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129" r:id="rId2"/>
    <p:sldId id="2142" r:id="rId3"/>
    <p:sldId id="2081" r:id="rId4"/>
    <p:sldId id="2082" r:id="rId5"/>
    <p:sldId id="2083" r:id="rId6"/>
    <p:sldId id="2084" r:id="rId7"/>
    <p:sldId id="2085" r:id="rId8"/>
    <p:sldId id="2086" r:id="rId9"/>
    <p:sldId id="2087" r:id="rId10"/>
    <p:sldId id="2088" r:id="rId11"/>
    <p:sldId id="2131" r:id="rId12"/>
    <p:sldId id="2136" r:id="rId13"/>
    <p:sldId id="2137"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0F8F8"/>
    <a:srgbClr val="003300"/>
    <a:srgbClr val="500000"/>
    <a:srgbClr val="83BC7A"/>
    <a:srgbClr val="339933"/>
    <a:srgbClr val="6C4800"/>
    <a:srgbClr val="663300"/>
    <a:srgbClr val="996600"/>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3464" autoAdjust="0"/>
    <p:restoredTop sz="77839" autoAdjust="0"/>
  </p:normalViewPr>
  <p:slideViewPr>
    <p:cSldViewPr snapToGrid="0">
      <p:cViewPr>
        <p:scale>
          <a:sx n="110" d="100"/>
          <a:sy n="110" d="100"/>
        </p:scale>
        <p:origin x="-1518" y="-198"/>
      </p:cViewPr>
      <p:guideLst>
        <p:guide orient="horz" pos="1620"/>
        <p:guide pos="2880"/>
      </p:guideLst>
    </p:cSldViewPr>
  </p:slideViewPr>
  <p:notesTextViewPr>
    <p:cViewPr>
      <p:scale>
        <a:sx n="1" d="1"/>
        <a:sy n="1" d="1"/>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A!%20Dusil,%20Gabriel\Employment\Visual%20Unity\Management%20-%20Gabriel%20Dusil%20(Keynote,%20v1.7,%20confidenti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A!%20Dusil,%20Gabriel\Employment\Visual%20Unity\Management%20-%20Visual%20Unity%20(Master,%20v0.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A!%20Dusil,%20Gabriel\Employment\Visual%20Unity\Management%20-%20Gabriel%20Dusil%20(Keynote,%20v1.7,%20confidentia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A!%20Dusil,%20Gabriel\Employment\Visual%20Unity\Management%20-%20Gabriel%20Dusil%20(Keynote,%20v1.7,%20confidentia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A!%20Dusil,%20Gabriel\Employment\Visual%20Unity\Management%20-%20Gabriel%20Dusil%20(Keynote,%20v1.7,%20confidentia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A!%20Dusil,%20Gabriel\Employment\Visual%20Unity\Management%20-%20Gabriel%20Dusil%20(Keynote,%20v1.7,%20confidenti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1808507219525555"/>
          <c:y val="0.12230286711471046"/>
          <c:w val="0.78096617614314923"/>
          <c:h val="0.7638707892361597"/>
        </c:manualLayout>
      </c:layout>
      <c:barChart>
        <c:barDir val="col"/>
        <c:grouping val="stacked"/>
        <c:varyColors val="0"/>
        <c:ser>
          <c:idx val="0"/>
          <c:order val="2"/>
          <c:tx>
            <c:strRef>
              <c:f>'Music Industry'!$A$8</c:f>
              <c:strCache>
                <c:ptCount val="1"/>
                <c:pt idx="0">
                  <c:v> Physical</c:v>
                </c:pt>
              </c:strCache>
            </c:strRef>
          </c:tx>
          <c:spPr>
            <a:solidFill>
              <a:srgbClr val="FBF3F3"/>
            </a:solidFill>
            <a:effectLst>
              <a:innerShdw blurRad="63500" dist="25400" dir="13500000">
                <a:schemeClr val="accent2">
                  <a:lumMod val="50000"/>
                  <a:alpha val="80000"/>
                </a:schemeClr>
              </a:innerShdw>
            </a:effectLst>
            <a:scene3d>
              <a:camera prst="orthographicFront"/>
              <a:lightRig rig="threePt" dir="t">
                <a:rot lat="0" lon="0" rev="1200000"/>
              </a:lightRig>
            </a:scene3d>
            <a:sp3d/>
          </c:spPr>
          <c:invertIfNegative val="0"/>
          <c:cat>
            <c:numRef>
              <c:f>'Music Industry'!$C$4:$P$4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'Music Industry'!$C$8:$P$8</c:f>
              <c:numCache>
                <c:formatCode>General</c:formatCode>
                <c:ptCount val="14"/>
                <c:pt idx="0">
                  <c:v>28.5</c:v>
                </c:pt>
                <c:pt idx="1">
                  <c:v>28.6</c:v>
                </c:pt>
                <c:pt idx="2">
                  <c:v>28.1</c:v>
                </c:pt>
                <c:pt idx="3">
                  <c:v>27.7</c:v>
                </c:pt>
                <c:pt idx="4">
                  <c:v>25.8</c:v>
                </c:pt>
                <c:pt idx="5">
                  <c:v>23.9</c:v>
                </c:pt>
                <c:pt idx="6">
                  <c:v>23.3</c:v>
                </c:pt>
                <c:pt idx="7">
                  <c:v>21.8</c:v>
                </c:pt>
                <c:pt idx="8">
                  <c:v>19.8</c:v>
                </c:pt>
                <c:pt idx="9">
                  <c:v>17.3</c:v>
                </c:pt>
                <c:pt idx="10">
                  <c:v>14.8</c:v>
                </c:pt>
                <c:pt idx="11">
                  <c:v>12.9</c:v>
                </c:pt>
                <c:pt idx="12">
                  <c:v>11.1</c:v>
                </c:pt>
                <c:pt idx="13">
                  <c:v>10.199999999999999</c:v>
                </c:pt>
              </c:numCache>
            </c:numRef>
          </c:val>
        </c:ser>
        <c:ser>
          <c:idx val="3"/>
          <c:order val="3"/>
          <c:tx>
            <c:strRef>
              <c:f>'Music Industry'!$A$9</c:f>
              <c:strCache>
                <c:ptCount val="1"/>
                <c:pt idx="0">
                  <c:v> Digital</c:v>
                </c:pt>
              </c:strCache>
            </c:strRef>
          </c:tx>
          <c:spPr>
            <a:solidFill>
              <a:schemeClr val="accent3">
                <a:lumMod val="20000"/>
                <a:lumOff val="80000"/>
              </a:schemeClr>
            </a:solidFill>
            <a:effectLst>
              <a:innerShdw blurRad="50800" dist="25400" dir="13500000">
                <a:schemeClr val="accent3">
                  <a:lumMod val="50000"/>
                  <a:alpha val="90000"/>
                </a:schemeClr>
              </a:innerShdw>
            </a:effectLst>
            <a:scene3d>
              <a:camera prst="orthographicFront"/>
              <a:lightRig rig="threePt" dir="t">
                <a:rot lat="0" lon="0" rev="1200000"/>
              </a:lightRig>
            </a:scene3d>
            <a:sp3d/>
          </c:spPr>
          <c:invertIfNegative val="0"/>
          <c:cat>
            <c:numRef>
              <c:f>'Music Industry'!$C$4:$P$4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'Music Industry'!$C$9:$P$9</c:f>
              <c:numCache>
                <c:formatCode>General</c:formatCode>
                <c:ptCount val="14"/>
                <c:pt idx="6">
                  <c:v>0.4</c:v>
                </c:pt>
                <c:pt idx="7">
                  <c:v>1.2</c:v>
                </c:pt>
                <c:pt idx="8">
                  <c:v>2.2999999999999998</c:v>
                </c:pt>
                <c:pt idx="9">
                  <c:v>3.2</c:v>
                </c:pt>
                <c:pt idx="10">
                  <c:v>4.2</c:v>
                </c:pt>
                <c:pt idx="11">
                  <c:v>4.5999999999999996</c:v>
                </c:pt>
                <c:pt idx="12">
                  <c:v>4.8</c:v>
                </c:pt>
                <c:pt idx="13">
                  <c:v>5.2</c:v>
                </c:pt>
              </c:numCache>
            </c:numRef>
          </c:val>
        </c:ser>
        <c:dLbls>
          <c:showLegendKey val="0"/>
          <c:showVal val="0"/>
          <c:showCatName val="0"/>
          <c:showSerName val="0"/>
          <c:showPercent val="0"/>
          <c:showBubbleSize val="0"/>
        </c:dLbls>
        <c:gapWidth val="16"/>
        <c:overlap val="100"/>
        <c:axId val="93406720"/>
        <c:axId val="93392256"/>
      </c:barChart>
      <c:lineChart>
        <c:grouping val="standard"/>
        <c:varyColors val="0"/>
        <c:ser>
          <c:idx val="1"/>
          <c:order val="0"/>
          <c:tx>
            <c:strRef>
              <c:f>'Music Industry'!$A$5</c:f>
              <c:strCache>
                <c:ptCount val="1"/>
                <c:pt idx="0">
                  <c:v> CD</c:v>
                </c:pt>
              </c:strCache>
            </c:strRef>
          </c:tx>
          <c:spPr>
            <a:ln w="76200">
              <a:solidFill>
                <a:schemeClr val="accent2"/>
              </a:solidFill>
            </a:ln>
            <a:effectLst>
              <a:innerShdw blurRad="38100" dist="12700" dir="13500000">
                <a:schemeClr val="accent2">
                  <a:lumMod val="50000"/>
                  <a:alpha val="80000"/>
                </a:schemeClr>
              </a:innerShdw>
            </a:effectLst>
          </c:spPr>
          <c:marker>
            <c:symbol val="square"/>
            <c:size val="16"/>
            <c:spPr>
              <a:solidFill>
                <a:schemeClr val="accent2">
                  <a:lumMod val="60000"/>
                  <a:lumOff val="40000"/>
                </a:schemeClr>
              </a:solidFill>
              <a:ln>
                <a:noFill/>
              </a:ln>
              <a:effectLst>
                <a:innerShdw blurRad="38100" dist="12700" dir="13500000">
                  <a:schemeClr val="accent2">
                    <a:lumMod val="50000"/>
                    <a:alpha val="80000"/>
                  </a:schemeClr>
                </a:innerShdw>
              </a:effectLst>
              <a:scene3d>
                <a:camera prst="orthographicFront"/>
                <a:lightRig rig="threePt" dir="t">
                  <a:rot lat="0" lon="0" rev="1200000"/>
                </a:lightRig>
              </a:scene3d>
              <a:sp3d/>
            </c:spPr>
          </c:marker>
          <c:cat>
            <c:numRef>
              <c:f>'Music Industry'!$C$4:$P$4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'Music Industry'!$C$5:$P$5</c:f>
              <c:numCache>
                <c:formatCode>General</c:formatCode>
                <c:ptCount val="14"/>
                <c:pt idx="0">
                  <c:v>800</c:v>
                </c:pt>
                <c:pt idx="1">
                  <c:v>940</c:v>
                </c:pt>
                <c:pt idx="2">
                  <c:v>942.5</c:v>
                </c:pt>
                <c:pt idx="3">
                  <c:v>881.9</c:v>
                </c:pt>
                <c:pt idx="4">
                  <c:v>803.3</c:v>
                </c:pt>
                <c:pt idx="5">
                  <c:v>746</c:v>
                </c:pt>
                <c:pt idx="6">
                  <c:v>767</c:v>
                </c:pt>
                <c:pt idx="7">
                  <c:v>705.4</c:v>
                </c:pt>
                <c:pt idx="8">
                  <c:v>614.9</c:v>
                </c:pt>
                <c:pt idx="9">
                  <c:v>500</c:v>
                </c:pt>
                <c:pt idx="10">
                  <c:v>420</c:v>
                </c:pt>
                <c:pt idx="11">
                  <c:v>380</c:v>
                </c:pt>
                <c:pt idx="12">
                  <c:v>320</c:v>
                </c:pt>
                <c:pt idx="13">
                  <c:v>330</c:v>
                </c:pt>
              </c:numCache>
            </c:numRef>
          </c:val>
          <c:smooth val="0"/>
        </c:ser>
        <c:ser>
          <c:idx val="2"/>
          <c:order val="1"/>
          <c:tx>
            <c:strRef>
              <c:f>'Music Industry'!$A$6</c:f>
              <c:strCache>
                <c:ptCount val="1"/>
                <c:pt idx="0">
                  <c:v> Singles</c:v>
                </c:pt>
              </c:strCache>
            </c:strRef>
          </c:tx>
          <c:spPr>
            <a:ln w="76200"/>
            <a:effectLst>
              <a:innerShdw blurRad="38100" dist="12700" dir="13500000">
                <a:schemeClr val="accent3">
                  <a:lumMod val="50000"/>
                  <a:alpha val="80000"/>
                </a:schemeClr>
              </a:innerShdw>
            </a:effectLst>
          </c:spPr>
          <c:marker>
            <c:symbol val="square"/>
            <c:size val="16"/>
            <c:spPr>
              <a:solidFill>
                <a:schemeClr val="accent3">
                  <a:lumMod val="60000"/>
                  <a:lumOff val="40000"/>
                </a:schemeClr>
              </a:solidFill>
              <a:ln w="50800">
                <a:noFill/>
              </a:ln>
              <a:effectLst>
                <a:innerShdw blurRad="38100" dist="12700" dir="13500000">
                  <a:schemeClr val="accent3">
                    <a:lumMod val="50000"/>
                    <a:alpha val="80000"/>
                  </a:schemeClr>
                </a:innerShdw>
              </a:effectLst>
              <a:scene3d>
                <a:camera prst="orthographicFront"/>
                <a:lightRig rig="threePt" dir="t">
                  <a:rot lat="0" lon="0" rev="1200000"/>
                </a:lightRig>
              </a:scene3d>
              <a:sp3d/>
            </c:spPr>
          </c:marker>
          <c:cat>
            <c:numRef>
              <c:f>'Music Industry'!$C$4:$P$4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'Music Industry'!$C$6:$P$6</c:f>
              <c:numCache>
                <c:formatCode>General</c:formatCode>
                <c:ptCount val="14"/>
                <c:pt idx="6">
                  <c:v>200</c:v>
                </c:pt>
                <c:pt idx="7">
                  <c:v>350</c:v>
                </c:pt>
                <c:pt idx="8">
                  <c:v>580</c:v>
                </c:pt>
                <c:pt idx="9">
                  <c:v>830</c:v>
                </c:pt>
                <c:pt idx="10">
                  <c:v>1080</c:v>
                </c:pt>
                <c:pt idx="11">
                  <c:v>1170</c:v>
                </c:pt>
                <c:pt idx="12">
                  <c:v>1180</c:v>
                </c:pt>
                <c:pt idx="13">
                  <c:v>1260</c:v>
                </c:pt>
              </c:numCache>
            </c:numRef>
          </c:val>
          <c:smooth val="0"/>
        </c:ser>
        <c:dLbls>
          <c:showLegendKey val="0"/>
          <c:showVal val="0"/>
          <c:showCatName val="0"/>
          <c:showSerName val="0"/>
          <c:showPercent val="0"/>
          <c:showBubbleSize val="0"/>
        </c:dLbls>
        <c:marker val="1"/>
        <c:smooth val="0"/>
        <c:axId val="92798336"/>
        <c:axId val="93390336"/>
      </c:lineChart>
      <c:catAx>
        <c:axId val="92798336"/>
        <c:scaling>
          <c:orientation val="minMax"/>
        </c:scaling>
        <c:delete val="0"/>
        <c:axPos val="b"/>
        <c:numFmt formatCode="General" sourceLinked="1"/>
        <c:majorTickMark val="out"/>
        <c:minorTickMark val="none"/>
        <c:tickLblPos val="low"/>
        <c:spPr>
          <a:ln>
            <a:solidFill>
              <a:schemeClr val="bg1">
                <a:lumMod val="85000"/>
              </a:schemeClr>
            </a:solidFill>
          </a:ln>
        </c:spPr>
        <c:txPr>
          <a:bodyPr rot="0" vert="horz"/>
          <a:lstStyle/>
          <a:p>
            <a:pPr>
              <a:defRPr>
                <a:solidFill>
                  <a:schemeClr val="bg1">
                    <a:lumMod val="50000"/>
                  </a:schemeClr>
                </a:solidFill>
              </a:defRPr>
            </a:pPr>
            <a:endParaRPr lang="en-US"/>
          </a:p>
        </c:txPr>
        <c:crossAx val="93390336"/>
        <c:crosses val="autoZero"/>
        <c:auto val="1"/>
        <c:lblAlgn val="ctr"/>
        <c:lblOffset val="200"/>
        <c:tickLblSkip val="2"/>
        <c:tickMarkSkip val="2"/>
        <c:noMultiLvlLbl val="0"/>
      </c:catAx>
      <c:valAx>
        <c:axId val="93390336"/>
        <c:scaling>
          <c:orientation val="minMax"/>
          <c:max val="1300"/>
          <c:min val="200"/>
        </c:scaling>
        <c:delete val="0"/>
        <c:axPos val="l"/>
        <c:majorGridlines>
          <c:spPr>
            <a:ln>
              <a:gradFill flip="none" rotWithShape="1">
                <a:gsLst>
                  <a:gs pos="0">
                    <a:schemeClr val="accent2">
                      <a:lumMod val="40000"/>
                      <a:lumOff val="60000"/>
                    </a:schemeClr>
                  </a:gs>
                  <a:gs pos="100000">
                    <a:schemeClr val="bg1">
                      <a:lumMod val="95000"/>
                      <a:alpha val="2000"/>
                    </a:schemeClr>
                  </a:gs>
                </a:gsLst>
                <a:lin ang="0" scaled="1"/>
                <a:tileRect/>
              </a:gradFill>
            </a:ln>
          </c:spPr>
        </c:majorGridlines>
        <c:title>
          <c:tx>
            <c:rich>
              <a:bodyPr rot="-5400000" vert="horz"/>
              <a:lstStyle/>
              <a:p>
                <a:pPr>
                  <a:defRPr>
                    <a:solidFill>
                      <a:schemeClr val="bg1">
                        <a:lumMod val="50000"/>
                      </a:schemeClr>
                    </a:solidFill>
                  </a:defRPr>
                </a:pPr>
                <a:r>
                  <a:rPr lang="en-US" baseline="0" dirty="0">
                    <a:solidFill>
                      <a:schemeClr val="bg1">
                        <a:lumMod val="50000"/>
                      </a:schemeClr>
                    </a:solidFill>
                    <a:latin typeface="Calibri" panose="020F0502020204030204" pitchFamily="34" charset="0"/>
                  </a:rPr>
                  <a:t>Units </a:t>
                </a:r>
                <a:r>
                  <a:rPr lang="en-US" baseline="0" dirty="0" smtClean="0">
                    <a:solidFill>
                      <a:schemeClr val="bg1">
                        <a:lumMod val="50000"/>
                      </a:schemeClr>
                    </a:solidFill>
                    <a:latin typeface="Calibri" panose="020F0502020204030204" pitchFamily="34" charset="0"/>
                  </a:rPr>
                  <a:t>          billion</a:t>
                </a:r>
                <a:endParaRPr lang="en-US" dirty="0">
                  <a:solidFill>
                    <a:schemeClr val="bg1">
                      <a:lumMod val="50000"/>
                    </a:schemeClr>
                  </a:solidFill>
                  <a:latin typeface="Calibri" panose="020F0502020204030204" pitchFamily="34" charset="0"/>
                </a:endParaRPr>
              </a:p>
            </c:rich>
          </c:tx>
          <c:layout>
            <c:manualLayout>
              <c:xMode val="edge"/>
              <c:yMode val="edge"/>
              <c:x val="4.6355935209913039E-2"/>
              <c:y val="0.37144724323921802"/>
            </c:manualLayout>
          </c:layout>
          <c:overlay val="0"/>
        </c:title>
        <c:numFmt formatCode="0.0," sourceLinked="0"/>
        <c:majorTickMark val="out"/>
        <c:minorTickMark val="none"/>
        <c:tickLblPos val="nextTo"/>
        <c:spPr>
          <a:ln>
            <a:noFill/>
          </a:ln>
        </c:spPr>
        <c:txPr>
          <a:bodyPr/>
          <a:lstStyle/>
          <a:p>
            <a:pPr>
              <a:defRPr>
                <a:solidFill>
                  <a:schemeClr val="bg1">
                    <a:lumMod val="50000"/>
                  </a:schemeClr>
                </a:solidFill>
              </a:defRPr>
            </a:pPr>
            <a:endParaRPr lang="en-US"/>
          </a:p>
        </c:txPr>
        <c:crossAx val="92798336"/>
        <c:crosses val="autoZero"/>
        <c:crossBetween val="between"/>
        <c:majorUnit val="400"/>
      </c:valAx>
      <c:valAx>
        <c:axId val="93392256"/>
        <c:scaling>
          <c:orientation val="minMax"/>
          <c:max val="29"/>
          <c:min val="4"/>
        </c:scaling>
        <c:delete val="0"/>
        <c:axPos val="r"/>
        <c:title>
          <c:tx>
            <c:rich>
              <a:bodyPr rot="-5400000" vert="horz"/>
              <a:lstStyle/>
              <a:p>
                <a:pPr>
                  <a:defRPr>
                    <a:solidFill>
                      <a:schemeClr val="bg1">
                        <a:lumMod val="50000"/>
                      </a:schemeClr>
                    </a:solidFill>
                  </a:defRPr>
                </a:pPr>
                <a:r>
                  <a:rPr lang="en-US" dirty="0">
                    <a:solidFill>
                      <a:schemeClr val="bg1">
                        <a:lumMod val="50000"/>
                      </a:schemeClr>
                    </a:solidFill>
                    <a:latin typeface="Calibri" panose="020F0502020204030204" pitchFamily="34" charset="0"/>
                  </a:rPr>
                  <a:t>billion    </a:t>
                </a:r>
                <a:r>
                  <a:rPr lang="en-US" dirty="0" smtClean="0">
                    <a:solidFill>
                      <a:schemeClr val="bg1">
                        <a:lumMod val="50000"/>
                      </a:schemeClr>
                    </a:solidFill>
                    <a:latin typeface="Calibri" panose="020F0502020204030204" pitchFamily="34" charset="0"/>
                  </a:rPr>
                  <a:t>    </a:t>
                </a:r>
                <a:r>
                  <a:rPr lang="en-US" dirty="0">
                    <a:solidFill>
                      <a:schemeClr val="bg1">
                        <a:lumMod val="50000"/>
                      </a:schemeClr>
                    </a:solidFill>
                    <a:latin typeface="Calibri" panose="020F0502020204030204" pitchFamily="34" charset="0"/>
                  </a:rPr>
                  <a:t>US</a:t>
                </a:r>
                <a:r>
                  <a:rPr lang="en-US" dirty="0" smtClean="0">
                    <a:solidFill>
                      <a:schemeClr val="bg1">
                        <a:lumMod val="50000"/>
                      </a:schemeClr>
                    </a:solidFill>
                    <a:latin typeface="Calibri" panose="020F0502020204030204" pitchFamily="34" charset="0"/>
                  </a:rPr>
                  <a:t>$</a:t>
                </a:r>
                <a:endParaRPr lang="en-US" dirty="0">
                  <a:solidFill>
                    <a:schemeClr val="bg1">
                      <a:lumMod val="50000"/>
                    </a:schemeClr>
                  </a:solidFill>
                  <a:latin typeface="Calibri" panose="020F0502020204030204" pitchFamily="34" charset="0"/>
                </a:endParaRPr>
              </a:p>
            </c:rich>
          </c:tx>
          <c:layout>
            <c:manualLayout>
              <c:xMode val="edge"/>
              <c:yMode val="edge"/>
              <c:x val="0.91950186816124246"/>
              <c:y val="0.41477075033349725"/>
            </c:manualLayout>
          </c:layout>
          <c:overlay val="0"/>
        </c:title>
        <c:numFmt formatCode="General" sourceLinked="1"/>
        <c:majorTickMark val="out"/>
        <c:minorTickMark val="none"/>
        <c:tickLblPos val="nextTo"/>
        <c:spPr>
          <a:ln>
            <a:solidFill>
              <a:schemeClr val="accent4">
                <a:lumMod val="20000"/>
                <a:lumOff val="80000"/>
              </a:schemeClr>
            </a:solidFill>
          </a:ln>
        </c:spPr>
        <c:txPr>
          <a:bodyPr/>
          <a:lstStyle/>
          <a:p>
            <a:pPr>
              <a:defRPr>
                <a:solidFill>
                  <a:schemeClr val="bg1">
                    <a:lumMod val="50000"/>
                  </a:schemeClr>
                </a:solidFill>
              </a:defRPr>
            </a:pPr>
            <a:endParaRPr lang="en-US"/>
          </a:p>
        </c:txPr>
        <c:crossAx val="93406720"/>
        <c:crosses val="max"/>
        <c:crossBetween val="between"/>
        <c:majorUnit val="10"/>
      </c:valAx>
      <c:catAx>
        <c:axId val="93406720"/>
        <c:scaling>
          <c:orientation val="minMax"/>
        </c:scaling>
        <c:delete val="1"/>
        <c:axPos val="b"/>
        <c:numFmt formatCode="General" sourceLinked="1"/>
        <c:majorTickMark val="out"/>
        <c:minorTickMark val="none"/>
        <c:tickLblPos val="nextTo"/>
        <c:crossAx val="93392256"/>
        <c:crosses val="autoZero"/>
        <c:auto val="1"/>
        <c:lblAlgn val="ctr"/>
        <c:lblOffset val="100"/>
        <c:noMultiLvlLbl val="0"/>
      </c:catAx>
      <c:spPr>
        <a:noFill/>
        <a:ln>
          <a:noFill/>
        </a:ln>
      </c:spPr>
    </c:plotArea>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8.2758507812530288E-2"/>
          <c:y val="3.9540091196326246E-2"/>
          <c:w val="0.70644237525300391"/>
          <c:h val="0.80050508641443407"/>
        </c:manualLayout>
      </c:layout>
      <c:barChart>
        <c:barDir val="col"/>
        <c:grouping val="stacked"/>
        <c:varyColors val="0"/>
        <c:ser>
          <c:idx val="4"/>
          <c:order val="0"/>
          <c:tx>
            <c:strRef>
              <c:f>'DVD vs. BluRay sales'!$B$7</c:f>
              <c:strCache>
                <c:ptCount val="1"/>
                <c:pt idx="0">
                  <c:v>Blu-Ray sales</c:v>
                </c:pt>
              </c:strCache>
            </c:strRef>
          </c:tx>
          <c:spPr>
            <a:solidFill>
              <a:schemeClr val="accent1">
                <a:lumMod val="60000"/>
                <a:lumOff val="40000"/>
              </a:schemeClr>
            </a:solidFill>
            <a:effectLst>
              <a:innerShdw blurRad="38100" dist="25400" dir="13200000">
                <a:prstClr val="black">
                  <a:alpha val="50000"/>
                </a:prstClr>
              </a:innerShdw>
            </a:effectLst>
          </c:spPr>
          <c:invertIfNegative val="0"/>
          <c:cat>
            <c:numRef>
              <c:f>'DVD vs. BluRay sales'!$C$4:$N$4</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'DVD vs. BluRay sales'!$C$7:$N$7</c:f>
              <c:numCache>
                <c:formatCode>General</c:formatCode>
                <c:ptCount val="12"/>
                <c:pt idx="0">
                  <c:v>0</c:v>
                </c:pt>
                <c:pt idx="1">
                  <c:v>0</c:v>
                </c:pt>
                <c:pt idx="2">
                  <c:v>0</c:v>
                </c:pt>
                <c:pt idx="3">
                  <c:v>0</c:v>
                </c:pt>
                <c:pt idx="4">
                  <c:v>0</c:v>
                </c:pt>
                <c:pt idx="5">
                  <c:v>0</c:v>
                </c:pt>
                <c:pt idx="6">
                  <c:v>0</c:v>
                </c:pt>
                <c:pt idx="7">
                  <c:v>0.3</c:v>
                </c:pt>
                <c:pt idx="8">
                  <c:v>0.9</c:v>
                </c:pt>
                <c:pt idx="9">
                  <c:v>1.5</c:v>
                </c:pt>
                <c:pt idx="10">
                  <c:v>2.2999999999999998</c:v>
                </c:pt>
                <c:pt idx="11">
                  <c:v>2.5</c:v>
                </c:pt>
              </c:numCache>
            </c:numRef>
          </c:val>
        </c:ser>
        <c:ser>
          <c:idx val="3"/>
          <c:order val="1"/>
          <c:tx>
            <c:strRef>
              <c:f>'DVD vs. BluRay sales'!$B$6</c:f>
              <c:strCache>
                <c:ptCount val="1"/>
                <c:pt idx="0">
                  <c:v>Blu-Ray rental</c:v>
                </c:pt>
              </c:strCache>
            </c:strRef>
          </c:tx>
          <c:spPr>
            <a:solidFill>
              <a:schemeClr val="accent4">
                <a:lumMod val="60000"/>
                <a:lumOff val="40000"/>
              </a:schemeClr>
            </a:solidFill>
            <a:effectLst>
              <a:innerShdw blurRad="38100" dist="25400" dir="13200000">
                <a:prstClr val="black">
                  <a:alpha val="50000"/>
                </a:prstClr>
              </a:innerShdw>
            </a:effectLst>
          </c:spPr>
          <c:invertIfNegative val="0"/>
          <c:cat>
            <c:numRef>
              <c:f>'DVD vs. BluRay sales'!$C$4:$N$4</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'DVD vs. BluRay sales'!$C$6:$N$6</c:f>
              <c:numCache>
                <c:formatCode>General</c:formatCode>
                <c:ptCount val="12"/>
                <c:pt idx="0">
                  <c:v>0</c:v>
                </c:pt>
                <c:pt idx="1">
                  <c:v>0</c:v>
                </c:pt>
                <c:pt idx="2">
                  <c:v>0</c:v>
                </c:pt>
                <c:pt idx="3">
                  <c:v>0</c:v>
                </c:pt>
                <c:pt idx="4">
                  <c:v>0</c:v>
                </c:pt>
                <c:pt idx="5">
                  <c:v>0</c:v>
                </c:pt>
                <c:pt idx="6">
                  <c:v>0</c:v>
                </c:pt>
                <c:pt idx="7">
                  <c:v>0.1</c:v>
                </c:pt>
                <c:pt idx="8">
                  <c:v>0.3</c:v>
                </c:pt>
                <c:pt idx="9">
                  <c:v>0.5</c:v>
                </c:pt>
                <c:pt idx="10">
                  <c:v>0.6</c:v>
                </c:pt>
                <c:pt idx="11">
                  <c:v>1</c:v>
                </c:pt>
              </c:numCache>
            </c:numRef>
          </c:val>
        </c:ser>
        <c:ser>
          <c:idx val="1"/>
          <c:order val="2"/>
          <c:tx>
            <c:strRef>
              <c:f>'DVD vs. BluRay sales'!$B$8</c:f>
              <c:strCache>
                <c:ptCount val="1"/>
                <c:pt idx="0">
                  <c:v>DVD sales</c:v>
                </c:pt>
              </c:strCache>
            </c:strRef>
          </c:tx>
          <c:spPr>
            <a:solidFill>
              <a:srgbClr val="FFC000"/>
            </a:solidFill>
            <a:effectLst>
              <a:innerShdw blurRad="38100" dist="25400" dir="13200000">
                <a:prstClr val="black">
                  <a:alpha val="50000"/>
                </a:prstClr>
              </a:innerShdw>
            </a:effectLst>
          </c:spPr>
          <c:invertIfNegative val="0"/>
          <c:cat>
            <c:numRef>
              <c:f>'DVD vs. BluRay sales'!$C$4:$N$4</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'DVD vs. BluRay sales'!$C$8:$N$8</c:f>
              <c:numCache>
                <c:formatCode>General</c:formatCode>
                <c:ptCount val="12"/>
                <c:pt idx="0">
                  <c:v>1.8</c:v>
                </c:pt>
                <c:pt idx="1">
                  <c:v>4</c:v>
                </c:pt>
                <c:pt idx="2">
                  <c:v>6.2</c:v>
                </c:pt>
                <c:pt idx="3">
                  <c:v>9.4</c:v>
                </c:pt>
                <c:pt idx="4">
                  <c:v>12.4</c:v>
                </c:pt>
                <c:pt idx="5">
                  <c:v>13.3</c:v>
                </c:pt>
                <c:pt idx="6">
                  <c:v>13.8</c:v>
                </c:pt>
                <c:pt idx="7">
                  <c:v>13.2</c:v>
                </c:pt>
                <c:pt idx="8">
                  <c:v>11.999999999999998</c:v>
                </c:pt>
                <c:pt idx="9">
                  <c:v>10.9</c:v>
                </c:pt>
                <c:pt idx="10">
                  <c:v>8.0000000000000018</c:v>
                </c:pt>
                <c:pt idx="11">
                  <c:v>6.1999999999999993</c:v>
                </c:pt>
              </c:numCache>
            </c:numRef>
          </c:val>
        </c:ser>
        <c:ser>
          <c:idx val="2"/>
          <c:order val="3"/>
          <c:tx>
            <c:strRef>
              <c:f>'DVD vs. BluRay sales'!$B$9</c:f>
              <c:strCache>
                <c:ptCount val="1"/>
                <c:pt idx="0">
                  <c:v>DVD rental</c:v>
                </c:pt>
              </c:strCache>
            </c:strRef>
          </c:tx>
          <c:spPr>
            <a:solidFill>
              <a:schemeClr val="accent3">
                <a:lumMod val="60000"/>
                <a:lumOff val="40000"/>
              </a:schemeClr>
            </a:solidFill>
            <a:effectLst>
              <a:innerShdw blurRad="38100" dist="25400" dir="13200000">
                <a:prstClr val="black">
                  <a:alpha val="50000"/>
                </a:prstClr>
              </a:innerShdw>
            </a:effectLst>
          </c:spPr>
          <c:invertIfNegative val="0"/>
          <c:cat>
            <c:numRef>
              <c:f>'DVD vs. BluRay sales'!$C$4:$N$4</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'DVD vs. BluRay sales'!$C$9:$N$9</c:f>
              <c:numCache>
                <c:formatCode>General</c:formatCode>
                <c:ptCount val="12"/>
                <c:pt idx="0">
                  <c:v>0.59999999999999987</c:v>
                </c:pt>
                <c:pt idx="1">
                  <c:v>1.2999999999999998</c:v>
                </c:pt>
                <c:pt idx="2">
                  <c:v>2.3999999999999995</c:v>
                </c:pt>
                <c:pt idx="3">
                  <c:v>3.6999999999999993</c:v>
                </c:pt>
                <c:pt idx="4">
                  <c:v>4.2999999999999989</c:v>
                </c:pt>
                <c:pt idx="5">
                  <c:v>5.5999999999999979</c:v>
                </c:pt>
                <c:pt idx="6">
                  <c:v>6.3999999999999986</c:v>
                </c:pt>
                <c:pt idx="7">
                  <c:v>6.5</c:v>
                </c:pt>
                <c:pt idx="8">
                  <c:v>6.4</c:v>
                </c:pt>
                <c:pt idx="9">
                  <c:v>4.9000000000000004</c:v>
                </c:pt>
                <c:pt idx="10">
                  <c:v>5.9999999999999982</c:v>
                </c:pt>
                <c:pt idx="11">
                  <c:v>5.8000000000000007</c:v>
                </c:pt>
              </c:numCache>
            </c:numRef>
          </c:val>
        </c:ser>
        <c:ser>
          <c:idx val="0"/>
          <c:order val="4"/>
          <c:tx>
            <c:strRef>
              <c:f>'DVD vs. BluRay sales'!$B$5</c:f>
              <c:strCache>
                <c:ptCount val="1"/>
                <c:pt idx="0">
                  <c:v>VHS Sales</c:v>
                </c:pt>
              </c:strCache>
            </c:strRef>
          </c:tx>
          <c:spPr>
            <a:solidFill>
              <a:schemeClr val="accent5">
                <a:lumMod val="60000"/>
                <a:lumOff val="40000"/>
              </a:schemeClr>
            </a:solidFill>
            <a:effectLst>
              <a:innerShdw blurRad="38100" dist="25400" dir="13200000">
                <a:prstClr val="black">
                  <a:alpha val="50000"/>
                </a:prstClr>
              </a:innerShdw>
            </a:effectLst>
          </c:spPr>
          <c:invertIfNegative val="0"/>
          <c:cat>
            <c:numRef>
              <c:f>'DVD vs. BluRay sales'!$C$4:$N$4</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'DVD vs. BluRay sales'!$C$5:$N$5</c:f>
              <c:numCache>
                <c:formatCode>General</c:formatCode>
                <c:ptCount val="12"/>
                <c:pt idx="0">
                  <c:v>11.4</c:v>
                </c:pt>
                <c:pt idx="1">
                  <c:v>10.9</c:v>
                </c:pt>
                <c:pt idx="2">
                  <c:v>9.6</c:v>
                </c:pt>
                <c:pt idx="3">
                  <c:v>6.9</c:v>
                </c:pt>
                <c:pt idx="4">
                  <c:v>4.4000000000000004</c:v>
                </c:pt>
                <c:pt idx="5">
                  <c:v>2.1</c:v>
                </c:pt>
                <c:pt idx="6">
                  <c:v>0.4</c:v>
                </c:pt>
                <c:pt idx="7">
                  <c:v>0.1</c:v>
                </c:pt>
                <c:pt idx="8">
                  <c:v>0.1</c:v>
                </c:pt>
                <c:pt idx="9">
                  <c:v>0</c:v>
                </c:pt>
                <c:pt idx="10">
                  <c:v>0</c:v>
                </c:pt>
                <c:pt idx="11">
                  <c:v>0</c:v>
                </c:pt>
              </c:numCache>
            </c:numRef>
          </c:val>
        </c:ser>
        <c:ser>
          <c:idx val="5"/>
          <c:order val="5"/>
          <c:tx>
            <c:strRef>
              <c:f>'DVD vs. BluRay sales'!$B$10</c:f>
              <c:strCache>
                <c:ptCount val="1"/>
                <c:pt idx="0">
                  <c:v>Digital &amp; VoD</c:v>
                </c:pt>
              </c:strCache>
            </c:strRef>
          </c:tx>
          <c:spPr>
            <a:solidFill>
              <a:schemeClr val="accent2">
                <a:lumMod val="60000"/>
                <a:lumOff val="40000"/>
              </a:schemeClr>
            </a:solidFill>
            <a:effectLst>
              <a:innerShdw blurRad="38100" dist="25400" dir="13200000">
                <a:prstClr val="black">
                  <a:alpha val="50000"/>
                </a:prstClr>
              </a:innerShdw>
            </a:effectLst>
          </c:spPr>
          <c:invertIfNegative val="0"/>
          <c:cat>
            <c:numRef>
              <c:f>'DVD vs. BluRay sales'!$C$4:$N$4</c:f>
              <c:numCache>
                <c:formatCode>General</c:formatCode>
                <c:ptCount val="12"/>
                <c:pt idx="0">
                  <c:v>2000</c:v>
                </c:pt>
                <c:pt idx="1">
                  <c:v>2001</c:v>
                </c:pt>
                <c:pt idx="2">
                  <c:v>2002</c:v>
                </c:pt>
                <c:pt idx="3">
                  <c:v>2003</c:v>
                </c:pt>
                <c:pt idx="4">
                  <c:v>2004</c:v>
                </c:pt>
                <c:pt idx="5">
                  <c:v>2005</c:v>
                </c:pt>
                <c:pt idx="6">
                  <c:v>2006</c:v>
                </c:pt>
                <c:pt idx="7">
                  <c:v>2007</c:v>
                </c:pt>
                <c:pt idx="8">
                  <c:v>2008</c:v>
                </c:pt>
                <c:pt idx="9">
                  <c:v>2009</c:v>
                </c:pt>
                <c:pt idx="10">
                  <c:v>2010</c:v>
                </c:pt>
                <c:pt idx="11">
                  <c:v>2011</c:v>
                </c:pt>
              </c:numCache>
            </c:numRef>
          </c:cat>
          <c:val>
            <c:numRef>
              <c:f>'DVD vs. BluRay sales'!$C$10:$N$10</c:f>
              <c:numCache>
                <c:formatCode>General</c:formatCode>
                <c:ptCount val="12"/>
                <c:pt idx="0">
                  <c:v>0.7</c:v>
                </c:pt>
                <c:pt idx="1">
                  <c:v>0.7</c:v>
                </c:pt>
                <c:pt idx="2">
                  <c:v>0.7</c:v>
                </c:pt>
                <c:pt idx="3">
                  <c:v>0.7</c:v>
                </c:pt>
                <c:pt idx="4">
                  <c:v>0.7</c:v>
                </c:pt>
                <c:pt idx="5">
                  <c:v>0.8</c:v>
                </c:pt>
                <c:pt idx="6">
                  <c:v>1</c:v>
                </c:pt>
                <c:pt idx="7">
                  <c:v>1.3</c:v>
                </c:pt>
                <c:pt idx="8">
                  <c:v>1.6</c:v>
                </c:pt>
                <c:pt idx="9">
                  <c:v>2.1</c:v>
                </c:pt>
                <c:pt idx="10">
                  <c:v>2.5</c:v>
                </c:pt>
                <c:pt idx="11">
                  <c:v>3.5</c:v>
                </c:pt>
              </c:numCache>
            </c:numRef>
          </c:val>
        </c:ser>
        <c:dLbls>
          <c:showLegendKey val="0"/>
          <c:showVal val="0"/>
          <c:showCatName val="0"/>
          <c:showSerName val="0"/>
          <c:showPercent val="0"/>
          <c:showBubbleSize val="0"/>
        </c:dLbls>
        <c:gapWidth val="31"/>
        <c:overlap val="100"/>
        <c:axId val="92519808"/>
        <c:axId val="92550272"/>
      </c:barChart>
      <c:catAx>
        <c:axId val="92519808"/>
        <c:scaling>
          <c:orientation val="minMax"/>
        </c:scaling>
        <c:delete val="0"/>
        <c:axPos val="b"/>
        <c:numFmt formatCode="General" sourceLinked="1"/>
        <c:majorTickMark val="out"/>
        <c:minorTickMark val="none"/>
        <c:tickLblPos val="nextTo"/>
        <c:spPr>
          <a:ln>
            <a:solidFill>
              <a:schemeClr val="bg2"/>
            </a:solidFill>
          </a:ln>
        </c:spPr>
        <c:txPr>
          <a:bodyPr rot="0"/>
          <a:lstStyle/>
          <a:p>
            <a:pPr>
              <a:defRPr>
                <a:solidFill>
                  <a:schemeClr val="bg1">
                    <a:lumMod val="50000"/>
                  </a:schemeClr>
                </a:solidFill>
              </a:defRPr>
            </a:pPr>
            <a:endParaRPr lang="en-US"/>
          </a:p>
        </c:txPr>
        <c:crossAx val="92550272"/>
        <c:crosses val="autoZero"/>
        <c:auto val="1"/>
        <c:lblAlgn val="ctr"/>
        <c:lblOffset val="100"/>
        <c:tickLblSkip val="2"/>
        <c:noMultiLvlLbl val="0"/>
      </c:catAx>
      <c:valAx>
        <c:axId val="92550272"/>
        <c:scaling>
          <c:orientation val="minMax"/>
          <c:max val="23"/>
          <c:min val="0"/>
        </c:scaling>
        <c:delete val="0"/>
        <c:axPos val="l"/>
        <c:majorGridlines>
          <c:spPr>
            <a:ln>
              <a:noFill/>
            </a:ln>
          </c:spPr>
        </c:majorGridlines>
        <c:title>
          <c:tx>
            <c:rich>
              <a:bodyPr rot="-5400000" vert="horz"/>
              <a:lstStyle/>
              <a:p>
                <a:pPr>
                  <a:defRPr>
                    <a:solidFill>
                      <a:schemeClr val="bg1">
                        <a:lumMod val="50000"/>
                      </a:schemeClr>
                    </a:solidFill>
                  </a:defRPr>
                </a:pPr>
                <a:r>
                  <a:rPr lang="en-US" dirty="0">
                    <a:solidFill>
                      <a:schemeClr val="bg1">
                        <a:lumMod val="50000"/>
                      </a:schemeClr>
                    </a:solidFill>
                    <a:latin typeface="Calibri" panose="020F0502020204030204" pitchFamily="34" charset="0"/>
                  </a:rPr>
                  <a:t>Spending (billions US$)</a:t>
                </a:r>
              </a:p>
            </c:rich>
          </c:tx>
          <c:layout>
            <c:manualLayout>
              <c:xMode val="edge"/>
              <c:yMode val="edge"/>
              <c:x val="1.7040050235648467E-4"/>
              <c:y val="0.15684157528372805"/>
            </c:manualLayout>
          </c:layout>
          <c:overlay val="0"/>
        </c:title>
        <c:numFmt formatCode="General" sourceLinked="1"/>
        <c:majorTickMark val="out"/>
        <c:minorTickMark val="none"/>
        <c:tickLblPos val="nextTo"/>
        <c:spPr>
          <a:ln>
            <a:solidFill>
              <a:schemeClr val="bg2">
                <a:lumMod val="90000"/>
              </a:schemeClr>
            </a:solidFill>
          </a:ln>
        </c:spPr>
        <c:txPr>
          <a:bodyPr/>
          <a:lstStyle/>
          <a:p>
            <a:pPr>
              <a:defRPr>
                <a:solidFill>
                  <a:schemeClr val="bg1">
                    <a:lumMod val="50000"/>
                  </a:schemeClr>
                </a:solidFill>
              </a:defRPr>
            </a:pPr>
            <a:endParaRPr lang="en-US"/>
          </a:p>
        </c:txPr>
        <c:crossAx val="92519808"/>
        <c:crosses val="autoZero"/>
        <c:crossBetween val="between"/>
      </c:valAx>
      <c:spPr>
        <a:ln>
          <a:noFill/>
        </a:ln>
      </c:spPr>
    </c:plotArea>
    <c:legend>
      <c:legendPos val="r"/>
      <c:layout>
        <c:manualLayout>
          <c:xMode val="edge"/>
          <c:yMode val="edge"/>
          <c:x val="0.7875646123146417"/>
          <c:y val="0.509961557584936"/>
          <c:w val="0.20681918085152076"/>
          <c:h val="0.32766656479217604"/>
        </c:manualLayout>
      </c:layout>
      <c:overlay val="0"/>
      <c:txPr>
        <a:bodyPr/>
        <a:lstStyle/>
        <a:p>
          <a:pPr>
            <a:defRPr sz="1400" b="1"/>
          </a:pPr>
          <a:endParaRPr lang="en-US"/>
        </a:p>
      </c:txPr>
    </c:legend>
    <c:plotVisOnly val="1"/>
    <c:dispBlanksAs val="gap"/>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2.0712545148929846E-2"/>
          <c:y val="0.15148624167908328"/>
          <c:w val="0.77955662690291794"/>
          <c:h val="0.7401961754154639"/>
        </c:manualLayout>
      </c:layout>
      <c:barChart>
        <c:barDir val="col"/>
        <c:grouping val="stacked"/>
        <c:varyColors val="0"/>
        <c:ser>
          <c:idx val="0"/>
          <c:order val="0"/>
          <c:spPr>
            <a:solidFill>
              <a:srgbClr val="E68EA1"/>
            </a:solidFill>
            <a:ln>
              <a:noFill/>
            </a:ln>
            <a:effectLst>
              <a:innerShdw blurRad="38100" dist="12700" dir="13500000">
                <a:prstClr val="black">
                  <a:alpha val="80000"/>
                </a:prstClr>
              </a:innerShdw>
            </a:effectLst>
          </c:spPr>
          <c:invertIfNegative val="0"/>
          <c:cat>
            <c:numRef>
              <c:f>P2P!$E$2:$P$2</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P2P!$C$2:$E$2</c:f>
              <c:numCache>
                <c:formatCode>General</c:formatCode>
                <c:ptCount val="3"/>
                <c:pt idx="0">
                  <c:v>1999</c:v>
                </c:pt>
                <c:pt idx="1">
                  <c:v>2000</c:v>
                </c:pt>
                <c:pt idx="2">
                  <c:v>2001</c:v>
                </c:pt>
              </c:numCache>
            </c:numRef>
          </c:val>
        </c:ser>
        <c:ser>
          <c:idx val="1"/>
          <c:order val="1"/>
          <c:spPr>
            <a:solidFill>
              <a:schemeClr val="accent4">
                <a:lumMod val="60000"/>
                <a:lumOff val="40000"/>
              </a:schemeClr>
            </a:solidFill>
            <a:effectLst>
              <a:innerShdw blurRad="50800" dist="25400" dir="13500000">
                <a:prstClr val="black">
                  <a:alpha val="80000"/>
                </a:prstClr>
              </a:innerShdw>
            </a:effectLst>
          </c:spPr>
          <c:invertIfNegative val="0"/>
          <c:cat>
            <c:numRef>
              <c:f>P2P!$E$2:$P$2</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P2P!$E$6:$P$6</c:f>
              <c:numCache>
                <c:formatCode>#,##0,,"m"</c:formatCode>
                <c:ptCount val="12"/>
                <c:pt idx="0">
                  <c:v>2601229.487374892</c:v>
                </c:pt>
                <c:pt idx="1">
                  <c:v>3901844.2310623378</c:v>
                </c:pt>
                <c:pt idx="2">
                  <c:v>5852766.3465935066</c:v>
                </c:pt>
                <c:pt idx="3">
                  <c:v>8779149.51989026</c:v>
                </c:pt>
                <c:pt idx="4">
                  <c:v>13168724.27983539</c:v>
                </c:pt>
                <c:pt idx="5">
                  <c:v>19753086.419753086</c:v>
                </c:pt>
                <c:pt idx="6">
                  <c:v>29629629.629629627</c:v>
                </c:pt>
                <c:pt idx="7">
                  <c:v>44444444.44444444</c:v>
                </c:pt>
                <c:pt idx="8">
                  <c:v>66666666.666666664</c:v>
                </c:pt>
                <c:pt idx="9">
                  <c:v>100000000</c:v>
                </c:pt>
                <c:pt idx="10">
                  <c:v>150000000</c:v>
                </c:pt>
                <c:pt idx="11">
                  <c:v>225000000</c:v>
                </c:pt>
              </c:numCache>
            </c:numRef>
          </c:val>
        </c:ser>
        <c:dLbls>
          <c:showLegendKey val="0"/>
          <c:showVal val="0"/>
          <c:showCatName val="0"/>
          <c:showSerName val="0"/>
          <c:showPercent val="0"/>
          <c:showBubbleSize val="0"/>
        </c:dLbls>
        <c:gapWidth val="16"/>
        <c:overlap val="60"/>
        <c:axId val="92676864"/>
        <c:axId val="92678400"/>
      </c:barChart>
      <c:catAx>
        <c:axId val="92676864"/>
        <c:scaling>
          <c:orientation val="minMax"/>
        </c:scaling>
        <c:delete val="1"/>
        <c:axPos val="b"/>
        <c:numFmt formatCode="General" sourceLinked="1"/>
        <c:majorTickMark val="out"/>
        <c:minorTickMark val="none"/>
        <c:tickLblPos val="low"/>
        <c:crossAx val="92678400"/>
        <c:crosses val="autoZero"/>
        <c:auto val="1"/>
        <c:lblAlgn val="ctr"/>
        <c:lblOffset val="100"/>
        <c:tickLblSkip val="2"/>
        <c:noMultiLvlLbl val="0"/>
      </c:catAx>
      <c:valAx>
        <c:axId val="92678400"/>
        <c:scaling>
          <c:orientation val="minMax"/>
          <c:max val="250000000"/>
        </c:scaling>
        <c:delete val="1"/>
        <c:axPos val="l"/>
        <c:numFmt formatCode="#,##0" sourceLinked="0"/>
        <c:majorTickMark val="out"/>
        <c:minorTickMark val="none"/>
        <c:tickLblPos val="high"/>
        <c:crossAx val="92676864"/>
        <c:crosses val="autoZero"/>
        <c:crossBetween val="between"/>
      </c:valAx>
      <c:spPr>
        <a:noFill/>
        <a:ln>
          <a:noFill/>
        </a:ln>
      </c:spPr>
    </c:plotArea>
    <c:plotVisOnly val="1"/>
    <c:dispBlanksAs val="zero"/>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2615712192602433E-3"/>
          <c:y val="0.15148612227106006"/>
          <c:w val="0.77955662690291794"/>
          <c:h val="0.7401961754154639"/>
        </c:manualLayout>
      </c:layout>
      <c:barChart>
        <c:barDir val="col"/>
        <c:grouping val="stacked"/>
        <c:varyColors val="0"/>
        <c:ser>
          <c:idx val="0"/>
          <c:order val="0"/>
          <c:spPr>
            <a:solidFill>
              <a:srgbClr val="E68EA1"/>
            </a:solidFill>
            <a:ln>
              <a:noFill/>
            </a:ln>
            <a:effectLst>
              <a:innerShdw blurRad="38100" dist="12700" dir="13500000">
                <a:prstClr val="black">
                  <a:alpha val="80000"/>
                </a:prstClr>
              </a:innerShdw>
            </a:effectLst>
          </c:spPr>
          <c:invertIfNegative val="0"/>
          <c:cat>
            <c:numRef>
              <c:f>P2P!$I$2:$O$2</c:f>
              <c:numCache>
                <c:formatCode>General</c:formatCode>
                <c:ptCount val="7"/>
                <c:pt idx="0">
                  <c:v>2005</c:v>
                </c:pt>
                <c:pt idx="1">
                  <c:v>2006</c:v>
                </c:pt>
                <c:pt idx="2">
                  <c:v>2007</c:v>
                </c:pt>
                <c:pt idx="3">
                  <c:v>2008</c:v>
                </c:pt>
                <c:pt idx="4">
                  <c:v>2009</c:v>
                </c:pt>
                <c:pt idx="5">
                  <c:v>2010</c:v>
                </c:pt>
                <c:pt idx="6">
                  <c:v>2011</c:v>
                </c:pt>
              </c:numCache>
            </c:numRef>
          </c:cat>
          <c:val>
            <c:numRef>
              <c:f>P2P!$C$2:$E$2</c:f>
              <c:numCache>
                <c:formatCode>General</c:formatCode>
                <c:ptCount val="3"/>
                <c:pt idx="0">
                  <c:v>1999</c:v>
                </c:pt>
                <c:pt idx="1">
                  <c:v>2000</c:v>
                </c:pt>
                <c:pt idx="2">
                  <c:v>2001</c:v>
                </c:pt>
              </c:numCache>
            </c:numRef>
          </c:val>
        </c:ser>
        <c:ser>
          <c:idx val="1"/>
          <c:order val="1"/>
          <c:spPr>
            <a:solidFill>
              <a:schemeClr val="accent3">
                <a:lumMod val="40000"/>
                <a:lumOff val="60000"/>
              </a:schemeClr>
            </a:solidFill>
            <a:effectLst>
              <a:innerShdw blurRad="50800" dist="25400" dir="13500000">
                <a:prstClr val="black">
                  <a:alpha val="80000"/>
                </a:prstClr>
              </a:innerShdw>
            </a:effectLst>
          </c:spPr>
          <c:invertIfNegative val="0"/>
          <c:cat>
            <c:numRef>
              <c:f>P2P!$I$2:$O$2</c:f>
              <c:numCache>
                <c:formatCode>General</c:formatCode>
                <c:ptCount val="7"/>
                <c:pt idx="0">
                  <c:v>2005</c:v>
                </c:pt>
                <c:pt idx="1">
                  <c:v>2006</c:v>
                </c:pt>
                <c:pt idx="2">
                  <c:v>2007</c:v>
                </c:pt>
                <c:pt idx="3">
                  <c:v>2008</c:v>
                </c:pt>
                <c:pt idx="4">
                  <c:v>2009</c:v>
                </c:pt>
                <c:pt idx="5">
                  <c:v>2010</c:v>
                </c:pt>
                <c:pt idx="6">
                  <c:v>2011</c:v>
                </c:pt>
              </c:numCache>
            </c:numRef>
          </c:cat>
          <c:val>
            <c:numRef>
              <c:f>P2P!$I$5:$O$5</c:f>
              <c:numCache>
                <c:formatCode>#,##0,,"m"</c:formatCode>
                <c:ptCount val="7"/>
                <c:pt idx="0">
                  <c:v>15802469.13580247</c:v>
                </c:pt>
                <c:pt idx="1">
                  <c:v>23703703.703703705</c:v>
                </c:pt>
                <c:pt idx="2">
                  <c:v>35555555.55555556</c:v>
                </c:pt>
                <c:pt idx="3">
                  <c:v>53333333.333333336</c:v>
                </c:pt>
                <c:pt idx="4">
                  <c:v>80000000</c:v>
                </c:pt>
                <c:pt idx="5">
                  <c:v>120000000</c:v>
                </c:pt>
                <c:pt idx="6">
                  <c:v>180000000</c:v>
                </c:pt>
              </c:numCache>
            </c:numRef>
          </c:val>
        </c:ser>
        <c:dLbls>
          <c:showLegendKey val="0"/>
          <c:showVal val="0"/>
          <c:showCatName val="0"/>
          <c:showSerName val="0"/>
          <c:showPercent val="0"/>
          <c:showBubbleSize val="0"/>
        </c:dLbls>
        <c:gapWidth val="16"/>
        <c:overlap val="60"/>
        <c:axId val="92702976"/>
        <c:axId val="92708864"/>
      </c:barChart>
      <c:catAx>
        <c:axId val="92702976"/>
        <c:scaling>
          <c:orientation val="minMax"/>
        </c:scaling>
        <c:delete val="1"/>
        <c:axPos val="b"/>
        <c:numFmt formatCode="General" sourceLinked="1"/>
        <c:majorTickMark val="out"/>
        <c:minorTickMark val="none"/>
        <c:tickLblPos val="low"/>
        <c:crossAx val="92708864"/>
        <c:crosses val="autoZero"/>
        <c:auto val="1"/>
        <c:lblAlgn val="ctr"/>
        <c:lblOffset val="100"/>
        <c:tickLblSkip val="2"/>
        <c:noMultiLvlLbl val="0"/>
      </c:catAx>
      <c:valAx>
        <c:axId val="92708864"/>
        <c:scaling>
          <c:orientation val="minMax"/>
          <c:max val="250000000"/>
        </c:scaling>
        <c:delete val="1"/>
        <c:axPos val="l"/>
        <c:numFmt formatCode="#,##0" sourceLinked="0"/>
        <c:majorTickMark val="out"/>
        <c:minorTickMark val="none"/>
        <c:tickLblPos val="high"/>
        <c:crossAx val="92702976"/>
        <c:crosses val="autoZero"/>
        <c:crossBetween val="between"/>
      </c:valAx>
      <c:spPr>
        <a:noFill/>
        <a:ln>
          <a:noFill/>
        </a:ln>
      </c:spPr>
    </c:plotArea>
    <c:plotVisOnly val="1"/>
    <c:dispBlanksAs val="zero"/>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2615712192602433E-3"/>
          <c:y val="0.15148612227106006"/>
          <c:w val="0.77955662690291794"/>
          <c:h val="0.7401961754154639"/>
        </c:manualLayout>
      </c:layout>
      <c:barChart>
        <c:barDir val="col"/>
        <c:grouping val="stacked"/>
        <c:varyColors val="0"/>
        <c:ser>
          <c:idx val="0"/>
          <c:order val="0"/>
          <c:spPr>
            <a:solidFill>
              <a:srgbClr val="E68EA1"/>
            </a:solidFill>
            <a:ln>
              <a:noFill/>
            </a:ln>
            <a:effectLst>
              <a:innerShdw blurRad="38100" dist="12700" dir="13500000">
                <a:prstClr val="black">
                  <a:alpha val="80000"/>
                </a:prstClr>
              </a:innerShdw>
            </a:effectLst>
          </c:spPr>
          <c:invertIfNegative val="0"/>
          <c:cat>
            <c:numRef>
              <c:f>P2P!$C$2:$E$2</c:f>
              <c:numCache>
                <c:formatCode>General</c:formatCode>
                <c:ptCount val="3"/>
                <c:pt idx="0">
                  <c:v>1999</c:v>
                </c:pt>
                <c:pt idx="1">
                  <c:v>2000</c:v>
                </c:pt>
                <c:pt idx="2">
                  <c:v>2001</c:v>
                </c:pt>
              </c:numCache>
            </c:numRef>
          </c:cat>
          <c:val>
            <c:numRef>
              <c:f>P2P!$C$2:$E$2</c:f>
              <c:numCache>
                <c:formatCode>General</c:formatCode>
                <c:ptCount val="3"/>
                <c:pt idx="0">
                  <c:v>1999</c:v>
                </c:pt>
                <c:pt idx="1">
                  <c:v>2000</c:v>
                </c:pt>
                <c:pt idx="2">
                  <c:v>2001</c:v>
                </c:pt>
              </c:numCache>
            </c:numRef>
          </c:val>
        </c:ser>
        <c:ser>
          <c:idx val="1"/>
          <c:order val="1"/>
          <c:spPr>
            <a:solidFill>
              <a:schemeClr val="accent2">
                <a:lumMod val="20000"/>
                <a:lumOff val="80000"/>
              </a:schemeClr>
            </a:solidFill>
            <a:effectLst>
              <a:innerShdw blurRad="50800" dist="25400" dir="13500000">
                <a:prstClr val="black">
                  <a:alpha val="80000"/>
                </a:prstClr>
              </a:innerShdw>
            </a:effectLst>
          </c:spPr>
          <c:invertIfNegative val="0"/>
          <c:cat>
            <c:numRef>
              <c:f>P2P!$C$2:$E$2</c:f>
              <c:numCache>
                <c:formatCode>General</c:formatCode>
                <c:ptCount val="3"/>
                <c:pt idx="0">
                  <c:v>1999</c:v>
                </c:pt>
                <c:pt idx="1">
                  <c:v>2000</c:v>
                </c:pt>
                <c:pt idx="2">
                  <c:v>2001</c:v>
                </c:pt>
              </c:numCache>
            </c:numRef>
          </c:cat>
          <c:val>
            <c:numRef>
              <c:f>P2P!$C$3:$E$3</c:f>
              <c:numCache>
                <c:formatCode>#,##0,,"m"</c:formatCode>
                <c:ptCount val="3"/>
                <c:pt idx="0">
                  <c:v>6500000</c:v>
                </c:pt>
                <c:pt idx="1">
                  <c:v>13000000</c:v>
                </c:pt>
                <c:pt idx="2">
                  <c:v>26000000</c:v>
                </c:pt>
              </c:numCache>
            </c:numRef>
          </c:val>
        </c:ser>
        <c:dLbls>
          <c:showLegendKey val="0"/>
          <c:showVal val="0"/>
          <c:showCatName val="0"/>
          <c:showSerName val="0"/>
          <c:showPercent val="0"/>
          <c:showBubbleSize val="0"/>
        </c:dLbls>
        <c:gapWidth val="16"/>
        <c:overlap val="60"/>
        <c:axId val="92721152"/>
        <c:axId val="92722688"/>
      </c:barChart>
      <c:catAx>
        <c:axId val="92721152"/>
        <c:scaling>
          <c:orientation val="minMax"/>
        </c:scaling>
        <c:delete val="1"/>
        <c:axPos val="b"/>
        <c:numFmt formatCode="General" sourceLinked="1"/>
        <c:majorTickMark val="out"/>
        <c:minorTickMark val="none"/>
        <c:tickLblPos val="low"/>
        <c:crossAx val="92722688"/>
        <c:crosses val="autoZero"/>
        <c:auto val="1"/>
        <c:lblAlgn val="ctr"/>
        <c:lblOffset val="100"/>
        <c:tickLblSkip val="2"/>
        <c:noMultiLvlLbl val="0"/>
      </c:catAx>
      <c:valAx>
        <c:axId val="92722688"/>
        <c:scaling>
          <c:orientation val="minMax"/>
          <c:max val="250000000"/>
        </c:scaling>
        <c:delete val="1"/>
        <c:axPos val="l"/>
        <c:numFmt formatCode="#,##0" sourceLinked="0"/>
        <c:majorTickMark val="out"/>
        <c:minorTickMark val="none"/>
        <c:tickLblPos val="high"/>
        <c:crossAx val="92721152"/>
        <c:crosses val="autoZero"/>
        <c:crossBetween val="between"/>
      </c:valAx>
      <c:spPr>
        <a:noFill/>
        <a:ln>
          <a:noFill/>
        </a:ln>
      </c:spPr>
    </c:plotArea>
    <c:plotVisOnly val="1"/>
    <c:dispBlanksAs val="zero"/>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2615712192602433E-3"/>
          <c:y val="0.15148612227106006"/>
          <c:w val="0.77955662690291794"/>
          <c:h val="0.7401961754154639"/>
        </c:manualLayout>
      </c:layout>
      <c:barChart>
        <c:barDir val="col"/>
        <c:grouping val="stacked"/>
        <c:varyColors val="0"/>
        <c:ser>
          <c:idx val="0"/>
          <c:order val="0"/>
          <c:spPr>
            <a:solidFill>
              <a:srgbClr val="E68EA1"/>
            </a:solidFill>
            <a:ln>
              <a:noFill/>
            </a:ln>
            <a:effectLst>
              <a:innerShdw blurRad="38100" dist="12700" dir="13500000">
                <a:prstClr val="black">
                  <a:alpha val="80000"/>
                </a:prstClr>
              </a:innerShdw>
            </a:effectLst>
          </c:spPr>
          <c:invertIfNegative val="0"/>
          <c:cat>
            <c:numRef>
              <c:f>P2P!$E$2:$J$2</c:f>
              <c:numCache>
                <c:formatCode>General</c:formatCode>
                <c:ptCount val="6"/>
                <c:pt idx="0">
                  <c:v>2001</c:v>
                </c:pt>
                <c:pt idx="1">
                  <c:v>2002</c:v>
                </c:pt>
                <c:pt idx="2">
                  <c:v>2003</c:v>
                </c:pt>
                <c:pt idx="3">
                  <c:v>2004</c:v>
                </c:pt>
                <c:pt idx="4">
                  <c:v>2005</c:v>
                </c:pt>
                <c:pt idx="5">
                  <c:v>2006</c:v>
                </c:pt>
              </c:numCache>
            </c:numRef>
          </c:cat>
          <c:val>
            <c:numRef>
              <c:f>P2P!$C$2:$E$2</c:f>
              <c:numCache>
                <c:formatCode>General</c:formatCode>
                <c:ptCount val="3"/>
                <c:pt idx="0">
                  <c:v>1999</c:v>
                </c:pt>
                <c:pt idx="1">
                  <c:v>2000</c:v>
                </c:pt>
                <c:pt idx="2">
                  <c:v>2001</c:v>
                </c:pt>
              </c:numCache>
            </c:numRef>
          </c:val>
        </c:ser>
        <c:ser>
          <c:idx val="1"/>
          <c:order val="1"/>
          <c:spPr>
            <a:solidFill>
              <a:schemeClr val="accent5">
                <a:lumMod val="40000"/>
                <a:lumOff val="60000"/>
              </a:schemeClr>
            </a:solidFill>
            <a:effectLst>
              <a:innerShdw blurRad="50800" dist="25400" dir="13500000">
                <a:prstClr val="black">
                  <a:alpha val="80000"/>
                </a:prstClr>
              </a:innerShdw>
            </a:effectLst>
          </c:spPr>
          <c:invertIfNegative val="0"/>
          <c:cat>
            <c:numRef>
              <c:f>P2P!$E$2:$J$2</c:f>
              <c:numCache>
                <c:formatCode>General</c:formatCode>
                <c:ptCount val="6"/>
                <c:pt idx="0">
                  <c:v>2001</c:v>
                </c:pt>
                <c:pt idx="1">
                  <c:v>2002</c:v>
                </c:pt>
                <c:pt idx="2">
                  <c:v>2003</c:v>
                </c:pt>
                <c:pt idx="3">
                  <c:v>2004</c:v>
                </c:pt>
                <c:pt idx="4">
                  <c:v>2005</c:v>
                </c:pt>
                <c:pt idx="5">
                  <c:v>2006</c:v>
                </c:pt>
              </c:numCache>
            </c:numRef>
          </c:cat>
          <c:val>
            <c:numRef>
              <c:f>P2P!$E$4:$J$4</c:f>
              <c:numCache>
                <c:formatCode>#,##0,,"m"</c:formatCode>
                <c:ptCount val="6"/>
                <c:pt idx="0">
                  <c:v>16000000</c:v>
                </c:pt>
                <c:pt idx="1">
                  <c:v>32000000</c:v>
                </c:pt>
                <c:pt idx="2">
                  <c:v>34500000</c:v>
                </c:pt>
                <c:pt idx="3">
                  <c:v>20000000</c:v>
                </c:pt>
                <c:pt idx="4">
                  <c:v>10000000</c:v>
                </c:pt>
                <c:pt idx="5">
                  <c:v>5000000</c:v>
                </c:pt>
              </c:numCache>
            </c:numRef>
          </c:val>
        </c:ser>
        <c:dLbls>
          <c:showLegendKey val="0"/>
          <c:showVal val="0"/>
          <c:showCatName val="0"/>
          <c:showSerName val="0"/>
          <c:showPercent val="0"/>
          <c:showBubbleSize val="0"/>
        </c:dLbls>
        <c:gapWidth val="16"/>
        <c:overlap val="60"/>
        <c:axId val="92620672"/>
        <c:axId val="92622208"/>
      </c:barChart>
      <c:catAx>
        <c:axId val="92620672"/>
        <c:scaling>
          <c:orientation val="minMax"/>
        </c:scaling>
        <c:delete val="1"/>
        <c:axPos val="b"/>
        <c:numFmt formatCode="General" sourceLinked="1"/>
        <c:majorTickMark val="out"/>
        <c:minorTickMark val="none"/>
        <c:tickLblPos val="low"/>
        <c:crossAx val="92622208"/>
        <c:crosses val="autoZero"/>
        <c:auto val="1"/>
        <c:lblAlgn val="ctr"/>
        <c:lblOffset val="100"/>
        <c:tickLblSkip val="2"/>
        <c:noMultiLvlLbl val="0"/>
      </c:catAx>
      <c:valAx>
        <c:axId val="92622208"/>
        <c:scaling>
          <c:orientation val="minMax"/>
          <c:max val="250000000"/>
        </c:scaling>
        <c:delete val="1"/>
        <c:axPos val="l"/>
        <c:numFmt formatCode="#,##0" sourceLinked="0"/>
        <c:majorTickMark val="out"/>
        <c:minorTickMark val="none"/>
        <c:tickLblPos val="high"/>
        <c:crossAx val="92620672"/>
        <c:crosses val="autoZero"/>
        <c:crossBetween val="between"/>
      </c:valAx>
      <c:spPr>
        <a:noFill/>
        <a:ln>
          <a:noFill/>
        </a:ln>
      </c:spPr>
    </c:plotArea>
    <c:plotVisOnly val="1"/>
    <c:dispBlanksAs val="zero"/>
    <c:showDLblsOverMax val="0"/>
  </c:chart>
  <c:spPr>
    <a:noFill/>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0.11195</cdr:x>
      <cdr:y>0</cdr:y>
    </cdr:from>
    <cdr:to>
      <cdr:x>0.91713</cdr:x>
      <cdr:y>0.0951</cdr:y>
    </cdr:to>
    <cdr:sp macro="" textlink="">
      <cdr:nvSpPr>
        <cdr:cNvPr id="3" name="TextBox 1"/>
        <cdr:cNvSpPr txBox="1"/>
      </cdr:nvSpPr>
      <cdr:spPr>
        <a:xfrm xmlns:a="http://schemas.openxmlformats.org/drawingml/2006/main">
          <a:off x="637410" y="0"/>
          <a:ext cx="4584561" cy="296281"/>
        </a:xfrm>
        <a:prstGeom xmlns:a="http://schemas.openxmlformats.org/drawingml/2006/main" prst="rect">
          <a:avLst/>
        </a:prstGeom>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r>
            <a:rPr lang="en-US" sz="1800" b="1" i="0" baseline="0" dirty="0">
              <a:solidFill>
                <a:schemeClr val="accent2">
                  <a:lumMod val="75000"/>
                </a:schemeClr>
              </a:solidFill>
              <a:effectLst/>
              <a:latin typeface="Calibri" panose="020F0502020204030204" pitchFamily="34" charset="0"/>
              <a:ea typeface="+mn-ea"/>
              <a:cs typeface="Arial" pitchFamily="34" charset="0"/>
            </a:rPr>
            <a:t>CD &amp; Singles - Global Revenue &amp; Units</a:t>
          </a:r>
          <a:endParaRPr lang="en-US" sz="1800" dirty="0">
            <a:solidFill>
              <a:schemeClr val="accent2">
                <a:lumMod val="75000"/>
              </a:schemeClr>
            </a:solidFill>
            <a:effectLst/>
            <a:latin typeface="Calibri" panose="020F0502020204030204" pitchFamily="34" charset="0"/>
            <a:cs typeface="Arial" pitchFamily="34" charset="0"/>
          </a:endParaRPr>
        </a:p>
      </cdr:txBody>
    </cdr:sp>
  </cdr:relSizeAnchor>
  <cdr:relSizeAnchor xmlns:cdr="http://schemas.openxmlformats.org/drawingml/2006/chartDrawing">
    <cdr:from>
      <cdr:x>0.76543</cdr:x>
      <cdr:y>0.32737</cdr:y>
    </cdr:from>
    <cdr:to>
      <cdr:x>0.89655</cdr:x>
      <cdr:y>0.44273</cdr:y>
    </cdr:to>
    <cdr:sp macro="" textlink="">
      <cdr:nvSpPr>
        <cdr:cNvPr id="9" name="Line Callout 2 (Accent Bar) 8"/>
        <cdr:cNvSpPr/>
      </cdr:nvSpPr>
      <cdr:spPr>
        <a:xfrm xmlns:a="http://schemas.openxmlformats.org/drawingml/2006/main">
          <a:off x="4286891" y="1019902"/>
          <a:ext cx="734379" cy="359417"/>
        </a:xfrm>
        <a:prstGeom xmlns:a="http://schemas.openxmlformats.org/drawingml/2006/main" prst="accentCallout2">
          <a:avLst>
            <a:gd name="adj1" fmla="val 20711"/>
            <a:gd name="adj2" fmla="val -8333"/>
            <a:gd name="adj3" fmla="val 22672"/>
            <a:gd name="adj4" fmla="val -29710"/>
            <a:gd name="adj5" fmla="val 122304"/>
            <a:gd name="adj6" fmla="val -46546"/>
          </a:avLst>
        </a:prstGeom>
        <a:noFill xmlns:a="http://schemas.openxmlformats.org/drawingml/2006/main"/>
        <a:ln xmlns:a="http://schemas.openxmlformats.org/drawingml/2006/main" w="50800">
          <a:solidFill>
            <a:schemeClr val="accent3">
              <a:lumMod val="60000"/>
              <a:lumOff val="40000"/>
            </a:schemeClr>
          </a:solidFill>
          <a:tailEnd type="oval"/>
        </a:ln>
      </cdr:spPr>
      <cdr:txBody>
        <a:bodyPr xmlns:a="http://schemas.openxmlformats.org/drawingml/2006/main" vertOverflow="clip" vert="horz" wrap="square" lIns="0" tIns="0" rIns="0" bIns="0" rtlCol="0" anchor="b" anchorCtr="0">
          <a:noAutofit/>
        </a:bodyPr>
        <a:lstStyle xmlns:a="http://schemas.openxmlformats.org/drawingml/2006/main"/>
        <a:p xmlns:a="http://schemas.openxmlformats.org/drawingml/2006/main">
          <a:pPr>
            <a:lnSpc>
              <a:spcPct val="74000"/>
            </a:lnSpc>
          </a:pPr>
          <a:r>
            <a:rPr lang="en-US" sz="1400" dirty="0" smtClean="0">
              <a:solidFill>
                <a:schemeClr val="accent3">
                  <a:lumMod val="75000"/>
                </a:schemeClr>
              </a:solidFill>
              <a:latin typeface="Calibri" panose="020F0502020204030204" pitchFamily="34" charset="0"/>
            </a:rPr>
            <a:t>Digital Revenue</a:t>
          </a:r>
          <a:endParaRPr lang="en-US" sz="1400" dirty="0">
            <a:solidFill>
              <a:schemeClr val="accent3">
                <a:lumMod val="75000"/>
              </a:schemeClr>
            </a:solidFill>
            <a:latin typeface="Calibri" panose="020F0502020204030204" pitchFamily="34" charset="0"/>
          </a:endParaRPr>
        </a:p>
      </cdr:txBody>
    </cdr:sp>
  </cdr:relSizeAnchor>
  <cdr:relSizeAnchor xmlns:cdr="http://schemas.openxmlformats.org/drawingml/2006/chartDrawing">
    <cdr:from>
      <cdr:x>0.20957</cdr:x>
      <cdr:y>0.69213</cdr:y>
    </cdr:from>
    <cdr:to>
      <cdr:x>0.32837</cdr:x>
      <cdr:y>0.80749</cdr:y>
    </cdr:to>
    <cdr:sp macro="" textlink="">
      <cdr:nvSpPr>
        <cdr:cNvPr id="10" name="Line Callout 2 (Accent Bar) 9"/>
        <cdr:cNvSpPr/>
      </cdr:nvSpPr>
      <cdr:spPr>
        <a:xfrm xmlns:a="http://schemas.openxmlformats.org/drawingml/2006/main">
          <a:off x="1173726" y="2156309"/>
          <a:ext cx="665344" cy="359400"/>
        </a:xfrm>
        <a:prstGeom xmlns:a="http://schemas.openxmlformats.org/drawingml/2006/main" prst="accentCallout2">
          <a:avLst>
            <a:gd name="adj1" fmla="val 20711"/>
            <a:gd name="adj2" fmla="val -8333"/>
            <a:gd name="adj3" fmla="val 22672"/>
            <a:gd name="adj4" fmla="val -29710"/>
            <a:gd name="adj5" fmla="val 122304"/>
            <a:gd name="adj6" fmla="val -46546"/>
          </a:avLst>
        </a:prstGeom>
        <a:solidFill xmlns:a="http://schemas.openxmlformats.org/drawingml/2006/main">
          <a:schemeClr val="bg1">
            <a:alpha val="50000"/>
          </a:schemeClr>
        </a:solidFill>
        <a:ln xmlns:a="http://schemas.openxmlformats.org/drawingml/2006/main" w="50800">
          <a:solidFill>
            <a:schemeClr val="accent2">
              <a:lumMod val="40000"/>
              <a:lumOff val="60000"/>
            </a:schemeClr>
          </a:solidFill>
          <a:tailEnd type="oval"/>
        </a:ln>
      </cdr:spPr>
      <cdr:txBody>
        <a:bodyPr xmlns:a="http://schemas.openxmlformats.org/drawingml/2006/main" vertOverflow="clip" vert="horz" wrap="square" lIns="0" tIns="0" rIns="0" bIns="0" rtlCol="0" anchor="b" anchorCtr="0">
          <a:noAutofit/>
        </a:bodyPr>
        <a:lstStyle xmlns:a="http://schemas.openxmlformats.org/drawingml/2006/main"/>
        <a:p xmlns:a="http://schemas.openxmlformats.org/drawingml/2006/main">
          <a:pPr>
            <a:lnSpc>
              <a:spcPct val="74000"/>
            </a:lnSpc>
          </a:pPr>
          <a:r>
            <a:rPr lang="en-US" sz="1400" dirty="0" smtClean="0">
              <a:solidFill>
                <a:schemeClr val="accent2">
                  <a:lumMod val="60000"/>
                  <a:lumOff val="40000"/>
                </a:schemeClr>
              </a:solidFill>
              <a:latin typeface="Calibri" panose="020F0502020204030204" pitchFamily="34" charset="0"/>
            </a:rPr>
            <a:t>Physical</a:t>
          </a:r>
          <a:br>
            <a:rPr lang="en-US" sz="1400" dirty="0" smtClean="0">
              <a:solidFill>
                <a:schemeClr val="accent2">
                  <a:lumMod val="60000"/>
                  <a:lumOff val="40000"/>
                </a:schemeClr>
              </a:solidFill>
              <a:latin typeface="Calibri" panose="020F0502020204030204" pitchFamily="34" charset="0"/>
            </a:rPr>
          </a:br>
          <a:r>
            <a:rPr lang="en-US" sz="1400" dirty="0" smtClean="0">
              <a:solidFill>
                <a:schemeClr val="accent2">
                  <a:lumMod val="60000"/>
                  <a:lumOff val="40000"/>
                </a:schemeClr>
              </a:solidFill>
              <a:latin typeface="Calibri" panose="020F0502020204030204" pitchFamily="34" charset="0"/>
            </a:rPr>
            <a:t>Revenue</a:t>
          </a:r>
          <a:endParaRPr lang="en-US" sz="1400" dirty="0">
            <a:solidFill>
              <a:schemeClr val="accent2">
                <a:lumMod val="60000"/>
                <a:lumOff val="40000"/>
              </a:schemeClr>
            </a:solidFill>
            <a:latin typeface="Calibri" panose="020F0502020204030204" pitchFamily="34" charset="0"/>
          </a:endParaRPr>
        </a:p>
      </cdr:txBody>
    </cdr:sp>
  </cdr:relSizeAnchor>
  <cdr:relSizeAnchor xmlns:cdr="http://schemas.openxmlformats.org/drawingml/2006/chartDrawing">
    <cdr:from>
      <cdr:x>0.20957</cdr:x>
      <cdr:y>0.56149</cdr:y>
    </cdr:from>
    <cdr:to>
      <cdr:x>0.28776</cdr:x>
      <cdr:y>0.67686</cdr:y>
    </cdr:to>
    <cdr:sp macro="" textlink="">
      <cdr:nvSpPr>
        <cdr:cNvPr id="11" name="Line Callout 2 (Accent Bar) 10"/>
        <cdr:cNvSpPr/>
      </cdr:nvSpPr>
      <cdr:spPr>
        <a:xfrm xmlns:a="http://schemas.openxmlformats.org/drawingml/2006/main">
          <a:off x="1173726" y="1749304"/>
          <a:ext cx="437928" cy="359432"/>
        </a:xfrm>
        <a:prstGeom xmlns:a="http://schemas.openxmlformats.org/drawingml/2006/main" prst="accentCallout2">
          <a:avLst>
            <a:gd name="adj1" fmla="val 20711"/>
            <a:gd name="adj2" fmla="val -8333"/>
            <a:gd name="adj3" fmla="val 22672"/>
            <a:gd name="adj4" fmla="val -29710"/>
            <a:gd name="adj5" fmla="val -79014"/>
            <a:gd name="adj6" fmla="val -81523"/>
          </a:avLst>
        </a:prstGeom>
        <a:solidFill xmlns:a="http://schemas.openxmlformats.org/drawingml/2006/main">
          <a:schemeClr val="bg1">
            <a:alpha val="50000"/>
          </a:schemeClr>
        </a:solidFill>
        <a:ln xmlns:a="http://schemas.openxmlformats.org/drawingml/2006/main" w="50800">
          <a:solidFill>
            <a:schemeClr val="accent2"/>
          </a:solidFill>
          <a:tailEnd type="oval"/>
        </a:ln>
      </cdr:spPr>
      <cdr:txBody>
        <a:bodyPr xmlns:a="http://schemas.openxmlformats.org/drawingml/2006/main" vertOverflow="clip" vert="horz" wrap="square" lIns="0" tIns="0" rIns="0" bIns="0" rtlCol="0" anchor="b" anchorCtr="0">
          <a:noAutofit/>
        </a:bodyPr>
        <a:lstStyle xmlns:a="http://schemas.openxmlformats.org/drawingml/2006/main"/>
        <a:p xmlns:a="http://schemas.openxmlformats.org/drawingml/2006/main">
          <a:pPr>
            <a:lnSpc>
              <a:spcPct val="74000"/>
            </a:lnSpc>
          </a:pPr>
          <a:r>
            <a:rPr lang="en-US" sz="1400" dirty="0" smtClean="0">
              <a:solidFill>
                <a:schemeClr val="accent2">
                  <a:lumMod val="60000"/>
                  <a:lumOff val="40000"/>
                </a:schemeClr>
              </a:solidFill>
              <a:latin typeface="Calibri" panose="020F0502020204030204" pitchFamily="34" charset="0"/>
            </a:rPr>
            <a:t>CD</a:t>
          </a:r>
          <a:br>
            <a:rPr lang="en-US" sz="1400" dirty="0" smtClean="0">
              <a:solidFill>
                <a:schemeClr val="accent2">
                  <a:lumMod val="60000"/>
                  <a:lumOff val="40000"/>
                </a:schemeClr>
              </a:solidFill>
              <a:latin typeface="Calibri" panose="020F0502020204030204" pitchFamily="34" charset="0"/>
            </a:rPr>
          </a:br>
          <a:r>
            <a:rPr lang="en-US" sz="1400" dirty="0" smtClean="0">
              <a:solidFill>
                <a:schemeClr val="accent2">
                  <a:lumMod val="60000"/>
                  <a:lumOff val="40000"/>
                </a:schemeClr>
              </a:solidFill>
              <a:latin typeface="Calibri" panose="020F0502020204030204" pitchFamily="34" charset="0"/>
            </a:rPr>
            <a:t>Units</a:t>
          </a:r>
          <a:endParaRPr lang="en-US" sz="1400" dirty="0">
            <a:solidFill>
              <a:schemeClr val="accent2">
                <a:lumMod val="60000"/>
                <a:lumOff val="40000"/>
              </a:schemeClr>
            </a:solidFill>
            <a:latin typeface="Calibri" panose="020F0502020204030204" pitchFamily="34" charset="0"/>
          </a:endParaRPr>
        </a:p>
      </cdr:txBody>
    </cdr:sp>
  </cdr:relSizeAnchor>
  <cdr:relSizeAnchor xmlns:cdr="http://schemas.openxmlformats.org/drawingml/2006/chartDrawing">
    <cdr:from>
      <cdr:x>0.52755</cdr:x>
      <cdr:y>0.14753</cdr:y>
    </cdr:from>
    <cdr:to>
      <cdr:x>0.63614</cdr:x>
      <cdr:y>0.2629</cdr:y>
    </cdr:to>
    <cdr:sp macro="" textlink="">
      <cdr:nvSpPr>
        <cdr:cNvPr id="12" name="Line Callout 2 (Accent Bar) 11"/>
        <cdr:cNvSpPr/>
      </cdr:nvSpPr>
      <cdr:spPr>
        <a:xfrm xmlns:a="http://schemas.openxmlformats.org/drawingml/2006/main" flipH="1">
          <a:off x="2954622" y="459633"/>
          <a:ext cx="608148" cy="359417"/>
        </a:xfrm>
        <a:prstGeom xmlns:a="http://schemas.openxmlformats.org/drawingml/2006/main" prst="accentCallout2">
          <a:avLst>
            <a:gd name="adj1" fmla="val 20711"/>
            <a:gd name="adj2" fmla="val -8333"/>
            <a:gd name="adj3" fmla="val 22672"/>
            <a:gd name="adj4" fmla="val -29710"/>
            <a:gd name="adj5" fmla="val 113481"/>
            <a:gd name="adj6" fmla="val -63143"/>
          </a:avLst>
        </a:prstGeom>
        <a:noFill xmlns:a="http://schemas.openxmlformats.org/drawingml/2006/main"/>
        <a:ln xmlns:a="http://schemas.openxmlformats.org/drawingml/2006/main" w="50800">
          <a:solidFill>
            <a:schemeClr val="accent3"/>
          </a:solidFill>
          <a:tailEnd type="oval"/>
        </a:ln>
      </cdr:spPr>
      <cdr:txBody>
        <a:bodyPr xmlns:a="http://schemas.openxmlformats.org/drawingml/2006/main" vertOverflow="clip" vert="horz" wrap="square" lIns="0" tIns="0" rIns="0" bIns="0" rtlCol="0" anchor="b" anchorCtr="0">
          <a:noAutofit/>
        </a:bodyPr>
        <a:lstStyle xmlns:a="http://schemas.openxmlformats.org/drawingml/2006/main"/>
        <a:p xmlns:a="http://schemas.openxmlformats.org/drawingml/2006/main">
          <a:pPr algn="r">
            <a:lnSpc>
              <a:spcPct val="74000"/>
            </a:lnSpc>
          </a:pPr>
          <a:r>
            <a:rPr lang="en-US" sz="1400" dirty="0" smtClean="0">
              <a:solidFill>
                <a:schemeClr val="accent3">
                  <a:lumMod val="75000"/>
                </a:schemeClr>
              </a:solidFill>
              <a:latin typeface="Calibri" panose="020F0502020204030204" pitchFamily="34" charset="0"/>
            </a:rPr>
            <a:t>Singles Units</a:t>
          </a:r>
          <a:endParaRPr lang="en-US" sz="1400" dirty="0">
            <a:solidFill>
              <a:schemeClr val="accent3">
                <a:lumMod val="75000"/>
              </a:schemeClr>
            </a:solidFill>
            <a:latin typeface="Calibri" panose="020F050202020403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panose="020F0502020204030204" pitchFamily="34" charset="0"/>
              </a:defRPr>
            </a:lvl1pPr>
          </a:lstStyle>
          <a:p>
            <a:fld id="{010EF2B9-30CB-4775-8894-17A83AFA69E9}" type="datetimeFigureOut">
              <a:rPr lang="en-US" smtClean="0"/>
              <a:pPr/>
              <a:t>15-Jan-22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DD076A9B-7EFC-4D9F-9BF2-E762550033F8}" type="slidenum">
              <a:rPr lang="en-US" smtClean="0"/>
              <a:pPr/>
              <a:t>‹#›</a:t>
            </a:fld>
            <a:endParaRPr lang="en-US" dirty="0"/>
          </a:p>
        </p:txBody>
      </p:sp>
    </p:spTree>
    <p:extLst>
      <p:ext uri="{BB962C8B-B14F-4D97-AF65-F5344CB8AC3E}">
        <p14:creationId xmlns:p14="http://schemas.microsoft.com/office/powerpoint/2010/main" val="2190997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en.wikipedia.org/wiki/Copyright_infringement" TargetMode="External"/><Relationship Id="rId3" Type="http://schemas.openxmlformats.org/officeDocument/2006/relationships/hyperlink" Target="http://en.wikipedia.org/wiki/Megaupload#cite_note-indictment.C2.A0.E2.80.94_reasons-1" TargetMode="External"/><Relationship Id="rId7" Type="http://schemas.openxmlformats.org/officeDocument/2006/relationships/hyperlink" Target="http://en.wikipedia.org/wiki/United_States_Department_of_Justice" TargetMode="External"/><Relationship Id="rId12" Type="http://schemas.openxmlformats.org/officeDocument/2006/relationships/hyperlink" Target="http://en.wikipedia.org/wiki/Megaupload#cite_note-4"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en.wikipedia.org/wiki/Seizure_(law)" TargetMode="External"/><Relationship Id="rId11" Type="http://schemas.openxmlformats.org/officeDocument/2006/relationships/hyperlink" Target="http://en.wikipedia.org/wiki/Customs_and_Excise_Department_(Hong_Kong)" TargetMode="External"/><Relationship Id="rId5" Type="http://schemas.openxmlformats.org/officeDocument/2006/relationships/hyperlink" Target="http://en.wikipedia.org/wiki/File_hosting_service" TargetMode="External"/><Relationship Id="rId10" Type="http://schemas.openxmlformats.org/officeDocument/2006/relationships/hyperlink" Target="http://en.wikipedia.org/wiki/HK$" TargetMode="External"/><Relationship Id="rId4" Type="http://schemas.openxmlformats.org/officeDocument/2006/relationships/hyperlink" Target="http://en.wikipedia.org/wiki/Website" TargetMode="External"/><Relationship Id="rId9" Type="http://schemas.openxmlformats.org/officeDocument/2006/relationships/hyperlink" Target="http://en.wikipedia.org/wiki/Megaupload#cite_note-3"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076A9B-7EFC-4D9F-9BF2-E762550033F8}" type="slidenum">
              <a:rPr lang="en-US" smtClean="0"/>
              <a:pPr/>
              <a:t>1</a:t>
            </a:fld>
            <a:endParaRPr lang="en-US" dirty="0"/>
          </a:p>
        </p:txBody>
      </p:sp>
    </p:spTree>
    <p:extLst>
      <p:ext uri="{BB962C8B-B14F-4D97-AF65-F5344CB8AC3E}">
        <p14:creationId xmlns:p14="http://schemas.microsoft.com/office/powerpoint/2010/main" val="385768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 typeface="Arial" pitchFamily="34" charset="0"/>
              <a:buNone/>
              <a:tabLst/>
              <a:defRPr/>
            </a:pPr>
            <a:r>
              <a:rPr lang="en-US" sz="900" dirty="0" smtClean="0">
                <a:solidFill>
                  <a:schemeClr val="tx1"/>
                </a:solidFill>
                <a:cs typeface="Arial" pitchFamily="34" charset="0"/>
              </a:rPr>
              <a:t>Wikipedia:</a:t>
            </a:r>
          </a:p>
          <a:p>
            <a:pPr marL="0" marR="0" indent="0" algn="l" defTabSz="914400" rtl="0" eaLnBrk="1" fontAlgn="base" latinLnBrk="0" hangingPunct="1">
              <a:lnSpc>
                <a:spcPct val="100000"/>
              </a:lnSpc>
              <a:spcBef>
                <a:spcPct val="30000"/>
              </a:spcBef>
              <a:spcAft>
                <a:spcPct val="0"/>
              </a:spcAft>
              <a:buClrTx/>
              <a:buSzTx/>
              <a:buFont typeface="Arial" pitchFamily="34" charset="0"/>
              <a:buNone/>
              <a:tabLst/>
              <a:defRPr/>
            </a:pPr>
            <a:r>
              <a:rPr lang="en-US" sz="1200" b="1" i="0" kern="1200" dirty="0" smtClean="0">
                <a:solidFill>
                  <a:schemeClr val="tx1"/>
                </a:solidFill>
                <a:effectLst/>
                <a:ea typeface="+mn-ea"/>
                <a:cs typeface="+mn-cs"/>
              </a:rPr>
              <a:t>Megaupload Ltd</a:t>
            </a:r>
            <a:r>
              <a:rPr lang="en-US" sz="1200" b="0" i="0" kern="1200" dirty="0" smtClean="0">
                <a:solidFill>
                  <a:schemeClr val="tx1"/>
                </a:solidFill>
                <a:effectLst/>
                <a:ea typeface="+mn-ea"/>
                <a:cs typeface="+mn-cs"/>
              </a:rPr>
              <a:t>,</a:t>
            </a:r>
            <a:r>
              <a:rPr lang="en-US" sz="1200" b="0" i="0" u="none" strike="noStrike" kern="1200" baseline="30000" dirty="0" smtClean="0">
                <a:solidFill>
                  <a:schemeClr val="tx1"/>
                </a:solidFill>
                <a:effectLst/>
                <a:ea typeface="+mn-ea"/>
                <a:cs typeface="+mn-cs"/>
                <a:hlinkClick r:id="rId3"/>
              </a:rPr>
              <a:t>[1]</a:t>
            </a:r>
            <a:r>
              <a:rPr lang="en-US" sz="1200" b="0" i="0" kern="1200" dirty="0" smtClean="0">
                <a:solidFill>
                  <a:schemeClr val="tx1"/>
                </a:solidFill>
                <a:effectLst/>
                <a:ea typeface="+mn-ea"/>
                <a:cs typeface="+mn-cs"/>
              </a:rPr>
              <a:t> best known for its closed </a:t>
            </a:r>
            <a:r>
              <a:rPr lang="en-US" sz="1200" b="0" i="0" u="none" strike="noStrike" kern="1200" dirty="0" smtClean="0">
                <a:solidFill>
                  <a:schemeClr val="tx1"/>
                </a:solidFill>
                <a:effectLst/>
                <a:ea typeface="+mn-ea"/>
                <a:cs typeface="+mn-cs"/>
                <a:hlinkClick r:id="rId4" tooltip="Website"/>
              </a:rPr>
              <a:t>websites</a:t>
            </a:r>
            <a:r>
              <a:rPr lang="en-US" sz="1200" b="0" i="0" kern="1200" dirty="0" smtClean="0">
                <a:solidFill>
                  <a:schemeClr val="tx1"/>
                </a:solidFill>
                <a:effectLst/>
                <a:ea typeface="+mn-ea"/>
                <a:cs typeface="+mn-cs"/>
              </a:rPr>
              <a:t> including the top-15 </a:t>
            </a:r>
            <a:r>
              <a:rPr lang="en-US" sz="1200" b="0" i="0" u="none" strike="noStrike" kern="1200" dirty="0" smtClean="0">
                <a:solidFill>
                  <a:schemeClr val="tx1"/>
                </a:solidFill>
                <a:effectLst/>
                <a:ea typeface="+mn-ea"/>
                <a:cs typeface="+mn-cs"/>
                <a:hlinkClick r:id="rId5" tooltip="File hosting service"/>
              </a:rPr>
              <a:t>file hosting service</a:t>
            </a:r>
            <a:r>
              <a:rPr lang="en-US" sz="1200" b="0" i="0" kern="1200" dirty="0" smtClean="0">
                <a:solidFill>
                  <a:schemeClr val="tx1"/>
                </a:solidFill>
                <a:effectLst/>
                <a:ea typeface="+mn-ea"/>
                <a:cs typeface="+mn-cs"/>
              </a:rPr>
              <a:t> </a:t>
            </a:r>
            <a:r>
              <a:rPr lang="en-US" sz="1200" b="1" i="0" kern="1200" dirty="0" smtClean="0">
                <a:solidFill>
                  <a:schemeClr val="tx1"/>
                </a:solidFill>
                <a:effectLst/>
                <a:ea typeface="+mn-ea"/>
                <a:cs typeface="+mn-cs"/>
              </a:rPr>
              <a:t>megaupload.com</a:t>
            </a:r>
            <a:r>
              <a:rPr lang="en-US" sz="1200" b="0" i="0" kern="1200" dirty="0" smtClean="0">
                <a:solidFill>
                  <a:schemeClr val="tx1"/>
                </a:solidFill>
                <a:effectLst/>
                <a:ea typeface="+mn-ea"/>
                <a:cs typeface="+mn-cs"/>
              </a:rPr>
              <a:t>,</a:t>
            </a:r>
            <a:r>
              <a:rPr lang="en-US" sz="1200" b="0" i="0" u="none" strike="noStrike" kern="1200" baseline="30000" dirty="0" smtClean="0">
                <a:solidFill>
                  <a:schemeClr val="tx1"/>
                </a:solidFill>
                <a:effectLst/>
                <a:ea typeface="+mn-ea"/>
                <a:cs typeface="+mn-cs"/>
                <a:hlinkClick r:id="rId3"/>
              </a:rPr>
              <a:t>[1]</a:t>
            </a:r>
            <a:r>
              <a:rPr lang="en-US" sz="1200" b="0" i="0" kern="1200" dirty="0" smtClean="0">
                <a:solidFill>
                  <a:schemeClr val="tx1"/>
                </a:solidFill>
                <a:effectLst/>
                <a:ea typeface="+mn-ea"/>
                <a:cs typeface="+mn-cs"/>
              </a:rPr>
              <a:t> is an online Hong Kong–based company established in 2005 that ran online services related to file storage and viewing. The domain names were </a:t>
            </a:r>
            <a:r>
              <a:rPr lang="en-US" sz="1200" b="0" i="0" u="none" strike="noStrike" kern="1200" dirty="0" smtClean="0">
                <a:solidFill>
                  <a:schemeClr val="tx1"/>
                </a:solidFill>
                <a:effectLst/>
                <a:ea typeface="+mn-ea"/>
                <a:cs typeface="+mn-cs"/>
                <a:hlinkClick r:id="rId6" tooltip="Seizure (law)"/>
              </a:rPr>
              <a:t>seized</a:t>
            </a:r>
            <a:r>
              <a:rPr lang="en-US" sz="1200" b="0" i="0" kern="1200" dirty="0" smtClean="0">
                <a:solidFill>
                  <a:schemeClr val="tx1"/>
                </a:solidFill>
                <a:effectLst/>
                <a:ea typeface="+mn-ea"/>
                <a:cs typeface="+mn-cs"/>
              </a:rPr>
              <a:t>, and the sites associated with Megaupload were shut down by the </a:t>
            </a:r>
            <a:r>
              <a:rPr lang="en-US" sz="1200" b="0" i="0" u="none" strike="noStrike" kern="1200" dirty="0" smtClean="0">
                <a:solidFill>
                  <a:schemeClr val="tx1"/>
                </a:solidFill>
                <a:effectLst/>
                <a:ea typeface="+mn-ea"/>
                <a:cs typeface="+mn-cs"/>
                <a:hlinkClick r:id="rId7" tooltip="United States Department of Justice"/>
              </a:rPr>
              <a:t>United States Department of Justice</a:t>
            </a:r>
            <a:r>
              <a:rPr lang="en-US" sz="1200" b="0" i="0" kern="1200" dirty="0" smtClean="0">
                <a:solidFill>
                  <a:schemeClr val="tx1"/>
                </a:solidFill>
                <a:effectLst/>
                <a:ea typeface="+mn-ea"/>
                <a:cs typeface="+mn-cs"/>
              </a:rPr>
              <a:t> on 19 January 2012, following the indictment and arrests of the owners for allegedly operating as an organization dedicated to </a:t>
            </a:r>
            <a:r>
              <a:rPr lang="en-US" sz="1200" b="0" i="0" u="none" strike="noStrike" kern="1200" dirty="0" smtClean="0">
                <a:solidFill>
                  <a:schemeClr val="tx1"/>
                </a:solidFill>
                <a:effectLst/>
                <a:ea typeface="+mn-ea"/>
                <a:cs typeface="+mn-cs"/>
                <a:hlinkClick r:id="rId8" tooltip="Copyright infringement"/>
              </a:rPr>
              <a:t>copyright infringement</a:t>
            </a:r>
            <a:r>
              <a:rPr lang="en-US" sz="1200" b="0" i="0" kern="1200" dirty="0" smtClean="0">
                <a:solidFill>
                  <a:schemeClr val="tx1"/>
                </a:solidFill>
                <a:effectLst/>
                <a:ea typeface="+mn-ea"/>
                <a:cs typeface="+mn-cs"/>
              </a:rPr>
              <a:t>.</a:t>
            </a:r>
            <a:r>
              <a:rPr lang="en-US" sz="1200" b="0" i="0" u="none" strike="noStrike" kern="1200" baseline="30000" dirty="0" smtClean="0">
                <a:solidFill>
                  <a:schemeClr val="tx1"/>
                </a:solidFill>
                <a:effectLst/>
                <a:ea typeface="+mn-ea"/>
                <a:cs typeface="+mn-cs"/>
                <a:hlinkClick r:id="rId9"/>
              </a:rPr>
              <a:t>[3]</a:t>
            </a:r>
            <a:r>
              <a:rPr lang="en-US" sz="1200" b="0" i="0" kern="1200" dirty="0" smtClean="0">
                <a:solidFill>
                  <a:schemeClr val="tx1"/>
                </a:solidFill>
                <a:effectLst/>
                <a:ea typeface="+mn-ea"/>
                <a:cs typeface="+mn-cs"/>
              </a:rPr>
              <a:t> </a:t>
            </a:r>
            <a:r>
              <a:rPr lang="en-US" sz="1200" b="0" i="0" u="none" strike="noStrike" kern="1200" dirty="0" smtClean="0">
                <a:solidFill>
                  <a:schemeClr val="tx1"/>
                </a:solidFill>
                <a:effectLst/>
                <a:ea typeface="+mn-ea"/>
                <a:cs typeface="+mn-cs"/>
                <a:hlinkClick r:id="rId10" tooltip="HK$"/>
              </a:rPr>
              <a:t>HK$</a:t>
            </a:r>
            <a:r>
              <a:rPr lang="en-US" sz="1200" b="0" i="0" kern="1200" dirty="0" smtClean="0">
                <a:solidFill>
                  <a:schemeClr val="tx1"/>
                </a:solidFill>
                <a:effectLst/>
                <a:ea typeface="+mn-ea"/>
                <a:cs typeface="+mn-cs"/>
              </a:rPr>
              <a:t>330 million (approximately US$42 million) worth of assets were frozen by the </a:t>
            </a:r>
            <a:r>
              <a:rPr lang="en-US" sz="1200" b="0" i="0" u="none" strike="noStrike" kern="1200" dirty="0" smtClean="0">
                <a:solidFill>
                  <a:schemeClr val="tx1"/>
                </a:solidFill>
                <a:effectLst/>
                <a:ea typeface="+mn-ea"/>
                <a:cs typeface="+mn-cs"/>
                <a:hlinkClick r:id="rId11" tooltip="Customs and Excise Department (Hong Kong)"/>
              </a:rPr>
              <a:t>Customs and Excise Department</a:t>
            </a:r>
            <a:r>
              <a:rPr lang="en-US" sz="1200" b="0" i="0" kern="1200" dirty="0" smtClean="0">
                <a:solidFill>
                  <a:schemeClr val="tx1"/>
                </a:solidFill>
                <a:effectLst/>
                <a:ea typeface="+mn-ea"/>
                <a:cs typeface="+mn-cs"/>
              </a:rPr>
              <a:t> of Hong Kong.</a:t>
            </a:r>
            <a:r>
              <a:rPr lang="en-US" sz="1200" b="0" i="0" u="none" strike="noStrike" kern="1200" baseline="30000" dirty="0" smtClean="0">
                <a:solidFill>
                  <a:schemeClr val="tx1"/>
                </a:solidFill>
                <a:effectLst/>
                <a:ea typeface="+mn-ea"/>
                <a:cs typeface="+mn-cs"/>
                <a:hlinkClick r:id="rId12"/>
              </a:rPr>
              <a:t>[4]</a:t>
            </a:r>
            <a:endParaRPr lang="en-US" sz="1200" b="0" i="0" u="none" strike="noStrike" kern="1200" baseline="30000" dirty="0" smtClean="0">
              <a:solidFill>
                <a:schemeClr val="tx1"/>
              </a:solidFill>
              <a:effectLst/>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pitchFamily="34" charset="0"/>
              <a:buNone/>
              <a:tabLst/>
              <a:defRPr/>
            </a:pPr>
            <a:endParaRPr lang="en-US" sz="900" dirty="0" smtClean="0">
              <a:solidFill>
                <a:schemeClr val="tx1"/>
              </a:solidFill>
              <a:cs typeface="Arial" pitchFamily="34" charset="0"/>
            </a:endParaRPr>
          </a:p>
          <a:p>
            <a:pPr marL="171450" marR="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900" dirty="0" smtClean="0">
                <a:solidFill>
                  <a:schemeClr val="tx1"/>
                </a:solidFill>
                <a:cs typeface="Arial" pitchFamily="34" charset="0"/>
              </a:rPr>
              <a:t>TPB guilty -  17 April 2009 - The verdict in The Pirate Bay trial was announced November 26, 2010. The appeal court shortened sentences of three of the defendants who appeared in court that day. </a:t>
            </a:r>
            <a:r>
              <a:rPr lang="en-US" sz="900" dirty="0" err="1" smtClean="0">
                <a:solidFill>
                  <a:schemeClr val="tx1"/>
                </a:solidFill>
                <a:cs typeface="Arial" pitchFamily="34" charset="0"/>
              </a:rPr>
              <a:t>Neij's</a:t>
            </a:r>
            <a:r>
              <a:rPr lang="en-US" sz="900" dirty="0" smtClean="0">
                <a:solidFill>
                  <a:schemeClr val="tx1"/>
                </a:solidFill>
                <a:cs typeface="Arial" pitchFamily="34" charset="0"/>
              </a:rPr>
              <a:t> sentence was reduced to 10 months, </a:t>
            </a:r>
            <a:r>
              <a:rPr lang="en-US" sz="900" dirty="0" err="1" smtClean="0">
                <a:solidFill>
                  <a:schemeClr val="tx1"/>
                </a:solidFill>
                <a:cs typeface="Arial" pitchFamily="34" charset="0"/>
              </a:rPr>
              <a:t>Sunde's</a:t>
            </a:r>
            <a:r>
              <a:rPr lang="en-US" sz="900" dirty="0" smtClean="0">
                <a:solidFill>
                  <a:schemeClr val="tx1"/>
                </a:solidFill>
                <a:cs typeface="Arial" pitchFamily="34" charset="0"/>
              </a:rPr>
              <a:t> to eight, and </a:t>
            </a:r>
            <a:r>
              <a:rPr lang="en-US" sz="900" dirty="0" err="1" smtClean="0">
                <a:solidFill>
                  <a:schemeClr val="tx1"/>
                </a:solidFill>
                <a:cs typeface="Arial" pitchFamily="34" charset="0"/>
              </a:rPr>
              <a:t>Lundström's</a:t>
            </a:r>
            <a:r>
              <a:rPr lang="en-US" sz="900" dirty="0" smtClean="0">
                <a:solidFill>
                  <a:schemeClr val="tx1"/>
                </a:solidFill>
                <a:cs typeface="Arial" pitchFamily="34" charset="0"/>
              </a:rPr>
              <a:t> to four. However, the fine was increased from 32 to 46 million kronor</a:t>
            </a:r>
          </a:p>
          <a:p>
            <a:pPr marL="171450" marR="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900" dirty="0" smtClean="0">
                <a:solidFill>
                  <a:schemeClr val="tx1"/>
                </a:solidFill>
                <a:cs typeface="Arial" pitchFamily="34" charset="0"/>
              </a:rPr>
              <a:t>Ultraviolet launch -  Horrible Bosses and Green Lantern, were released beginning October 11, 2011 by Warner Home Video</a:t>
            </a:r>
          </a:p>
          <a:p>
            <a:pPr marL="0" marR="0" indent="0" algn="l" defTabSz="914400" rtl="0" eaLnBrk="1" fontAlgn="base" latinLnBrk="0" hangingPunct="1">
              <a:lnSpc>
                <a:spcPct val="100000"/>
              </a:lnSpc>
              <a:spcBef>
                <a:spcPct val="30000"/>
              </a:spcBef>
              <a:spcAft>
                <a:spcPct val="0"/>
              </a:spcAft>
              <a:buClrTx/>
              <a:buSzTx/>
              <a:buFont typeface="Arial" pitchFamily="34" charset="0"/>
              <a:buNone/>
              <a:tabLst/>
              <a:defRPr/>
            </a:pPr>
            <a:endParaRPr lang="en-US" sz="900" dirty="0" smtClean="0">
              <a:solidFill>
                <a:schemeClr val="tx1"/>
              </a:solidFill>
              <a:cs typeface="Arial" pitchFamily="34" charset="0"/>
            </a:endParaRPr>
          </a:p>
          <a:p>
            <a:pPr marL="0" marR="0" indent="0" algn="l" defTabSz="914400" rtl="0" eaLnBrk="1" fontAlgn="base" latinLnBrk="0" hangingPunct="1">
              <a:lnSpc>
                <a:spcPct val="100000"/>
              </a:lnSpc>
              <a:spcBef>
                <a:spcPct val="30000"/>
              </a:spcBef>
              <a:spcAft>
                <a:spcPct val="0"/>
              </a:spcAft>
              <a:buClrTx/>
              <a:buSzTx/>
              <a:buFont typeface="Arial" pitchFamily="34" charset="0"/>
              <a:buNone/>
              <a:tabLst/>
              <a:defRPr/>
            </a:pPr>
            <a:r>
              <a:rPr lang="en-US" sz="900" dirty="0" smtClean="0">
                <a:solidFill>
                  <a:schemeClr val="tx1"/>
                </a:solidFill>
                <a:cs typeface="Arial" pitchFamily="34" charset="0"/>
              </a:rPr>
              <a:t>“BitTorrent has, on average, more active users than YouTube and Facebook combined (this refers to the number of active users at any instant and not to the total number of unique users)” – Wikipedia</a:t>
            </a:r>
          </a:p>
          <a:p>
            <a:pPr marL="0" marR="0" indent="0" algn="l" defTabSz="914400" rtl="0" eaLnBrk="1" fontAlgn="base" latinLnBrk="0" hangingPunct="1">
              <a:lnSpc>
                <a:spcPct val="100000"/>
              </a:lnSpc>
              <a:spcBef>
                <a:spcPct val="30000"/>
              </a:spcBef>
              <a:spcAft>
                <a:spcPct val="0"/>
              </a:spcAft>
              <a:buClrTx/>
              <a:buSzTx/>
              <a:buFont typeface="Arial" pitchFamily="34" charset="0"/>
              <a:buNone/>
              <a:tabLst/>
              <a:defRPr/>
            </a:pPr>
            <a:endParaRPr lang="en-US" sz="900" dirty="0" smtClean="0">
              <a:solidFill>
                <a:schemeClr val="tx1"/>
              </a:solidFill>
              <a:cs typeface="Arial" pitchFamily="34" charset="0"/>
            </a:endParaRPr>
          </a:p>
          <a:p>
            <a:pPr marL="0" marR="0" indent="0" algn="l" defTabSz="914400" rtl="0" eaLnBrk="1" fontAlgn="base" latinLnBrk="0" hangingPunct="1">
              <a:lnSpc>
                <a:spcPct val="100000"/>
              </a:lnSpc>
              <a:spcBef>
                <a:spcPct val="30000"/>
              </a:spcBef>
              <a:spcAft>
                <a:spcPct val="0"/>
              </a:spcAft>
              <a:buClrTx/>
              <a:buSzTx/>
              <a:buFont typeface="Arial" pitchFamily="34" charset="0"/>
              <a:buNone/>
              <a:tabLst/>
              <a:defRPr/>
            </a:pPr>
            <a:r>
              <a:rPr lang="en-US" sz="900" dirty="0" err="1" smtClean="0">
                <a:solidFill>
                  <a:schemeClr val="tx1"/>
                </a:solidFill>
                <a:cs typeface="Arial" pitchFamily="34" charset="0"/>
              </a:rPr>
              <a:t>MegaUploader</a:t>
            </a:r>
            <a:r>
              <a:rPr lang="en-US" sz="900" dirty="0" smtClean="0">
                <a:solidFill>
                  <a:schemeClr val="tx1"/>
                </a:solidFill>
                <a:cs typeface="Arial" pitchFamily="34" charset="0"/>
              </a:rPr>
              <a:t> - On 19 January 2012 the United States Department of Justice seized and shut down the file-hosting site Megaupload.com and commenced criminal cases against its owners and others. On 20 January Hong Kong Customs froze more than 300 million Hong Kong dollars (US$39 million) in assets belonging to the company.[46]. Unique visitors: 82,764,913, Page Views (in history): over 1,000,000,000[13], Visitors per day: 50,000,000[13], Registered Members: 180,000,000[13], Storage: 25 petabyte (25,000 terabyte)[15] - Wikipedia</a:t>
            </a:r>
          </a:p>
          <a:p>
            <a:pPr marL="0" marR="0" indent="0" algn="l" defTabSz="914400" rtl="0" eaLnBrk="1" fontAlgn="base" latinLnBrk="0" hangingPunct="1">
              <a:lnSpc>
                <a:spcPct val="100000"/>
              </a:lnSpc>
              <a:spcBef>
                <a:spcPct val="30000"/>
              </a:spcBef>
              <a:spcAft>
                <a:spcPct val="0"/>
              </a:spcAft>
              <a:buClrTx/>
              <a:buSzTx/>
              <a:buFont typeface="Arial" pitchFamily="34" charset="0"/>
              <a:buNone/>
              <a:tabLst/>
              <a:defRPr/>
            </a:pPr>
            <a:endParaRPr lang="en-US" sz="900" dirty="0">
              <a:solidFill>
                <a:schemeClr val="tx1"/>
              </a:solidFill>
              <a:cs typeface="Arial" pitchFamily="34" charset="0"/>
            </a:endParaRPr>
          </a:p>
        </p:txBody>
      </p:sp>
      <p:sp>
        <p:nvSpPr>
          <p:cNvPr id="4" name="Slide Number Placeholder 3"/>
          <p:cNvSpPr>
            <a:spLocks noGrp="1"/>
          </p:cNvSpPr>
          <p:nvPr>
            <p:ph type="sldNum" sz="quarter" idx="10"/>
          </p:nvPr>
        </p:nvSpPr>
        <p:spPr/>
        <p:txBody>
          <a:bodyPr/>
          <a:lstStyle/>
          <a:p>
            <a:pPr>
              <a:defRPr/>
            </a:pPr>
            <a:fld id="{601CAD30-07C1-4A6F-9701-5EEABBBFE763}" type="slidenum">
              <a:rPr lang="en-US" smtClean="0"/>
              <a:pPr>
                <a:defRPr/>
              </a:pPr>
              <a:t>10</a:t>
            </a:fld>
            <a:endParaRPr lang="en-US" dirty="0"/>
          </a:p>
        </p:txBody>
      </p:sp>
    </p:spTree>
    <p:extLst>
      <p:ext uri="{BB962C8B-B14F-4D97-AF65-F5344CB8AC3E}">
        <p14:creationId xmlns:p14="http://schemas.microsoft.com/office/powerpoint/2010/main" val="3731921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11</a:t>
            </a:fld>
            <a:endParaRPr lang="en-US" dirty="0"/>
          </a:p>
        </p:txBody>
      </p:sp>
    </p:spTree>
    <p:extLst>
      <p:ext uri="{BB962C8B-B14F-4D97-AF65-F5344CB8AC3E}">
        <p14:creationId xmlns:p14="http://schemas.microsoft.com/office/powerpoint/2010/main" val="1504246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12</a:t>
            </a:fld>
            <a:endParaRPr lang="en-US" dirty="0"/>
          </a:p>
        </p:txBody>
      </p:sp>
    </p:spTree>
    <p:extLst>
      <p:ext uri="{BB962C8B-B14F-4D97-AF65-F5344CB8AC3E}">
        <p14:creationId xmlns:p14="http://schemas.microsoft.com/office/powerpoint/2010/main" val="1239559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13</a:t>
            </a:fld>
            <a:endParaRPr lang="en-US" dirty="0"/>
          </a:p>
        </p:txBody>
      </p:sp>
    </p:spTree>
    <p:extLst>
      <p:ext uri="{BB962C8B-B14F-4D97-AF65-F5344CB8AC3E}">
        <p14:creationId xmlns:p14="http://schemas.microsoft.com/office/powerpoint/2010/main" val="2908167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01CAD30-07C1-4A6F-9701-5EEABBBFE763}" type="slidenum">
              <a:rPr lang="en-US" smtClean="0"/>
              <a:pPr>
                <a:defRPr/>
              </a:pPr>
              <a:t>2</a:t>
            </a:fld>
            <a:endParaRPr lang="en-US" dirty="0"/>
          </a:p>
        </p:txBody>
      </p:sp>
    </p:spTree>
    <p:extLst>
      <p:ext uri="{BB962C8B-B14F-4D97-AF65-F5344CB8AC3E}">
        <p14:creationId xmlns:p14="http://schemas.microsoft.com/office/powerpoint/2010/main" val="2639185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3</a:t>
            </a:fld>
            <a:endParaRPr lang="en-US" dirty="0"/>
          </a:p>
        </p:txBody>
      </p:sp>
    </p:spTree>
    <p:extLst>
      <p:ext uri="{BB962C8B-B14F-4D97-AF65-F5344CB8AC3E}">
        <p14:creationId xmlns:p14="http://schemas.microsoft.com/office/powerpoint/2010/main" val="1995567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4</a:t>
            </a:fld>
            <a:endParaRPr lang="en-US" dirty="0"/>
          </a:p>
        </p:txBody>
      </p:sp>
    </p:spTree>
    <p:extLst>
      <p:ext uri="{BB962C8B-B14F-4D97-AF65-F5344CB8AC3E}">
        <p14:creationId xmlns:p14="http://schemas.microsoft.com/office/powerpoint/2010/main" val="3966826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5</a:t>
            </a:fld>
            <a:endParaRPr lang="en-US" dirty="0"/>
          </a:p>
        </p:txBody>
      </p:sp>
    </p:spTree>
    <p:extLst>
      <p:ext uri="{BB962C8B-B14F-4D97-AF65-F5344CB8AC3E}">
        <p14:creationId xmlns:p14="http://schemas.microsoft.com/office/powerpoint/2010/main" val="4164534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6</a:t>
            </a:fld>
            <a:endParaRPr lang="en-US" dirty="0"/>
          </a:p>
        </p:txBody>
      </p:sp>
    </p:spTree>
    <p:extLst>
      <p:ext uri="{BB962C8B-B14F-4D97-AF65-F5344CB8AC3E}">
        <p14:creationId xmlns:p14="http://schemas.microsoft.com/office/powerpoint/2010/main" val="4056123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076A9B-7EFC-4D9F-9BF2-E762550033F8}" type="slidenum">
              <a:rPr lang="en-US" smtClean="0"/>
              <a:pPr/>
              <a:t>7</a:t>
            </a:fld>
            <a:endParaRPr lang="en-US" dirty="0"/>
          </a:p>
        </p:txBody>
      </p:sp>
    </p:spTree>
    <p:extLst>
      <p:ext uri="{BB962C8B-B14F-4D97-AF65-F5344CB8AC3E}">
        <p14:creationId xmlns:p14="http://schemas.microsoft.com/office/powerpoint/2010/main" val="93667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8</a:t>
            </a:fld>
            <a:endParaRPr lang="en-US" dirty="0"/>
          </a:p>
        </p:txBody>
      </p:sp>
    </p:spTree>
    <p:extLst>
      <p:ext uri="{BB962C8B-B14F-4D97-AF65-F5344CB8AC3E}">
        <p14:creationId xmlns:p14="http://schemas.microsoft.com/office/powerpoint/2010/main" val="2637765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6A9B-7EFC-4D9F-9BF2-E762550033F8}" type="slidenum">
              <a:rPr lang="en-US" smtClean="0"/>
              <a:pPr/>
              <a:t>9</a:t>
            </a:fld>
            <a:endParaRPr lang="en-US" dirty="0"/>
          </a:p>
        </p:txBody>
      </p:sp>
    </p:spTree>
    <p:extLst>
      <p:ext uri="{BB962C8B-B14F-4D97-AF65-F5344CB8AC3E}">
        <p14:creationId xmlns:p14="http://schemas.microsoft.com/office/powerpoint/2010/main" val="3248030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9" name="Rectangle 8"/>
          <p:cNvSpPr/>
          <p:nvPr/>
        </p:nvSpPr>
        <p:spPr>
          <a:xfrm>
            <a:off x="19050" y="-11499"/>
            <a:ext cx="9155054" cy="5143500"/>
          </a:xfrm>
          <a:prstGeom prst="rect">
            <a:avLst/>
          </a:prstGeom>
          <a:solidFill>
            <a:srgbClr val="DBEEF4"/>
          </a:solidFill>
          <a:ln>
            <a:noFill/>
          </a:ln>
        </p:spPr>
        <p:txBody>
          <a:bodyPr vert="vert270" wrap="square" lIns="0" tIns="0" rIns="0" bIns="0" rtlCol="0" anchor="ctr">
            <a:noAutofit/>
          </a:bodyPr>
          <a:lstStyle/>
          <a:p>
            <a:pPr algn="ctr">
              <a:lnSpc>
                <a:spcPct val="90000"/>
              </a:lnSpc>
            </a:pPr>
            <a:endParaRPr lang="en-US" sz="4800" b="0" i="0" dirty="0" smtClean="0">
              <a:ln w="18415" cmpd="sng">
                <a:solidFill>
                  <a:srgbClr val="FFFFFF"/>
                </a:solidFill>
                <a:prstDash val="solid"/>
              </a:ln>
              <a:solidFill>
                <a:srgbClr val="FFFFFF"/>
              </a:solidFill>
              <a:effectLst>
                <a:innerShdw blurRad="63500" dist="50800" dir="2700000">
                  <a:prstClr val="black">
                    <a:alpha val="50000"/>
                  </a:prstClr>
                </a:innerShdw>
              </a:effectLst>
              <a:latin typeface="Arial Unicode MS" pitchFamily="34" charset="-128"/>
              <a:ea typeface="Segoe UI" pitchFamily="34" charset="0"/>
              <a:cs typeface="Arial"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66750" y="0"/>
            <a:ext cx="3580331" cy="51435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671922" y="1785204"/>
            <a:ext cx="7864007" cy="4707632"/>
          </a:xfrm>
          <a:prstGeom prst="rect">
            <a:avLst/>
          </a:prstGeom>
        </p:spPr>
      </p:pic>
      <p:sp>
        <p:nvSpPr>
          <p:cNvPr id="4678664" name="Rectangle 8" descr="dark-metal-texture black cropped"/>
          <p:cNvSpPr>
            <a:spLocks noGrp="1" noChangeArrowheads="1"/>
          </p:cNvSpPr>
          <p:nvPr>
            <p:ph type="ctrTitle"/>
          </p:nvPr>
        </p:nvSpPr>
        <p:spPr>
          <a:xfrm>
            <a:off x="897478" y="146649"/>
            <a:ext cx="3046611" cy="2950597"/>
          </a:xfr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6000" rIns="0" bIns="36000" numCol="1" anchor="b" anchorCtr="0" compatLnSpc="1">
            <a:normAutofit/>
          </a:bodyPr>
          <a:lstStyle>
            <a:lvl1pPr algn="r">
              <a:lnSpc>
                <a:spcPct val="72000"/>
              </a:lnSpc>
              <a:defRPr lang="en-GB" b="1" spc="-160" baseline="0" noProof="0" dirty="0" smtClean="0">
                <a:solidFill>
                  <a:schemeClr val="bg1"/>
                </a:solidFill>
                <a:effectLst>
                  <a:innerShdw blurRad="63500" dist="50800" dir="13500000">
                    <a:prstClr val="black">
                      <a:alpha val="50000"/>
                    </a:prstClr>
                  </a:innerShdw>
                </a:effectLst>
                <a:latin typeface="Calibri" panose="020F0502020204030204" pitchFamily="34" charset="0"/>
              </a:defRPr>
            </a:lvl1pPr>
          </a:lstStyle>
          <a:p>
            <a:pPr lvl="0">
              <a:lnSpc>
                <a:spcPct val="76000"/>
              </a:lnSpc>
            </a:pPr>
            <a:r>
              <a:rPr lang="en-US" noProof="0" dirty="0" smtClean="0"/>
              <a:t>Click to edit Master title style</a:t>
            </a:r>
            <a:endParaRPr lang="en-GB" noProof="0" dirty="0" smtClean="0"/>
          </a:p>
        </p:txBody>
      </p:sp>
      <p:cxnSp>
        <p:nvCxnSpPr>
          <p:cNvPr id="3" name="Straight Connector 2"/>
          <p:cNvCxnSpPr/>
          <p:nvPr/>
        </p:nvCxnSpPr>
        <p:spPr>
          <a:xfrm>
            <a:off x="903626" y="3242775"/>
            <a:ext cx="3040463" cy="0"/>
          </a:xfrm>
          <a:prstGeom prst="line">
            <a:avLst/>
          </a:prstGeom>
          <a:ln w="3175">
            <a:solidFill>
              <a:schemeClr val="bg1"/>
            </a:solidFill>
            <a:tailEnd type="none" w="sm" len="med"/>
          </a:ln>
          <a:effectLst/>
        </p:spPr>
        <p:style>
          <a:lnRef idx="1">
            <a:schemeClr val="accent1"/>
          </a:lnRef>
          <a:fillRef idx="0">
            <a:schemeClr val="accent1"/>
          </a:fillRef>
          <a:effectRef idx="0">
            <a:schemeClr val="accent1"/>
          </a:effectRef>
          <a:fontRef idx="minor">
            <a:schemeClr val="tx1"/>
          </a:fontRef>
        </p:style>
      </p:cxnSp>
      <p:sp>
        <p:nvSpPr>
          <p:cNvPr id="31" name="Subtitle 5"/>
          <p:cNvSpPr txBox="1">
            <a:spLocks/>
          </p:cNvSpPr>
          <p:nvPr/>
        </p:nvSpPr>
        <p:spPr bwMode="auto">
          <a:xfrm>
            <a:off x="904875" y="3340586"/>
            <a:ext cx="3039214" cy="1541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0" bIns="36000" numCol="1" anchor="t" anchorCtr="0" compatLnSpc="1">
            <a:prstTxWarp prst="textNoShape">
              <a:avLst/>
            </a:prstTxWarp>
            <a:noAutofit/>
          </a:bodyPr>
          <a:lstStyle>
            <a:lvl1pPr algn="r" rtl="0" eaLnBrk="1" fontAlgn="base" hangingPunct="1">
              <a:lnSpc>
                <a:spcPct val="84000"/>
              </a:lnSpc>
              <a:spcBef>
                <a:spcPts val="0"/>
              </a:spcBef>
              <a:spcAft>
                <a:spcPct val="0"/>
              </a:spcAft>
              <a:defRPr lang="en-GB" sz="1600" b="0" kern="1200" cap="none" spc="-80" baseline="0" dirty="0" smtClean="0">
                <a:ln>
                  <a:noFill/>
                </a:ln>
                <a:solidFill>
                  <a:schemeClr val="bg1"/>
                </a:solidFill>
                <a:effectLst/>
                <a:latin typeface="+mj-lt"/>
                <a:ea typeface="Segoe UI" pitchFamily="34" charset="0"/>
                <a:cs typeface="Arial Unicode MS" pitchFamily="34" charset="-128"/>
              </a:defRPr>
            </a:lvl1pPr>
            <a:lvl2pPr marL="180975" indent="-179388" algn="l" rtl="0" eaLnBrk="1" fontAlgn="base" hangingPunct="1">
              <a:lnSpc>
                <a:spcPct val="84000"/>
              </a:lnSpc>
              <a:spcBef>
                <a:spcPct val="10000"/>
              </a:spcBef>
              <a:spcAft>
                <a:spcPct val="0"/>
              </a:spcAft>
              <a:buClr>
                <a:schemeClr val="accent5">
                  <a:lumMod val="75000"/>
                </a:schemeClr>
              </a:buClr>
              <a:buFont typeface="Arial" pitchFamily="34" charset="0"/>
              <a:buChar char="•"/>
              <a:defRPr lang="en-GB" sz="2200" b="0" cap="none" spc="-51" baseline="0" dirty="0" smtClean="0">
                <a:ln>
                  <a:noFill/>
                </a:ln>
                <a:solidFill>
                  <a:schemeClr val="accent5">
                    <a:lumMod val="75000"/>
                  </a:schemeClr>
                </a:solidFill>
                <a:effectLst/>
                <a:latin typeface="+mj-lt"/>
                <a:ea typeface="Segoe UI" pitchFamily="34" charset="0"/>
                <a:cs typeface="Arial Unicode MS" pitchFamily="34" charset="-128"/>
              </a:defRPr>
            </a:lvl2pPr>
            <a:lvl3pPr marL="361950" indent="-180975" algn="l" rtl="0" eaLnBrk="1" fontAlgn="base" hangingPunct="1">
              <a:lnSpc>
                <a:spcPct val="84000"/>
              </a:lnSpc>
              <a:spcBef>
                <a:spcPct val="10000"/>
              </a:spcBef>
              <a:spcAft>
                <a:spcPct val="0"/>
              </a:spcAft>
              <a:buClr>
                <a:schemeClr val="tx1">
                  <a:lumMod val="50000"/>
                  <a:lumOff val="50000"/>
                </a:schemeClr>
              </a:buClr>
              <a:buSzPct val="80000"/>
              <a:buFont typeface="Wingdings" pitchFamily="2" charset="2"/>
              <a:buChar char="§"/>
              <a:defRPr lang="en-GB" sz="2000" b="0" cap="none" spc="-34" baseline="0" dirty="0" smtClean="0">
                <a:ln>
                  <a:noFill/>
                </a:ln>
                <a:solidFill>
                  <a:schemeClr val="bg1">
                    <a:lumMod val="50000"/>
                  </a:schemeClr>
                </a:solidFill>
                <a:effectLst/>
                <a:latin typeface="+mj-lt"/>
                <a:ea typeface="Segoe UI" pitchFamily="34" charset="0"/>
                <a:cs typeface="Arial Unicode MS" pitchFamily="34" charset="-128"/>
              </a:defRPr>
            </a:lvl3pPr>
            <a:lvl4pPr marL="611496" indent="-170461" algn="l" rtl="0" eaLnBrk="1" fontAlgn="base" hangingPunct="1">
              <a:lnSpc>
                <a:spcPct val="80000"/>
              </a:lnSpc>
              <a:spcBef>
                <a:spcPct val="0"/>
              </a:spcBef>
              <a:spcAft>
                <a:spcPct val="0"/>
              </a:spcAft>
              <a:buFont typeface="Arial" pitchFamily="34" charset="0"/>
              <a:buChar char="·"/>
              <a:defRPr sz="1400">
                <a:solidFill>
                  <a:schemeClr val="tx1"/>
                </a:solidFill>
                <a:latin typeface="+mn-lt"/>
              </a:defRPr>
            </a:lvl4pPr>
            <a:lvl5pPr marL="807662" indent="-194813" algn="l" rtl="0" eaLnBrk="1" fontAlgn="base" hangingPunct="1">
              <a:lnSpc>
                <a:spcPct val="80000"/>
              </a:lnSpc>
              <a:spcBef>
                <a:spcPct val="0"/>
              </a:spcBef>
              <a:spcAft>
                <a:spcPct val="0"/>
              </a:spcAft>
              <a:buSzPct val="50000"/>
              <a:buFont typeface="Arial" pitchFamily="34" charset="0"/>
              <a:buChar char="·"/>
              <a:defRPr sz="1400">
                <a:solidFill>
                  <a:schemeClr val="tx1"/>
                </a:solidFill>
                <a:latin typeface="+mn-lt"/>
              </a:defRPr>
            </a:lvl5pPr>
            <a:lvl6pPr marL="2142942" indent="-194813" algn="l" rtl="0" eaLnBrk="1" fontAlgn="base" hangingPunct="1">
              <a:spcBef>
                <a:spcPct val="20000"/>
              </a:spcBef>
              <a:spcAft>
                <a:spcPct val="0"/>
              </a:spcAft>
              <a:buChar char="»"/>
              <a:defRPr sz="1400">
                <a:solidFill>
                  <a:srgbClr val="0F4DBC"/>
                </a:solidFill>
                <a:latin typeface="+mn-lt"/>
              </a:defRPr>
            </a:lvl6pPr>
            <a:lvl7pPr marL="2532568" indent="-194813" algn="l" rtl="0" eaLnBrk="1" fontAlgn="base" hangingPunct="1">
              <a:spcBef>
                <a:spcPct val="20000"/>
              </a:spcBef>
              <a:spcAft>
                <a:spcPct val="0"/>
              </a:spcAft>
              <a:buChar char="»"/>
              <a:defRPr sz="1400">
                <a:solidFill>
                  <a:srgbClr val="0F4DBC"/>
                </a:solidFill>
                <a:latin typeface="+mn-lt"/>
              </a:defRPr>
            </a:lvl7pPr>
            <a:lvl8pPr marL="2922194" indent="-194813" algn="l" rtl="0" eaLnBrk="1" fontAlgn="base" hangingPunct="1">
              <a:spcBef>
                <a:spcPct val="20000"/>
              </a:spcBef>
              <a:spcAft>
                <a:spcPct val="0"/>
              </a:spcAft>
              <a:buChar char="»"/>
              <a:defRPr sz="1400">
                <a:solidFill>
                  <a:srgbClr val="0F4DBC"/>
                </a:solidFill>
                <a:latin typeface="+mn-lt"/>
              </a:defRPr>
            </a:lvl8pPr>
            <a:lvl9pPr marL="3311820" indent="-194813" algn="l" rtl="0" eaLnBrk="1" fontAlgn="base" hangingPunct="1">
              <a:spcBef>
                <a:spcPct val="20000"/>
              </a:spcBef>
              <a:spcAft>
                <a:spcPct val="0"/>
              </a:spcAft>
              <a:buChar char="»"/>
              <a:defRPr sz="1400">
                <a:solidFill>
                  <a:srgbClr val="0F4DBC"/>
                </a:solidFill>
                <a:latin typeface="+mn-lt"/>
              </a:defRPr>
            </a:lvl9pPr>
          </a:lstStyle>
          <a:p>
            <a:r>
              <a:rPr lang="en-US" dirty="0" smtClean="0">
                <a:latin typeface="Calibri" panose="020F0502020204030204" pitchFamily="34" charset="0"/>
              </a:rPr>
              <a:t>Gabriel Dusil</a:t>
            </a:r>
            <a:br>
              <a:rPr lang="en-US" dirty="0" smtClean="0">
                <a:latin typeface="Calibri" panose="020F0502020204030204" pitchFamily="34" charset="0"/>
              </a:rPr>
            </a:br>
            <a:endParaRPr lang="en-US" dirty="0" smtClean="0">
              <a:latin typeface="Calibri" panose="020F0502020204030204" pitchFamily="34" charset="0"/>
            </a:endParaRPr>
          </a:p>
          <a:p>
            <a:r>
              <a:rPr lang="en-US" u="none" dirty="0" smtClean="0">
                <a:solidFill>
                  <a:schemeClr val="accent5">
                    <a:lumMod val="40000"/>
                    <a:lumOff val="60000"/>
                  </a:schemeClr>
                </a:solidFill>
                <a:latin typeface="Calibri" panose="020F0502020204030204" pitchFamily="34" charset="0"/>
              </a:rPr>
              <a:t>www.linkedin.com/in/gabrieldusil</a:t>
            </a:r>
            <a:r>
              <a:rPr lang="en-US" dirty="0" smtClean="0">
                <a:solidFill>
                  <a:schemeClr val="accent5">
                    <a:lumMod val="40000"/>
                    <a:lumOff val="60000"/>
                  </a:schemeClr>
                </a:solidFill>
                <a:latin typeface="Calibri" panose="020F0502020204030204" pitchFamily="34" charset="0"/>
              </a:rPr>
              <a:t/>
            </a:r>
            <a:br>
              <a:rPr lang="en-US" dirty="0" smtClean="0">
                <a:solidFill>
                  <a:schemeClr val="accent5">
                    <a:lumMod val="40000"/>
                    <a:lumOff val="60000"/>
                  </a:schemeClr>
                </a:solidFill>
                <a:latin typeface="Calibri" panose="020F0502020204030204" pitchFamily="34" charset="0"/>
              </a:rPr>
            </a:br>
            <a:r>
              <a:rPr lang="en-US" dirty="0" smtClean="0">
                <a:solidFill>
                  <a:schemeClr val="accent5">
                    <a:lumMod val="40000"/>
                    <a:lumOff val="60000"/>
                  </a:schemeClr>
                </a:solidFill>
                <a:latin typeface="Calibri" panose="020F0502020204030204" pitchFamily="34" charset="0"/>
              </a:rPr>
              <a:t>dusil.com</a:t>
            </a:r>
          </a:p>
          <a:p>
            <a:r>
              <a:rPr lang="en-US" u="none" dirty="0" smtClean="0">
                <a:solidFill>
                  <a:schemeClr val="accent5">
                    <a:lumMod val="40000"/>
                    <a:lumOff val="60000"/>
                  </a:schemeClr>
                </a:solidFill>
                <a:latin typeface="Calibri" panose="020F0502020204030204" pitchFamily="34" charset="0"/>
              </a:rPr>
              <a:t>gabriel@dusil.com</a:t>
            </a:r>
            <a:endParaRPr lang="en-US" u="none" dirty="0">
              <a:solidFill>
                <a:schemeClr val="accent5">
                  <a:lumMod val="40000"/>
                  <a:lumOff val="60000"/>
                </a:schemeClr>
              </a:solidFill>
              <a:latin typeface="Calibri" panose="020F0502020204030204" pitchFamily="34" charset="0"/>
            </a:endParaRPr>
          </a:p>
        </p:txBody>
      </p:sp>
      <p:pic>
        <p:nvPicPr>
          <p:cNvPr id="2" name="Picture 1"/>
          <p:cNvPicPr>
            <a:picLocks noChangeAspect="1"/>
          </p:cNvPicPr>
          <p:nvPr userDrawn="1"/>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006282" y="3805784"/>
            <a:ext cx="145735" cy="144000"/>
          </a:xfrm>
          <a:prstGeom prst="rect">
            <a:avLst/>
          </a:prstGeom>
        </p:spPr>
      </p:pic>
      <p:pic>
        <p:nvPicPr>
          <p:cNvPr id="6" name="Picture 5"/>
          <p:cNvPicPr>
            <a:picLocks noChangeAspect="1"/>
          </p:cNvPicPr>
          <p:nvPr userDrawn="1"/>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989149" y="3994723"/>
            <a:ext cx="180000" cy="180000"/>
          </a:xfrm>
          <a:prstGeom prst="rect">
            <a:avLst/>
          </a:prstGeom>
        </p:spPr>
      </p:pic>
      <p:pic>
        <p:nvPicPr>
          <p:cNvPr id="10" name="Picture 9"/>
          <p:cNvPicPr>
            <a:picLocks noChangeAspect="1"/>
          </p:cNvPicPr>
          <p:nvPr userDrawn="1"/>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008096" y="4217917"/>
            <a:ext cx="142106" cy="1440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248472" y="209997"/>
            <a:ext cx="8624596" cy="486000"/>
          </a:xfr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8963" rIns="77925" bIns="38963" numCol="1" anchor="t" anchorCtr="0" compatLnSpc="1">
            <a:noAutofit/>
          </a:bodyPr>
          <a:lstStyle>
            <a:lvl1pPr>
              <a:defRPr lang="en-US" dirty="0">
                <a:effectLst>
                  <a:innerShdw blurRad="50800" dist="50800" dir="13500000">
                    <a:schemeClr val="tx1">
                      <a:alpha val="80000"/>
                    </a:schemeClr>
                  </a:innerShdw>
                  <a:reflection stA="20000" endPos="30000" dist="25400" dir="5400000" sy="-100000" algn="bl" rotWithShape="0"/>
                </a:effectLst>
              </a:defRPr>
            </a:lvl1pPr>
          </a:lstStyle>
          <a:p>
            <a:pPr lvl="0">
              <a:tabLst>
                <a:tab pos="2062163" algn="ctr"/>
                <a:tab pos="6453188" algn="ctr"/>
              </a:tabLst>
            </a:pPr>
            <a:r>
              <a:rPr lang="en-US" dirty="0" smtClean="0"/>
              <a:t>Click to edit Master title style</a:t>
            </a:r>
            <a:endParaRPr lang="en-US" dirty="0"/>
          </a:p>
        </p:txBody>
      </p:sp>
      <p:sp>
        <p:nvSpPr>
          <p:cNvPr id="3" name="Content Placeholder 2"/>
          <p:cNvSpPr>
            <a:spLocks noGrp="1"/>
          </p:cNvSpPr>
          <p:nvPr>
            <p:ph idx="1"/>
          </p:nvPr>
        </p:nvSpPr>
        <p:spPr>
          <a:xfrm>
            <a:off x="248470" y="901797"/>
            <a:ext cx="8624598" cy="365919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lvl1pPr>
              <a:defRPr lang="en-US" dirty="0" smtClean="0"/>
            </a:lvl1pPr>
            <a:lvl2pPr>
              <a:defRPr lang="en-US" dirty="0" smtClean="0"/>
            </a:lvl2pPr>
            <a:lvl3pPr>
              <a:defRPr lang="en-US" dirty="0" smtClean="0"/>
            </a:lvl3pPr>
          </a:lstStyle>
          <a:p>
            <a:pPr lvl="0">
              <a:lnSpc>
                <a:spcPct val="78000"/>
              </a:lnSpc>
            </a:pPr>
            <a:r>
              <a:rPr lang="en-US" dirty="0" smtClean="0"/>
              <a:t>Click to edit Master text styles</a:t>
            </a:r>
          </a:p>
          <a:p>
            <a:pPr lvl="1">
              <a:lnSpc>
                <a:spcPct val="78000"/>
              </a:lnSpc>
              <a:spcBef>
                <a:spcPts val="0"/>
              </a:spcBef>
            </a:pPr>
            <a:r>
              <a:rPr lang="en-US" dirty="0" smtClean="0"/>
              <a:t>Second level</a:t>
            </a:r>
          </a:p>
          <a:p>
            <a:pPr lvl="2">
              <a:lnSpc>
                <a:spcPct val="78000"/>
              </a:lnSpc>
            </a:pPr>
            <a:r>
              <a:rPr lang="en-US" dirty="0" smtClean="0"/>
              <a:t>Third level</a:t>
            </a:r>
          </a:p>
        </p:txBody>
      </p:sp>
    </p:spTree>
    <p:extLst>
      <p:ext uri="{BB962C8B-B14F-4D97-AF65-F5344CB8AC3E}">
        <p14:creationId xmlns:p14="http://schemas.microsoft.com/office/powerpoint/2010/main" val="39228818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lumns">
    <p:spTree>
      <p:nvGrpSpPr>
        <p:cNvPr id="1" name=""/>
        <p:cNvGrpSpPr/>
        <p:nvPr/>
      </p:nvGrpSpPr>
      <p:grpSpPr>
        <a:xfrm>
          <a:off x="0" y="0"/>
          <a:ext cx="0" cy="0"/>
          <a:chOff x="0" y="0"/>
          <a:chExt cx="0" cy="0"/>
        </a:xfrm>
      </p:grpSpPr>
      <p:sp>
        <p:nvSpPr>
          <p:cNvPr id="2" name="Title 1"/>
          <p:cNvSpPr>
            <a:spLocks noGrp="1"/>
          </p:cNvSpPr>
          <p:nvPr>
            <p:ph type="title"/>
          </p:nvPr>
        </p:nvSpPr>
        <p:spPr>
          <a:xfrm>
            <a:off x="243236" y="212163"/>
            <a:ext cx="8629831" cy="486000"/>
          </a:xfr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8963" rIns="77925" bIns="38963" numCol="1" anchor="t" anchorCtr="0" compatLnSpc="1">
            <a:noAutofit/>
          </a:bodyPr>
          <a:lstStyle>
            <a:lvl1pPr>
              <a:defRPr lang="en-US" sz="4000" kern="1200" spc="-160" baseline="0" dirty="0">
                <a:effectLst>
                  <a:innerShdw blurRad="50800" dist="50800" dir="13500000">
                    <a:schemeClr val="tx1">
                      <a:alpha val="80000"/>
                    </a:schemeClr>
                  </a:innerShdw>
                  <a:reflection stA="20000" endPos="30000" dist="25400" dir="5400000" sy="-100000" algn="bl" rotWithShape="0"/>
                </a:effectLst>
              </a:defRPr>
            </a:lvl1pPr>
          </a:lstStyle>
          <a:p>
            <a:pPr lvl="0">
              <a:tabLst>
                <a:tab pos="2062163" algn="ctr"/>
                <a:tab pos="6453188" algn="ctr"/>
              </a:tabLst>
            </a:pPr>
            <a:r>
              <a:rPr lang="en-US" dirty="0" smtClean="0"/>
              <a:t>Click to edit Master title style</a:t>
            </a:r>
            <a:endParaRPr lang="en-US" dirty="0"/>
          </a:p>
        </p:txBody>
      </p:sp>
      <p:sp>
        <p:nvSpPr>
          <p:cNvPr id="3" name="Content Placeholder 2"/>
          <p:cNvSpPr>
            <a:spLocks noGrp="1"/>
          </p:cNvSpPr>
          <p:nvPr>
            <p:ph sz="half" idx="1"/>
          </p:nvPr>
        </p:nvSpPr>
        <p:spPr>
          <a:xfrm>
            <a:off x="246922" y="903767"/>
            <a:ext cx="4186855" cy="372538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lvl1pPr>
              <a:defRPr lang="en-US" dirty="0" smtClean="0"/>
            </a:lvl1pPr>
            <a:lvl2pPr marL="180975" indent="-179388">
              <a:buFont typeface="Wingdings" panose="05000000000000000000" pitchFamily="2" charset="2"/>
              <a:buChar char=""/>
              <a:defRPr lang="en-US" dirty="0" smtClean="0"/>
            </a:lvl2pPr>
            <a:lvl3pPr>
              <a:defRPr lang="en-US" dirty="0" smtClean="0"/>
            </a:lvl3pPr>
          </a:lstStyle>
          <a:p>
            <a:pPr lvl="0">
              <a:lnSpc>
                <a:spcPct val="78000"/>
              </a:lnSpc>
            </a:pPr>
            <a:r>
              <a:rPr lang="en-US" dirty="0" smtClean="0"/>
              <a:t>Click to edit Master text styles</a:t>
            </a:r>
          </a:p>
          <a:p>
            <a:pPr lvl="1">
              <a:lnSpc>
                <a:spcPct val="78000"/>
              </a:lnSpc>
              <a:spcBef>
                <a:spcPts val="0"/>
              </a:spcBef>
            </a:pPr>
            <a:r>
              <a:rPr lang="en-US" dirty="0" smtClean="0"/>
              <a:t>Second level</a:t>
            </a:r>
          </a:p>
          <a:p>
            <a:pPr lvl="2">
              <a:lnSpc>
                <a:spcPct val="78000"/>
              </a:lnSpc>
            </a:pPr>
            <a:r>
              <a:rPr lang="en-US" dirty="0" smtClean="0"/>
              <a:t>Third level</a:t>
            </a:r>
          </a:p>
        </p:txBody>
      </p:sp>
      <p:sp>
        <p:nvSpPr>
          <p:cNvPr id="4" name="Content Placeholder 3"/>
          <p:cNvSpPr>
            <a:spLocks noGrp="1"/>
          </p:cNvSpPr>
          <p:nvPr>
            <p:ph sz="half" idx="2"/>
          </p:nvPr>
        </p:nvSpPr>
        <p:spPr>
          <a:xfrm>
            <a:off x="4746477" y="903767"/>
            <a:ext cx="4109656" cy="372538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lvl1pPr>
              <a:defRPr lang="en-US" dirty="0" smtClean="0"/>
            </a:lvl1pPr>
            <a:lvl2pPr marL="180975" indent="-179388">
              <a:buFont typeface="Wingdings" panose="05000000000000000000" pitchFamily="2" charset="2"/>
              <a:buChar char=""/>
              <a:defRPr lang="en-US" dirty="0" smtClean="0"/>
            </a:lvl2pPr>
            <a:lvl3pPr>
              <a:defRPr lang="en-US" dirty="0" smtClean="0"/>
            </a:lvl3pPr>
          </a:lstStyle>
          <a:p>
            <a:pPr lvl="0">
              <a:lnSpc>
                <a:spcPct val="78000"/>
              </a:lnSpc>
            </a:pPr>
            <a:r>
              <a:rPr lang="en-US" dirty="0" smtClean="0"/>
              <a:t>Click to edit Master text styles</a:t>
            </a:r>
          </a:p>
          <a:p>
            <a:pPr lvl="1">
              <a:lnSpc>
                <a:spcPct val="78000"/>
              </a:lnSpc>
              <a:spcBef>
                <a:spcPts val="0"/>
              </a:spcBef>
            </a:pPr>
            <a:r>
              <a:rPr lang="en-US" dirty="0" smtClean="0"/>
              <a:t>Second level</a:t>
            </a:r>
          </a:p>
          <a:p>
            <a:pPr lvl="2">
              <a:lnSpc>
                <a:spcPct val="78000"/>
              </a:lnSpc>
            </a:pPr>
            <a:r>
              <a:rPr lang="en-US" dirty="0" smtClean="0"/>
              <a:t>Third level</a:t>
            </a:r>
          </a:p>
        </p:txBody>
      </p:sp>
    </p:spTree>
    <p:extLst>
      <p:ext uri="{BB962C8B-B14F-4D97-AF65-F5344CB8AC3E}">
        <p14:creationId xmlns:p14="http://schemas.microsoft.com/office/powerpoint/2010/main" val="35906415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5533" y="214329"/>
            <a:ext cx="8696806" cy="486000"/>
          </a:xfr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8963" rIns="77925" bIns="38963" numCol="1" anchor="t" anchorCtr="0" compatLnSpc="1">
            <a:noAutofit/>
          </a:bodyPr>
          <a:lstStyle>
            <a:lvl1pPr>
              <a:defRPr lang="en-US" dirty="0">
                <a:effectLst>
                  <a:innerShdw blurRad="50800" dist="50800" dir="13500000">
                    <a:schemeClr val="tx1">
                      <a:alpha val="80000"/>
                    </a:schemeClr>
                  </a:innerShdw>
                  <a:reflection stA="20000" endPos="30000" dist="25400" dir="5400000" sy="-100000" algn="bl" rotWithShape="0"/>
                </a:effectLst>
              </a:defRPr>
            </a:lvl1pPr>
          </a:lstStyle>
          <a:p>
            <a:pPr lvl="0">
              <a:tabLst>
                <a:tab pos="2062163" algn="ctr"/>
                <a:tab pos="6453188" algn="ctr"/>
              </a:tabLst>
            </a:pPr>
            <a:r>
              <a:rPr lang="en-US" dirty="0" smtClean="0"/>
              <a:t>Click to edit Master title style</a:t>
            </a:r>
            <a:endParaRPr lang="en-US" dirty="0"/>
          </a:p>
        </p:txBody>
      </p:sp>
    </p:spTree>
    <p:extLst>
      <p:ext uri="{BB962C8B-B14F-4D97-AF65-F5344CB8AC3E}">
        <p14:creationId xmlns:p14="http://schemas.microsoft.com/office/powerpoint/2010/main" val="7306079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3568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amp;A">
    <p:spTree>
      <p:nvGrpSpPr>
        <p:cNvPr id="1" name=""/>
        <p:cNvGrpSpPr/>
        <p:nvPr/>
      </p:nvGrpSpPr>
      <p:grpSpPr>
        <a:xfrm>
          <a:off x="0" y="0"/>
          <a:ext cx="0" cy="0"/>
          <a:chOff x="0" y="0"/>
          <a:chExt cx="0" cy="0"/>
        </a:xfrm>
      </p:grpSpPr>
      <p:sp>
        <p:nvSpPr>
          <p:cNvPr id="9" name="Rectangle 8"/>
          <p:cNvSpPr/>
          <p:nvPr/>
        </p:nvSpPr>
        <p:spPr>
          <a:xfrm>
            <a:off x="0" y="0"/>
            <a:ext cx="9155054" cy="5143500"/>
          </a:xfrm>
          <a:prstGeom prst="rect">
            <a:avLst/>
          </a:prstGeom>
          <a:solidFill>
            <a:srgbClr val="DBEEF4"/>
          </a:solidFill>
          <a:ln>
            <a:noFill/>
          </a:ln>
        </p:spPr>
        <p:txBody>
          <a:bodyPr vert="vert270" wrap="square" lIns="0" tIns="0" rIns="0" bIns="0" rtlCol="0" anchor="ctr">
            <a:noAutofit/>
          </a:bodyPr>
          <a:lstStyle/>
          <a:p>
            <a:pPr lvl="0" algn="ctr">
              <a:lnSpc>
                <a:spcPct val="90000"/>
              </a:lnSpc>
            </a:pPr>
            <a:endParaRPr lang="en-US" sz="4800" b="0" i="0" dirty="0" smtClean="0">
              <a:ln w="18415" cmpd="sng">
                <a:solidFill>
                  <a:srgbClr val="FFFFFF"/>
                </a:solidFill>
                <a:prstDash val="solid"/>
              </a:ln>
              <a:solidFill>
                <a:srgbClr val="FFFFFF"/>
              </a:solidFill>
              <a:effectLst>
                <a:innerShdw blurRad="63500" dist="50800" dir="2700000">
                  <a:prstClr val="black">
                    <a:alpha val="50000"/>
                  </a:prstClr>
                </a:innerShdw>
              </a:effectLst>
              <a:latin typeface="Arial Unicode MS" pitchFamily="34" charset="-128"/>
              <a:ea typeface="Segoe UI" pitchFamily="34" charset="0"/>
              <a:cs typeface="Arial" pitchFamily="34" charset="0"/>
            </a:endParaRPr>
          </a:p>
        </p:txBody>
      </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032731" y="0"/>
            <a:ext cx="3149245" cy="5143500"/>
          </a:xfrm>
          <a:prstGeom prst="rect">
            <a:avLst/>
          </a:prstGeom>
        </p:spPr>
      </p:pic>
      <p:cxnSp>
        <p:nvCxnSpPr>
          <p:cNvPr id="3" name="Straight Connector 2"/>
          <p:cNvCxnSpPr/>
          <p:nvPr/>
        </p:nvCxnSpPr>
        <p:spPr>
          <a:xfrm>
            <a:off x="5347380" y="3450066"/>
            <a:ext cx="2586945" cy="0"/>
          </a:xfrm>
          <a:prstGeom prst="line">
            <a:avLst/>
          </a:prstGeom>
          <a:ln w="3175">
            <a:solidFill>
              <a:schemeClr val="bg1"/>
            </a:solidFill>
            <a:tailEnd type="none" w="sm" len="med"/>
          </a:ln>
          <a:effectLst/>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945100" y="1076812"/>
            <a:ext cx="3017398" cy="2732702"/>
          </a:xfrm>
          <a:prstGeom prst="rect">
            <a:avLst/>
          </a:prstGeom>
        </p:spPr>
      </p:pic>
      <p:pic>
        <p:nvPicPr>
          <p:cNvPr id="11" name="Picture 1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480188" y="1857376"/>
            <a:ext cx="2297038" cy="1375076"/>
          </a:xfrm>
          <a:prstGeom prst="rect">
            <a:avLst/>
          </a:prstGeom>
        </p:spPr>
      </p:pic>
      <p:sp>
        <p:nvSpPr>
          <p:cNvPr id="18" name="Subtitle 2"/>
          <p:cNvSpPr txBox="1">
            <a:spLocks/>
          </p:cNvSpPr>
          <p:nvPr/>
        </p:nvSpPr>
        <p:spPr bwMode="auto">
          <a:xfrm>
            <a:off x="5339064" y="3600522"/>
            <a:ext cx="2700038" cy="712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lvl1pPr algn="l" rtl="0" eaLnBrk="1" fontAlgn="base" hangingPunct="1">
              <a:lnSpc>
                <a:spcPct val="84000"/>
              </a:lnSpc>
              <a:spcBef>
                <a:spcPts val="0"/>
              </a:spcBef>
              <a:spcAft>
                <a:spcPct val="0"/>
              </a:spcAft>
              <a:defRPr lang="en-GB" sz="1600" b="0" kern="1200" cap="none" spc="-68" baseline="0" dirty="0" smtClean="0">
                <a:ln>
                  <a:noFill/>
                </a:ln>
                <a:solidFill>
                  <a:schemeClr val="bg1"/>
                </a:solidFill>
                <a:effectLst/>
                <a:latin typeface="+mj-lt"/>
                <a:ea typeface="Segoe UI" pitchFamily="34" charset="0"/>
                <a:cs typeface="Arial Unicode MS" pitchFamily="34" charset="-128"/>
              </a:defRPr>
            </a:lvl1pPr>
            <a:lvl2pPr marL="180975" indent="-179388" algn="l" rtl="0" eaLnBrk="1" fontAlgn="base" hangingPunct="1">
              <a:lnSpc>
                <a:spcPct val="84000"/>
              </a:lnSpc>
              <a:spcBef>
                <a:spcPct val="10000"/>
              </a:spcBef>
              <a:spcAft>
                <a:spcPct val="0"/>
              </a:spcAft>
              <a:buClr>
                <a:schemeClr val="accent5">
                  <a:lumMod val="75000"/>
                </a:schemeClr>
              </a:buClr>
              <a:buFont typeface="Arial" pitchFamily="34" charset="0"/>
              <a:buChar char="•"/>
              <a:defRPr lang="en-GB" sz="2200" b="0" cap="none" spc="-51" baseline="0" dirty="0" smtClean="0">
                <a:ln>
                  <a:noFill/>
                </a:ln>
                <a:solidFill>
                  <a:schemeClr val="accent5">
                    <a:lumMod val="75000"/>
                  </a:schemeClr>
                </a:solidFill>
                <a:effectLst/>
                <a:latin typeface="+mj-lt"/>
                <a:ea typeface="Segoe UI" pitchFamily="34" charset="0"/>
                <a:cs typeface="Arial Unicode MS" pitchFamily="34" charset="-128"/>
              </a:defRPr>
            </a:lvl2pPr>
            <a:lvl3pPr marL="361950" indent="-180975" algn="l" rtl="0" eaLnBrk="1" fontAlgn="base" hangingPunct="1">
              <a:lnSpc>
                <a:spcPct val="84000"/>
              </a:lnSpc>
              <a:spcBef>
                <a:spcPct val="10000"/>
              </a:spcBef>
              <a:spcAft>
                <a:spcPct val="0"/>
              </a:spcAft>
              <a:buClr>
                <a:schemeClr val="tx1">
                  <a:lumMod val="50000"/>
                  <a:lumOff val="50000"/>
                </a:schemeClr>
              </a:buClr>
              <a:buSzPct val="80000"/>
              <a:buFont typeface="Wingdings" pitchFamily="2" charset="2"/>
              <a:buChar char="§"/>
              <a:defRPr lang="en-GB" sz="2000" b="0" cap="none" spc="-34" baseline="0" dirty="0" smtClean="0">
                <a:ln>
                  <a:noFill/>
                </a:ln>
                <a:solidFill>
                  <a:schemeClr val="bg1">
                    <a:lumMod val="50000"/>
                  </a:schemeClr>
                </a:solidFill>
                <a:effectLst/>
                <a:latin typeface="+mj-lt"/>
                <a:ea typeface="Segoe UI" pitchFamily="34" charset="0"/>
                <a:cs typeface="Arial Unicode MS" pitchFamily="34" charset="-128"/>
              </a:defRPr>
            </a:lvl3pPr>
            <a:lvl4pPr marL="611496" indent="-170461" algn="l" rtl="0" eaLnBrk="1" fontAlgn="base" hangingPunct="1">
              <a:lnSpc>
                <a:spcPct val="80000"/>
              </a:lnSpc>
              <a:spcBef>
                <a:spcPct val="0"/>
              </a:spcBef>
              <a:spcAft>
                <a:spcPct val="0"/>
              </a:spcAft>
              <a:buFont typeface="Arial" pitchFamily="34" charset="0"/>
              <a:buChar char="·"/>
              <a:defRPr sz="1400">
                <a:solidFill>
                  <a:schemeClr val="tx1"/>
                </a:solidFill>
                <a:latin typeface="+mn-lt"/>
              </a:defRPr>
            </a:lvl4pPr>
            <a:lvl5pPr marL="807662" indent="-194813" algn="l" rtl="0" eaLnBrk="1" fontAlgn="base" hangingPunct="1">
              <a:lnSpc>
                <a:spcPct val="80000"/>
              </a:lnSpc>
              <a:spcBef>
                <a:spcPct val="0"/>
              </a:spcBef>
              <a:spcAft>
                <a:spcPct val="0"/>
              </a:spcAft>
              <a:buSzPct val="50000"/>
              <a:buFont typeface="Arial" pitchFamily="34" charset="0"/>
              <a:buChar char="·"/>
              <a:defRPr sz="1400">
                <a:solidFill>
                  <a:schemeClr val="tx1"/>
                </a:solidFill>
                <a:latin typeface="+mn-lt"/>
              </a:defRPr>
            </a:lvl5pPr>
            <a:lvl6pPr marL="2142942" indent="-194813" algn="l" rtl="0" eaLnBrk="1" fontAlgn="base" hangingPunct="1">
              <a:spcBef>
                <a:spcPct val="20000"/>
              </a:spcBef>
              <a:spcAft>
                <a:spcPct val="0"/>
              </a:spcAft>
              <a:buChar char="»"/>
              <a:defRPr sz="1400">
                <a:solidFill>
                  <a:srgbClr val="0F4DBC"/>
                </a:solidFill>
                <a:latin typeface="+mn-lt"/>
              </a:defRPr>
            </a:lvl6pPr>
            <a:lvl7pPr marL="2532568" indent="-194813" algn="l" rtl="0" eaLnBrk="1" fontAlgn="base" hangingPunct="1">
              <a:spcBef>
                <a:spcPct val="20000"/>
              </a:spcBef>
              <a:spcAft>
                <a:spcPct val="0"/>
              </a:spcAft>
              <a:buChar char="»"/>
              <a:defRPr sz="1400">
                <a:solidFill>
                  <a:srgbClr val="0F4DBC"/>
                </a:solidFill>
                <a:latin typeface="+mn-lt"/>
              </a:defRPr>
            </a:lvl7pPr>
            <a:lvl8pPr marL="2922194" indent="-194813" algn="l" rtl="0" eaLnBrk="1" fontAlgn="base" hangingPunct="1">
              <a:spcBef>
                <a:spcPct val="20000"/>
              </a:spcBef>
              <a:spcAft>
                <a:spcPct val="0"/>
              </a:spcAft>
              <a:buChar char="»"/>
              <a:defRPr sz="1400">
                <a:solidFill>
                  <a:srgbClr val="0F4DBC"/>
                </a:solidFill>
                <a:latin typeface="+mn-lt"/>
              </a:defRPr>
            </a:lvl8pPr>
            <a:lvl9pPr marL="3311820" indent="-194813" algn="l" rtl="0" eaLnBrk="1" fontAlgn="base" hangingPunct="1">
              <a:spcBef>
                <a:spcPct val="20000"/>
              </a:spcBef>
              <a:spcAft>
                <a:spcPct val="0"/>
              </a:spcAft>
              <a:buChar char="»"/>
              <a:defRPr sz="1400">
                <a:solidFill>
                  <a:srgbClr val="0F4DBC"/>
                </a:solidFill>
                <a:latin typeface="+mn-lt"/>
              </a:defRPr>
            </a:lvl9pPr>
          </a:lstStyle>
          <a:p>
            <a:r>
              <a:rPr lang="en-US" u="none" dirty="0" smtClean="0">
                <a:solidFill>
                  <a:schemeClr val="accent5">
                    <a:lumMod val="40000"/>
                    <a:lumOff val="60000"/>
                  </a:schemeClr>
                </a:solidFill>
                <a:latin typeface="Calibri" panose="020F0502020204030204" pitchFamily="34" charset="0"/>
              </a:rPr>
              <a:t>www.linkedin.com/in/gabrieldusil</a:t>
            </a:r>
            <a:r>
              <a:rPr lang="en-US" dirty="0" smtClean="0">
                <a:solidFill>
                  <a:schemeClr val="accent5">
                    <a:lumMod val="40000"/>
                    <a:lumOff val="60000"/>
                  </a:schemeClr>
                </a:solidFill>
                <a:latin typeface="Calibri" panose="020F0502020204030204" pitchFamily="34" charset="0"/>
              </a:rPr>
              <a:t/>
            </a:r>
            <a:br>
              <a:rPr lang="en-US" dirty="0" smtClean="0">
                <a:solidFill>
                  <a:schemeClr val="accent5">
                    <a:lumMod val="40000"/>
                    <a:lumOff val="60000"/>
                  </a:schemeClr>
                </a:solidFill>
                <a:latin typeface="Calibri" panose="020F0502020204030204" pitchFamily="34" charset="0"/>
              </a:rPr>
            </a:br>
            <a:r>
              <a:rPr lang="en-US" dirty="0" smtClean="0">
                <a:solidFill>
                  <a:schemeClr val="accent5">
                    <a:lumMod val="40000"/>
                    <a:lumOff val="60000"/>
                  </a:schemeClr>
                </a:solidFill>
                <a:latin typeface="Calibri" panose="020F0502020204030204" pitchFamily="34" charset="0"/>
              </a:rPr>
              <a:t>dusil.com</a:t>
            </a:r>
          </a:p>
          <a:p>
            <a:r>
              <a:rPr lang="en-US" dirty="0" smtClean="0">
                <a:solidFill>
                  <a:schemeClr val="accent5">
                    <a:lumMod val="40000"/>
                    <a:lumOff val="60000"/>
                  </a:schemeClr>
                </a:solidFill>
                <a:latin typeface="Calibri" panose="020F0502020204030204" pitchFamily="34" charset="0"/>
              </a:rPr>
              <a:t>gabriel@dusil.com</a:t>
            </a:r>
            <a:endParaRPr lang="en-US" dirty="0">
              <a:solidFill>
                <a:schemeClr val="accent5">
                  <a:lumMod val="40000"/>
                  <a:lumOff val="60000"/>
                </a:schemeClr>
              </a:solidFill>
              <a:latin typeface="Calibri" panose="020F0502020204030204" pitchFamily="34" charset="0"/>
            </a:endParaRPr>
          </a:p>
        </p:txBody>
      </p:sp>
      <p:pic>
        <p:nvPicPr>
          <p:cNvPr id="13" name="Picture 12"/>
          <p:cNvPicPr>
            <a:picLocks noChangeAspect="1"/>
          </p:cNvPicPr>
          <p:nvPr userDrawn="1"/>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30232" y="3656174"/>
            <a:ext cx="145735" cy="144000"/>
          </a:xfrm>
          <a:prstGeom prst="rect">
            <a:avLst/>
          </a:prstGeom>
        </p:spPr>
      </p:pic>
      <p:pic>
        <p:nvPicPr>
          <p:cNvPr id="17" name="Picture 16"/>
          <p:cNvPicPr>
            <a:picLocks noChangeAspect="1"/>
          </p:cNvPicPr>
          <p:nvPr userDrawn="1"/>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13099" y="3845113"/>
            <a:ext cx="180000" cy="180000"/>
          </a:xfrm>
          <a:prstGeom prst="rect">
            <a:avLst/>
          </a:prstGeom>
        </p:spPr>
      </p:pic>
      <p:pic>
        <p:nvPicPr>
          <p:cNvPr id="19" name="Picture 18"/>
          <p:cNvPicPr>
            <a:picLocks noChangeAspect="1"/>
          </p:cNvPicPr>
          <p:nvPr userDrawn="1"/>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32046" y="4068307"/>
            <a:ext cx="142106" cy="144000"/>
          </a:xfrm>
          <a:prstGeom prst="rect">
            <a:avLst/>
          </a:prstGeom>
        </p:spPr>
      </p:pic>
    </p:spTree>
    <p:extLst>
      <p:ext uri="{BB962C8B-B14F-4D97-AF65-F5344CB8AC3E}">
        <p14:creationId xmlns:p14="http://schemas.microsoft.com/office/powerpoint/2010/main" val="41931931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9144000" cy="5143500"/>
          </a:xfrm>
          <a:prstGeom prst="rect">
            <a:avLst/>
          </a:prstGeom>
          <a:solidFill>
            <a:srgbClr val="F0F8F8"/>
          </a:solidFill>
          <a:ln>
            <a:noFill/>
          </a:ln>
        </p:spPr>
        <p:txBody>
          <a:bodyPr vert="vert270" wrap="square" lIns="0" tIns="0" rIns="0" bIns="0" rtlCol="0" anchor="ctr">
            <a:noAutofit/>
          </a:bodyPr>
          <a:lstStyle/>
          <a:p>
            <a:pPr algn="ctr">
              <a:lnSpc>
                <a:spcPct val="90000"/>
              </a:lnSpc>
            </a:pPr>
            <a:endParaRPr lang="en-US" sz="4800" b="0" i="0" dirty="0" smtClean="0">
              <a:ln w="18415" cmpd="sng">
                <a:solidFill>
                  <a:srgbClr val="FFFFFF"/>
                </a:solidFill>
                <a:prstDash val="solid"/>
              </a:ln>
              <a:solidFill>
                <a:srgbClr val="FFFFFF"/>
              </a:solidFill>
              <a:effectLst>
                <a:innerShdw blurRad="63500" dist="50800" dir="2700000">
                  <a:prstClr val="black">
                    <a:alpha val="50000"/>
                  </a:prstClr>
                </a:innerShdw>
              </a:effectLst>
              <a:latin typeface="Arial Unicode MS" pitchFamily="34" charset="-128"/>
              <a:ea typeface="Segoe UI" pitchFamily="34" charset="0"/>
              <a:cs typeface="Arial" pitchFamily="34" charset="0"/>
            </a:endParaRPr>
          </a:p>
        </p:txBody>
      </p:sp>
      <p:pic>
        <p:nvPicPr>
          <p:cNvPr id="9" name="Picture 8"/>
          <p:cNvPicPr>
            <a:picLocks noChangeAspect="1"/>
          </p:cNvPicPr>
          <p:nvPr/>
        </p:nvPicPr>
        <p:blipFill rotWithShape="1">
          <a:blip r:embed="rId8" cstate="print">
            <a:extLst>
              <a:ext uri="{28A0092B-C50C-407E-A947-70E740481C1C}">
                <a14:useLocalDpi xmlns:a14="http://schemas.microsoft.com/office/drawing/2010/main"/>
              </a:ext>
            </a:extLst>
          </a:blip>
          <a:srcRect t="-3"/>
          <a:stretch/>
        </p:blipFill>
        <p:spPr>
          <a:xfrm>
            <a:off x="1" y="4753133"/>
            <a:ext cx="9143998" cy="396000"/>
          </a:xfrm>
          <a:prstGeom prst="rect">
            <a:avLst/>
          </a:prstGeom>
        </p:spPr>
      </p:pic>
      <p:sp>
        <p:nvSpPr>
          <p:cNvPr id="1041" name="Rectangle 17"/>
          <p:cNvSpPr>
            <a:spLocks noGrp="1" noChangeArrowheads="1"/>
          </p:cNvSpPr>
          <p:nvPr>
            <p:ph type="title"/>
          </p:nvPr>
        </p:nvSpPr>
        <p:spPr bwMode="auto">
          <a:xfrm>
            <a:off x="237143" y="209997"/>
            <a:ext cx="8644390" cy="486000"/>
          </a:xfrm>
          <a:prstGeom prst="rect">
            <a:avLst/>
          </a:prstGeom>
          <a:noFill/>
          <a:ln w="9525">
            <a:noFill/>
            <a:miter lim="800000"/>
            <a:headEnd/>
            <a:tailEnd/>
          </a:ln>
          <a:effectLst>
            <a:prstShdw prst="shdw17" dist="17961" dir="13500000">
              <a:schemeClr val="tx1"/>
            </a:prstShdw>
          </a:effectLst>
          <a:extLst>
            <a:ext uri="{909E8E84-426E-40DD-AFC4-6F175D3DCCD1}">
              <a14:hiddenFill xmlns:a14="http://schemas.microsoft.com/office/drawing/2010/main">
                <a:solidFill>
                  <a:schemeClr val="accent1"/>
                </a:solidFill>
              </a14:hiddenFill>
            </a:ext>
          </a:extLst>
        </p:spPr>
        <p:txBody>
          <a:bodyPr vert="horz" wrap="square" lIns="0" tIns="38963" rIns="77925" bIns="38963" numCol="1" anchor="t" anchorCtr="0" compatLnSpc="1">
            <a:noAutofit/>
          </a:bodyPr>
          <a:lstStyle/>
          <a:p>
            <a:pPr lvl="0">
              <a:tabLst>
                <a:tab pos="2062163" algn="ctr"/>
                <a:tab pos="6453188" algn="ctr"/>
              </a:tabLst>
            </a:pPr>
            <a:r>
              <a:rPr lang="en-US" dirty="0" smtClean="0"/>
              <a:t>Click to edit Master title style</a:t>
            </a:r>
            <a:endParaRPr lang="en-GB" dirty="0" smtClean="0"/>
          </a:p>
        </p:txBody>
      </p:sp>
      <p:sp>
        <p:nvSpPr>
          <p:cNvPr id="1042" name="Rectangle 18"/>
          <p:cNvSpPr>
            <a:spLocks noGrp="1" noChangeArrowheads="1"/>
          </p:cNvSpPr>
          <p:nvPr>
            <p:ph type="body" idx="1"/>
          </p:nvPr>
        </p:nvSpPr>
        <p:spPr bwMode="auto">
          <a:xfrm>
            <a:off x="237067" y="903767"/>
            <a:ext cx="8636000" cy="3540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8963" rIns="77925" bIns="38963" numCol="1" anchor="t" anchorCtr="0" compatLnSpc="1">
            <a:prstTxWarp prst="textNoShape">
              <a:avLst/>
            </a:prstTxWarp>
            <a:noAutofit/>
          </a:bodyPr>
          <a:lstStyle/>
          <a:p>
            <a:pPr lvl="0">
              <a:lnSpc>
                <a:spcPct val="78000"/>
              </a:lnSpc>
            </a:pPr>
            <a:r>
              <a:rPr lang="en-GB" dirty="0" smtClean="0"/>
              <a:t>Click to edit Master text styles</a:t>
            </a:r>
          </a:p>
          <a:p>
            <a:pPr lvl="1">
              <a:lnSpc>
                <a:spcPct val="78000"/>
              </a:lnSpc>
              <a:spcBef>
                <a:spcPts val="0"/>
              </a:spcBef>
            </a:pPr>
            <a:r>
              <a:rPr lang="en-GB" dirty="0" smtClean="0"/>
              <a:t>Second level</a:t>
            </a:r>
          </a:p>
          <a:p>
            <a:pPr lvl="2">
              <a:lnSpc>
                <a:spcPct val="78000"/>
              </a:lnSpc>
            </a:pPr>
            <a:r>
              <a:rPr lang="en-GB" dirty="0" smtClean="0"/>
              <a:t>Third level</a:t>
            </a:r>
          </a:p>
        </p:txBody>
      </p:sp>
      <p:pic>
        <p:nvPicPr>
          <p:cNvPr id="5" name="Picture 4"/>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550620" y="4366019"/>
            <a:ext cx="1323020" cy="792000"/>
          </a:xfrm>
          <a:prstGeom prst="rect">
            <a:avLst/>
          </a:prstGeom>
        </p:spPr>
      </p:pic>
      <p:pic>
        <p:nvPicPr>
          <p:cNvPr id="8" name="Picture 7"/>
          <p:cNvPicPr>
            <a:picLocks noChangeAspect="1"/>
          </p:cNvPicPr>
          <p:nvPr/>
        </p:nvPicPr>
        <p:blipFill rotWithShape="1">
          <a:blip r:embed="rId10" cstate="print">
            <a:extLst>
              <a:ext uri="{28A0092B-C50C-407E-A947-70E740481C1C}">
                <a14:useLocalDpi xmlns:a14="http://schemas.microsoft.com/office/drawing/2010/main"/>
              </a:ext>
            </a:extLst>
          </a:blip>
          <a:srcRect b="-24984"/>
          <a:stretch/>
        </p:blipFill>
        <p:spPr>
          <a:xfrm>
            <a:off x="7551785" y="4753160"/>
            <a:ext cx="1335140" cy="504000"/>
          </a:xfrm>
          <a:prstGeom prst="rect">
            <a:avLst/>
          </a:prstGeom>
        </p:spPr>
      </p:pic>
      <p:sp>
        <p:nvSpPr>
          <p:cNvPr id="10" name="Rectangle 9"/>
          <p:cNvSpPr/>
          <p:nvPr/>
        </p:nvSpPr>
        <p:spPr>
          <a:xfrm>
            <a:off x="214726" y="4790420"/>
            <a:ext cx="1706251" cy="342675"/>
          </a:xfrm>
          <a:prstGeom prst="rect">
            <a:avLst/>
          </a:prstGeom>
          <a:noFill/>
        </p:spPr>
        <p:txBody>
          <a:bodyPr wrap="square" lIns="30679" tIns="30679" rIns="0" bIns="30679" anchor="ctr">
            <a:spAutoFit/>
          </a:bodyPr>
          <a:lstStyle/>
          <a:p>
            <a:pPr marR="0" lvl="0" indent="0" algn="l" defTabSz="779252" fontAlgn="base">
              <a:lnSpc>
                <a:spcPct val="76000"/>
              </a:lnSpc>
              <a:spcBef>
                <a:spcPct val="0"/>
              </a:spcBef>
              <a:spcAft>
                <a:spcPct val="0"/>
              </a:spcAft>
              <a:buClrTx/>
              <a:buSzTx/>
              <a:buFontTx/>
              <a:buNone/>
              <a:tabLst>
                <a:tab pos="536575" algn="l"/>
              </a:tabLst>
            </a:pP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a:t>
            </a:r>
            <a:r>
              <a:rPr lang="en-US" sz="1200" b="0" i="0" kern="0" cap="none" spc="-60" baseline="0" dirty="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2015</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sym typeface="Wingdings"/>
              </a:rPr>
              <a:t></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gabriel@dusil.com</a:t>
            </a:r>
            <a:b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b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sym typeface="Wingdings"/>
              </a:rPr>
              <a:t></a:t>
            </a:r>
            <a:r>
              <a:rPr lang="en-US" sz="1200" b="0" i="0" kern="0" cap="none" spc="-60" baseline="0" dirty="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www.dusil.com</a:t>
            </a:r>
          </a:p>
        </p:txBody>
      </p:sp>
      <p:sp>
        <p:nvSpPr>
          <p:cNvPr id="7" name="Rectangle 6"/>
          <p:cNvSpPr/>
          <p:nvPr/>
        </p:nvSpPr>
        <p:spPr>
          <a:xfrm>
            <a:off x="8484294" y="4777880"/>
            <a:ext cx="422185" cy="202317"/>
          </a:xfrm>
          <a:prstGeom prst="rect">
            <a:avLst/>
          </a:prstGeom>
          <a:noFill/>
        </p:spPr>
        <p:txBody>
          <a:bodyPr wrap="square" lIns="30679" tIns="30679" rIns="0" bIns="30679" anchor="ctr">
            <a:spAutoFit/>
          </a:bodyPr>
          <a:lstStyle/>
          <a:p>
            <a:pPr marR="0" lvl="0" indent="0" algn="r" defTabSz="779252" fontAlgn="base">
              <a:lnSpc>
                <a:spcPct val="76000"/>
              </a:lnSpc>
              <a:spcBef>
                <a:spcPct val="0"/>
              </a:spcBef>
              <a:spcAft>
                <a:spcPct val="0"/>
              </a:spcAft>
              <a:buClrTx/>
              <a:buSzTx/>
              <a:buFontTx/>
              <a:buNone/>
              <a:tabLst>
                <a:tab pos="536575" algn="l"/>
              </a:tabLst>
            </a:pPr>
            <a:r>
              <a:rPr lang="en-GB" sz="1200" b="0" i="0" kern="0" cap="none" spc="-60" baseline="0" dirty="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sym typeface="Wingdings"/>
              </a:rPr>
              <a:t></a:t>
            </a:r>
            <a:r>
              <a:rPr lang="en-GB" sz="1200" b="0" i="0" kern="0" cap="none" spc="-60" baseline="0" dirty="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t> </a:t>
            </a:r>
            <a:fld id="{571DDA56-2199-46EB-AB0E-6ABDC16A7DB2}" type="slidenum">
              <a:rPr lang="en-GB" sz="1200" b="0" i="0" kern="0" cap="none" spc="-60" baseline="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rPr>
              <a:pPr marR="0" lvl="0" indent="0" algn="r" defTabSz="779252" fontAlgn="base">
                <a:lnSpc>
                  <a:spcPct val="76000"/>
                </a:lnSpc>
                <a:spcBef>
                  <a:spcPct val="0"/>
                </a:spcBef>
                <a:spcAft>
                  <a:spcPct val="0"/>
                </a:spcAft>
                <a:buClrTx/>
                <a:buSzTx/>
                <a:buFontTx/>
                <a:buNone/>
                <a:tabLst>
                  <a:tab pos="536575" algn="l"/>
                </a:tabLst>
              </a:pPr>
              <a:t>‹#›</a:t>
            </a:fld>
            <a:endParaRPr lang="en-US" sz="1200" b="0" i="0" kern="0" cap="none" spc="-60" baseline="0" dirty="0" smtClean="0">
              <a:ln>
                <a:noFill/>
              </a:ln>
              <a:solidFill>
                <a:schemeClr val="accent5">
                  <a:lumMod val="20000"/>
                  <a:lumOff val="80000"/>
                </a:schemeClr>
              </a:solidFill>
              <a:effectLst/>
              <a:latin typeface="Calibri" panose="020F0502020204030204" pitchFamily="34" charset="0"/>
              <a:ea typeface="Segoe UI"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txStyles>
    <p:titleStyle>
      <a:lvl1pPr algn="l" rtl="0" eaLnBrk="1" fontAlgn="base" hangingPunct="1">
        <a:lnSpc>
          <a:spcPct val="70000"/>
        </a:lnSpc>
        <a:spcBef>
          <a:spcPct val="0"/>
        </a:spcBef>
        <a:spcAft>
          <a:spcPct val="0"/>
        </a:spcAft>
        <a:tabLst>
          <a:tab pos="5018088" algn="l"/>
        </a:tabLst>
        <a:defRPr lang="en-GB" sz="4000" b="1" kern="1200" cap="none" spc="-160" baseline="0" dirty="0" smtClean="0">
          <a:ln w="18415" cmpd="sng">
            <a:noFill/>
            <a:prstDash val="solid"/>
          </a:ln>
          <a:solidFill>
            <a:schemeClr val="accent5">
              <a:lumMod val="75000"/>
            </a:schemeClr>
          </a:solidFill>
          <a:effectLst>
            <a:innerShdw blurRad="50800" dist="50800" dir="13500000">
              <a:schemeClr val="tx1">
                <a:alpha val="80000"/>
              </a:schemeClr>
            </a:innerShdw>
            <a:reflection stA="20000" endPos="30000" dist="25400" dir="5400000" sy="-100000" algn="bl" rotWithShape="0"/>
          </a:effectLst>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2700" b="1">
          <a:solidFill>
            <a:srgbClr val="932715"/>
          </a:solidFill>
          <a:latin typeface="Arial" charset="0"/>
        </a:defRPr>
      </a:lvl2pPr>
      <a:lvl3pPr algn="l" rtl="0" eaLnBrk="1" fontAlgn="base" hangingPunct="1">
        <a:lnSpc>
          <a:spcPct val="90000"/>
        </a:lnSpc>
        <a:spcBef>
          <a:spcPct val="0"/>
        </a:spcBef>
        <a:spcAft>
          <a:spcPct val="0"/>
        </a:spcAft>
        <a:defRPr sz="2700" b="1">
          <a:solidFill>
            <a:srgbClr val="932715"/>
          </a:solidFill>
          <a:latin typeface="Arial" charset="0"/>
        </a:defRPr>
      </a:lvl3pPr>
      <a:lvl4pPr algn="l" rtl="0" eaLnBrk="1" fontAlgn="base" hangingPunct="1">
        <a:lnSpc>
          <a:spcPct val="90000"/>
        </a:lnSpc>
        <a:spcBef>
          <a:spcPct val="0"/>
        </a:spcBef>
        <a:spcAft>
          <a:spcPct val="0"/>
        </a:spcAft>
        <a:defRPr sz="2700" b="1">
          <a:solidFill>
            <a:srgbClr val="932715"/>
          </a:solidFill>
          <a:latin typeface="Arial" charset="0"/>
        </a:defRPr>
      </a:lvl4pPr>
      <a:lvl5pPr algn="l" rtl="0" eaLnBrk="1" fontAlgn="base" hangingPunct="1">
        <a:lnSpc>
          <a:spcPct val="90000"/>
        </a:lnSpc>
        <a:spcBef>
          <a:spcPct val="0"/>
        </a:spcBef>
        <a:spcAft>
          <a:spcPct val="0"/>
        </a:spcAft>
        <a:defRPr sz="2700" b="1">
          <a:solidFill>
            <a:srgbClr val="932715"/>
          </a:solidFill>
          <a:latin typeface="Arial" charset="0"/>
        </a:defRPr>
      </a:lvl5pPr>
      <a:lvl6pPr marL="389626" algn="l" rtl="0" eaLnBrk="1" fontAlgn="base" hangingPunct="1">
        <a:spcBef>
          <a:spcPct val="0"/>
        </a:spcBef>
        <a:spcAft>
          <a:spcPct val="0"/>
        </a:spcAft>
        <a:defRPr sz="2000" b="1">
          <a:solidFill>
            <a:srgbClr val="0F4DBC"/>
          </a:solidFill>
          <a:latin typeface="Arial" charset="0"/>
        </a:defRPr>
      </a:lvl6pPr>
      <a:lvl7pPr marL="779252" algn="l" rtl="0" eaLnBrk="1" fontAlgn="base" hangingPunct="1">
        <a:spcBef>
          <a:spcPct val="0"/>
        </a:spcBef>
        <a:spcAft>
          <a:spcPct val="0"/>
        </a:spcAft>
        <a:defRPr sz="2000" b="1">
          <a:solidFill>
            <a:srgbClr val="0F4DBC"/>
          </a:solidFill>
          <a:latin typeface="Arial" charset="0"/>
        </a:defRPr>
      </a:lvl7pPr>
      <a:lvl8pPr marL="1168878" algn="l" rtl="0" eaLnBrk="1" fontAlgn="base" hangingPunct="1">
        <a:spcBef>
          <a:spcPct val="0"/>
        </a:spcBef>
        <a:spcAft>
          <a:spcPct val="0"/>
        </a:spcAft>
        <a:defRPr sz="2000" b="1">
          <a:solidFill>
            <a:srgbClr val="0F4DBC"/>
          </a:solidFill>
          <a:latin typeface="Arial" charset="0"/>
        </a:defRPr>
      </a:lvl8pPr>
      <a:lvl9pPr marL="1558503" algn="l" rtl="0" eaLnBrk="1" fontAlgn="base" hangingPunct="1">
        <a:spcBef>
          <a:spcPct val="0"/>
        </a:spcBef>
        <a:spcAft>
          <a:spcPct val="0"/>
        </a:spcAft>
        <a:defRPr sz="2000" b="1">
          <a:solidFill>
            <a:srgbClr val="0F4DBC"/>
          </a:solidFill>
          <a:latin typeface="Arial" charset="0"/>
        </a:defRPr>
      </a:lvl9pPr>
    </p:titleStyle>
    <p:bodyStyle>
      <a:lvl1pPr algn="l" rtl="0" eaLnBrk="1" fontAlgn="base" hangingPunct="1">
        <a:lnSpc>
          <a:spcPct val="84000"/>
        </a:lnSpc>
        <a:spcBef>
          <a:spcPts val="1800"/>
        </a:spcBef>
        <a:spcAft>
          <a:spcPct val="0"/>
        </a:spcAft>
        <a:defRPr lang="en-GB" sz="2400" b="1" kern="1200" cap="none" spc="-60" baseline="0" dirty="0" smtClean="0">
          <a:ln>
            <a:noFill/>
          </a:ln>
          <a:solidFill>
            <a:schemeClr val="accent5">
              <a:lumMod val="50000"/>
            </a:schemeClr>
          </a:solidFill>
          <a:effectLst/>
          <a:latin typeface="Calibri" panose="020F0502020204030204" pitchFamily="34" charset="0"/>
          <a:ea typeface="Segoe UI" pitchFamily="34" charset="0"/>
          <a:cs typeface="Arial Unicode MS" pitchFamily="34" charset="-128"/>
        </a:defRPr>
      </a:lvl1pPr>
      <a:lvl2pPr marL="180975" indent="-179388" algn="l" rtl="0" eaLnBrk="1" fontAlgn="base" hangingPunct="1">
        <a:lnSpc>
          <a:spcPct val="84000"/>
        </a:lnSpc>
        <a:spcBef>
          <a:spcPts val="100"/>
        </a:spcBef>
        <a:spcAft>
          <a:spcPct val="0"/>
        </a:spcAft>
        <a:buClr>
          <a:schemeClr val="accent5">
            <a:lumMod val="75000"/>
          </a:schemeClr>
        </a:buClr>
        <a:buFont typeface="Wingdings" panose="05000000000000000000" pitchFamily="2" charset="2"/>
        <a:buChar char=""/>
        <a:defRPr lang="en-GB" sz="2200" b="0" cap="none" spc="-60" baseline="0" dirty="0" smtClean="0">
          <a:ln>
            <a:noFill/>
          </a:ln>
          <a:solidFill>
            <a:schemeClr val="accent5">
              <a:lumMod val="75000"/>
            </a:schemeClr>
          </a:solidFill>
          <a:effectLst/>
          <a:latin typeface="Calibri" panose="020F0502020204030204" pitchFamily="34" charset="0"/>
          <a:ea typeface="Segoe UI" pitchFamily="34" charset="0"/>
          <a:cs typeface="Arial Unicode MS" pitchFamily="34" charset="-128"/>
        </a:defRPr>
      </a:lvl2pPr>
      <a:lvl3pPr marL="361950" indent="-180975" algn="l" rtl="0" eaLnBrk="1" fontAlgn="base" hangingPunct="1">
        <a:lnSpc>
          <a:spcPct val="84000"/>
        </a:lnSpc>
        <a:spcBef>
          <a:spcPts val="0"/>
        </a:spcBef>
        <a:spcAft>
          <a:spcPct val="0"/>
        </a:spcAft>
        <a:buClr>
          <a:schemeClr val="tx1">
            <a:lumMod val="50000"/>
            <a:lumOff val="50000"/>
          </a:schemeClr>
        </a:buClr>
        <a:buSzPct val="80000"/>
        <a:buFont typeface="Wingdings" pitchFamily="2" charset="2"/>
        <a:buChar char="§"/>
        <a:defRPr lang="en-GB" sz="2000" b="0" cap="none" spc="-60" baseline="0" dirty="0" smtClean="0">
          <a:ln>
            <a:noFill/>
          </a:ln>
          <a:solidFill>
            <a:schemeClr val="bg1">
              <a:lumMod val="50000"/>
            </a:schemeClr>
          </a:solidFill>
          <a:effectLst/>
          <a:latin typeface="Calibri" panose="020F0502020204030204" pitchFamily="34" charset="0"/>
          <a:ea typeface="Segoe UI" pitchFamily="34" charset="0"/>
          <a:cs typeface="Arial Unicode MS" pitchFamily="34" charset="-128"/>
        </a:defRPr>
      </a:lvl3pPr>
      <a:lvl4pPr marL="611496" indent="-170461" algn="l" rtl="0" eaLnBrk="1" fontAlgn="base" hangingPunct="1">
        <a:lnSpc>
          <a:spcPct val="80000"/>
        </a:lnSpc>
        <a:spcBef>
          <a:spcPct val="0"/>
        </a:spcBef>
        <a:spcAft>
          <a:spcPct val="0"/>
        </a:spcAft>
        <a:buFont typeface="Arial" pitchFamily="34" charset="0"/>
        <a:buChar char="·"/>
        <a:defRPr sz="1400">
          <a:solidFill>
            <a:schemeClr val="tx1"/>
          </a:solidFill>
          <a:latin typeface="+mn-lt"/>
        </a:defRPr>
      </a:lvl4pPr>
      <a:lvl5pPr marL="807662" indent="-194813" algn="l" rtl="0" eaLnBrk="1" fontAlgn="base" hangingPunct="1">
        <a:lnSpc>
          <a:spcPct val="80000"/>
        </a:lnSpc>
        <a:spcBef>
          <a:spcPct val="0"/>
        </a:spcBef>
        <a:spcAft>
          <a:spcPct val="0"/>
        </a:spcAft>
        <a:buSzPct val="50000"/>
        <a:buFont typeface="Arial" pitchFamily="34" charset="0"/>
        <a:buChar char="·"/>
        <a:defRPr sz="1400">
          <a:solidFill>
            <a:schemeClr val="tx1"/>
          </a:solidFill>
          <a:latin typeface="+mn-lt"/>
        </a:defRPr>
      </a:lvl5pPr>
      <a:lvl6pPr marL="2142942" indent="-194813" algn="l" rtl="0" eaLnBrk="1" fontAlgn="base" hangingPunct="1">
        <a:spcBef>
          <a:spcPct val="20000"/>
        </a:spcBef>
        <a:spcAft>
          <a:spcPct val="0"/>
        </a:spcAft>
        <a:buChar char="»"/>
        <a:defRPr sz="1400">
          <a:solidFill>
            <a:srgbClr val="0F4DBC"/>
          </a:solidFill>
          <a:latin typeface="+mn-lt"/>
        </a:defRPr>
      </a:lvl6pPr>
      <a:lvl7pPr marL="2532568" indent="-194813" algn="l" rtl="0" eaLnBrk="1" fontAlgn="base" hangingPunct="1">
        <a:spcBef>
          <a:spcPct val="20000"/>
        </a:spcBef>
        <a:spcAft>
          <a:spcPct val="0"/>
        </a:spcAft>
        <a:buChar char="»"/>
        <a:defRPr sz="1400">
          <a:solidFill>
            <a:srgbClr val="0F4DBC"/>
          </a:solidFill>
          <a:latin typeface="+mn-lt"/>
        </a:defRPr>
      </a:lvl7pPr>
      <a:lvl8pPr marL="2922194" indent="-194813" algn="l" rtl="0" eaLnBrk="1" fontAlgn="base" hangingPunct="1">
        <a:spcBef>
          <a:spcPct val="20000"/>
        </a:spcBef>
        <a:spcAft>
          <a:spcPct val="0"/>
        </a:spcAft>
        <a:buChar char="»"/>
        <a:defRPr sz="1400">
          <a:solidFill>
            <a:srgbClr val="0F4DBC"/>
          </a:solidFill>
          <a:latin typeface="+mn-lt"/>
        </a:defRPr>
      </a:lvl8pPr>
      <a:lvl9pPr marL="3311820" indent="-194813" algn="l" rtl="0" eaLnBrk="1" fontAlgn="base" hangingPunct="1">
        <a:spcBef>
          <a:spcPct val="20000"/>
        </a:spcBef>
        <a:spcAft>
          <a:spcPct val="0"/>
        </a:spcAft>
        <a:buChar char="»"/>
        <a:defRPr sz="1400">
          <a:solidFill>
            <a:srgbClr val="0F4DBC"/>
          </a:solidFill>
          <a:latin typeface="+mn-lt"/>
        </a:defRPr>
      </a:lvl9pPr>
    </p:bodyStyle>
    <p:other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dusil.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usil.com/"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Entertainment Streaming </a:t>
            </a:r>
            <a:r>
              <a:rPr lang="en-US" dirty="0" smtClean="0">
                <a:solidFill>
                  <a:schemeClr val="accent5">
                    <a:lumMod val="60000"/>
                    <a:lumOff val="40000"/>
                  </a:schemeClr>
                </a:solidFill>
              </a:rPr>
              <a:t>Challenges</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41613162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 name="Chart 102"/>
          <p:cNvGraphicFramePr>
            <a:graphicFrameLocks/>
          </p:cNvGraphicFramePr>
          <p:nvPr>
            <p:extLst>
              <p:ext uri="{D42A27DB-BD31-4B8C-83A1-F6EECF244321}">
                <p14:modId xmlns:p14="http://schemas.microsoft.com/office/powerpoint/2010/main" val="918280930"/>
              </p:ext>
            </p:extLst>
          </p:nvPr>
        </p:nvGraphicFramePr>
        <p:xfrm>
          <a:off x="2086883" y="418240"/>
          <a:ext cx="7205720" cy="36576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1" name="Chart 100"/>
          <p:cNvGraphicFramePr>
            <a:graphicFrameLocks/>
          </p:cNvGraphicFramePr>
          <p:nvPr>
            <p:extLst>
              <p:ext uri="{D42A27DB-BD31-4B8C-83A1-F6EECF244321}">
                <p14:modId xmlns:p14="http://schemas.microsoft.com/office/powerpoint/2010/main" val="2505634741"/>
              </p:ext>
            </p:extLst>
          </p:nvPr>
        </p:nvGraphicFramePr>
        <p:xfrm>
          <a:off x="3926314" y="433482"/>
          <a:ext cx="4230824" cy="365384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0" name="Chart 99"/>
          <p:cNvGraphicFramePr>
            <a:graphicFrameLocks/>
          </p:cNvGraphicFramePr>
          <p:nvPr>
            <p:extLst>
              <p:ext uri="{D42A27DB-BD31-4B8C-83A1-F6EECF244321}">
                <p14:modId xmlns:p14="http://schemas.microsoft.com/office/powerpoint/2010/main" val="819187814"/>
              </p:ext>
            </p:extLst>
          </p:nvPr>
        </p:nvGraphicFramePr>
        <p:xfrm>
          <a:off x="1213007" y="472712"/>
          <a:ext cx="1701209" cy="3614871"/>
        </p:xfrm>
        <a:graphic>
          <a:graphicData uri="http://schemas.openxmlformats.org/drawingml/2006/chart">
            <c:chart xmlns:c="http://schemas.openxmlformats.org/drawingml/2006/chart" xmlns:r="http://schemas.openxmlformats.org/officeDocument/2006/relationships" r:id="rId5"/>
          </a:graphicData>
        </a:graphic>
      </p:graphicFrame>
      <p:sp>
        <p:nvSpPr>
          <p:cNvPr id="105" name="Line Callout 2 (Accent Bar) 104"/>
          <p:cNvSpPr/>
          <p:nvPr/>
        </p:nvSpPr>
        <p:spPr>
          <a:xfrm flipH="1">
            <a:off x="1314115" y="2618808"/>
            <a:ext cx="1348456" cy="618067"/>
          </a:xfrm>
          <a:prstGeom prst="accentCallout2">
            <a:avLst>
              <a:gd name="adj1" fmla="val 94404"/>
              <a:gd name="adj2" fmla="val -2695"/>
              <a:gd name="adj3" fmla="val 95032"/>
              <a:gd name="adj4" fmla="val -13367"/>
              <a:gd name="adj5" fmla="val 141691"/>
              <a:gd name="adj6" fmla="val 20057"/>
            </a:avLst>
          </a:prstGeom>
          <a:noFill/>
          <a:ln w="50800">
            <a:solidFill>
              <a:schemeClr val="accent5">
                <a:lumMod val="40000"/>
                <a:lumOff val="60000"/>
              </a:schemeClr>
            </a:solidFill>
            <a:tailEnd type="oval"/>
          </a:ln>
          <a:effectLst/>
        </p:spPr>
        <p:txBody>
          <a:bodyPr rot="0" spcFirstLastPara="0" vertOverflow="overflow" horzOverflow="overflow" vert="horz" wrap="square" lIns="0" tIns="36000" rIns="36000" bIns="36000" numCol="1" spcCol="0" rtlCol="0" fromWordArt="0" anchor="t" anchorCtr="0" forceAA="0" compatLnSpc="1">
            <a:prstTxWarp prst="textNoShape">
              <a:avLst/>
            </a:prstTxWarp>
            <a:noAutofit/>
          </a:bodyPr>
          <a:lstStyle/>
          <a:p>
            <a:pPr algn="r">
              <a:lnSpc>
                <a:spcPct val="74000"/>
              </a:lnSpc>
            </a:pPr>
            <a:r>
              <a:rPr lang="en-US" sz="1800" b="1" spc="-80" dirty="0" smtClean="0">
                <a:solidFill>
                  <a:schemeClr val="accent5">
                    <a:lumMod val="50000"/>
                  </a:schemeClr>
                </a:solidFill>
                <a:effectLst/>
                <a:latin typeface="Calibri" panose="020F0502020204030204" pitchFamily="34" charset="0"/>
                <a:cs typeface="Arial" pitchFamily="34" charset="0"/>
              </a:rPr>
              <a:t>Napster Shuts down </a:t>
            </a:r>
            <a:r>
              <a:rPr lang="en-US" sz="1800" b="1" spc="-80" dirty="0" smtClean="0">
                <a:solidFill>
                  <a:schemeClr val="accent2"/>
                </a:solidFill>
                <a:effectLst/>
                <a:latin typeface="Calibri" panose="020F0502020204030204" pitchFamily="34" charset="0"/>
              </a:rPr>
              <a:t>@26m users</a:t>
            </a:r>
            <a:endParaRPr lang="en-US" sz="1800" b="1" spc="-80" dirty="0">
              <a:solidFill>
                <a:schemeClr val="accent2"/>
              </a:solidFill>
              <a:effectLst/>
              <a:latin typeface="Calibri" panose="020F0502020204030204" pitchFamily="34" charset="0"/>
            </a:endParaRPr>
          </a:p>
        </p:txBody>
      </p:sp>
      <p:graphicFrame>
        <p:nvGraphicFramePr>
          <p:cNvPr id="110" name="Chart 109"/>
          <p:cNvGraphicFramePr>
            <a:graphicFrameLocks/>
          </p:cNvGraphicFramePr>
          <p:nvPr>
            <p:extLst>
              <p:ext uri="{D42A27DB-BD31-4B8C-83A1-F6EECF244321}">
                <p14:modId xmlns:p14="http://schemas.microsoft.com/office/powerpoint/2010/main" val="2670358896"/>
              </p:ext>
            </p:extLst>
          </p:nvPr>
        </p:nvGraphicFramePr>
        <p:xfrm>
          <a:off x="2159305" y="440101"/>
          <a:ext cx="3615070" cy="3653846"/>
        </p:xfrm>
        <a:graphic>
          <a:graphicData uri="http://schemas.openxmlformats.org/drawingml/2006/chart">
            <c:chart xmlns:c="http://schemas.openxmlformats.org/drawingml/2006/chart" xmlns:r="http://schemas.openxmlformats.org/officeDocument/2006/relationships" r:id="rId6"/>
          </a:graphicData>
        </a:graphic>
      </p:graphicFrame>
      <p:cxnSp>
        <p:nvCxnSpPr>
          <p:cNvPr id="3" name="Straight Connector 2"/>
          <p:cNvCxnSpPr/>
          <p:nvPr/>
        </p:nvCxnSpPr>
        <p:spPr>
          <a:xfrm>
            <a:off x="1357248" y="3682999"/>
            <a:ext cx="6788989" cy="0"/>
          </a:xfrm>
          <a:prstGeom prst="line">
            <a:avLst/>
          </a:prstGeom>
          <a:ln w="50800">
            <a:solidFill>
              <a:schemeClr val="bg1">
                <a:lumMod val="85000"/>
              </a:schemeClr>
            </a:solidFill>
            <a:headEnd type="none" w="med" len="lg"/>
            <a:tailEnd type="triangle" w="sm" len="lg"/>
          </a:ln>
          <a:effectLst/>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81009"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2000</a:t>
            </a:r>
            <a:endParaRPr lang="en-US" sz="1800" b="1" spc="-80" dirty="0">
              <a:solidFill>
                <a:schemeClr val="bg1">
                  <a:lumMod val="75000"/>
                </a:schemeClr>
              </a:solidFill>
              <a:effectLst/>
              <a:latin typeface="Calibri" panose="020F0502020204030204" pitchFamily="34" charset="0"/>
              <a:cs typeface="Arial" pitchFamily="34" charset="0"/>
            </a:endParaRPr>
          </a:p>
        </p:txBody>
      </p:sp>
      <p:sp>
        <p:nvSpPr>
          <p:cNvPr id="13" name="TextBox 12"/>
          <p:cNvSpPr txBox="1"/>
          <p:nvPr/>
        </p:nvSpPr>
        <p:spPr>
          <a:xfrm>
            <a:off x="2260529"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2001</a:t>
            </a:r>
            <a:endParaRPr lang="en-US" sz="1800" b="1" spc="-80" dirty="0">
              <a:solidFill>
                <a:schemeClr val="bg1">
                  <a:lumMod val="75000"/>
                </a:schemeClr>
              </a:solidFill>
              <a:effectLst/>
              <a:latin typeface="Calibri" panose="020F0502020204030204" pitchFamily="34" charset="0"/>
              <a:cs typeface="Arial" pitchFamily="34" charset="0"/>
            </a:endParaRPr>
          </a:p>
        </p:txBody>
      </p:sp>
      <p:sp>
        <p:nvSpPr>
          <p:cNvPr id="14" name="TextBox 13"/>
          <p:cNvSpPr txBox="1"/>
          <p:nvPr/>
        </p:nvSpPr>
        <p:spPr>
          <a:xfrm>
            <a:off x="2740049"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2002</a:t>
            </a:r>
            <a:endParaRPr lang="en-US" sz="1800" b="1" spc="-80" dirty="0">
              <a:solidFill>
                <a:schemeClr val="bg1">
                  <a:lumMod val="75000"/>
                </a:schemeClr>
              </a:solidFill>
              <a:effectLst/>
              <a:latin typeface="Calibri" panose="020F0502020204030204" pitchFamily="34" charset="0"/>
              <a:cs typeface="Arial" pitchFamily="34" charset="0"/>
            </a:endParaRPr>
          </a:p>
        </p:txBody>
      </p:sp>
      <p:sp>
        <p:nvSpPr>
          <p:cNvPr id="15" name="TextBox 14"/>
          <p:cNvSpPr txBox="1"/>
          <p:nvPr/>
        </p:nvSpPr>
        <p:spPr>
          <a:xfrm>
            <a:off x="3219569"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2003</a:t>
            </a:r>
            <a:endParaRPr lang="en-US" sz="1800" b="1" spc="-80" dirty="0">
              <a:solidFill>
                <a:schemeClr val="bg1">
                  <a:lumMod val="75000"/>
                </a:schemeClr>
              </a:solidFill>
              <a:effectLst/>
              <a:latin typeface="Calibri" panose="020F0502020204030204" pitchFamily="34" charset="0"/>
              <a:cs typeface="Arial" pitchFamily="34" charset="0"/>
            </a:endParaRPr>
          </a:p>
        </p:txBody>
      </p:sp>
      <p:sp>
        <p:nvSpPr>
          <p:cNvPr id="16" name="TextBox 15"/>
          <p:cNvSpPr txBox="1"/>
          <p:nvPr/>
        </p:nvSpPr>
        <p:spPr>
          <a:xfrm>
            <a:off x="3699089"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2004</a:t>
            </a:r>
            <a:endParaRPr lang="en-US" sz="1800" b="1" spc="-80" dirty="0">
              <a:solidFill>
                <a:schemeClr val="bg1">
                  <a:lumMod val="75000"/>
                </a:schemeClr>
              </a:solidFill>
              <a:effectLst/>
              <a:latin typeface="Calibri" panose="020F0502020204030204" pitchFamily="34" charset="0"/>
              <a:cs typeface="Arial" pitchFamily="34" charset="0"/>
            </a:endParaRPr>
          </a:p>
        </p:txBody>
      </p:sp>
      <p:sp>
        <p:nvSpPr>
          <p:cNvPr id="17" name="TextBox 16"/>
          <p:cNvSpPr txBox="1"/>
          <p:nvPr/>
        </p:nvSpPr>
        <p:spPr>
          <a:xfrm>
            <a:off x="4178609"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2005</a:t>
            </a:r>
            <a:endParaRPr lang="en-US" sz="1800" b="1" spc="-80" dirty="0">
              <a:solidFill>
                <a:schemeClr val="bg1">
                  <a:lumMod val="75000"/>
                </a:schemeClr>
              </a:solidFill>
              <a:effectLst/>
              <a:latin typeface="Calibri" panose="020F0502020204030204" pitchFamily="34" charset="0"/>
              <a:cs typeface="Arial" pitchFamily="34" charset="0"/>
            </a:endParaRPr>
          </a:p>
        </p:txBody>
      </p:sp>
      <p:sp>
        <p:nvSpPr>
          <p:cNvPr id="18" name="TextBox 17"/>
          <p:cNvSpPr txBox="1"/>
          <p:nvPr/>
        </p:nvSpPr>
        <p:spPr>
          <a:xfrm>
            <a:off x="4658129"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2006</a:t>
            </a:r>
            <a:endParaRPr lang="en-US" sz="1800" b="1" spc="-80" dirty="0">
              <a:solidFill>
                <a:schemeClr val="bg1">
                  <a:lumMod val="75000"/>
                </a:schemeClr>
              </a:solidFill>
              <a:effectLst/>
              <a:latin typeface="Calibri" panose="020F0502020204030204" pitchFamily="34" charset="0"/>
              <a:cs typeface="Arial" pitchFamily="34" charset="0"/>
            </a:endParaRPr>
          </a:p>
        </p:txBody>
      </p:sp>
      <p:cxnSp>
        <p:nvCxnSpPr>
          <p:cNvPr id="27" name="Straight Connector 26"/>
          <p:cNvCxnSpPr/>
          <p:nvPr/>
        </p:nvCxnSpPr>
        <p:spPr>
          <a:xfrm flipH="1">
            <a:off x="1916816"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395677"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874538"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3353399"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3832260"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311121"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789982"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137649"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2007</a:t>
            </a:r>
            <a:endParaRPr lang="en-US" sz="1800" b="1" spc="-80" dirty="0">
              <a:solidFill>
                <a:schemeClr val="bg1">
                  <a:lumMod val="75000"/>
                </a:schemeClr>
              </a:solidFill>
              <a:effectLst/>
              <a:latin typeface="Calibri" panose="020F0502020204030204" pitchFamily="34" charset="0"/>
              <a:cs typeface="Arial" pitchFamily="34" charset="0"/>
            </a:endParaRPr>
          </a:p>
        </p:txBody>
      </p:sp>
      <p:cxnSp>
        <p:nvCxnSpPr>
          <p:cNvPr id="39" name="Straight Connector 38"/>
          <p:cNvCxnSpPr/>
          <p:nvPr/>
        </p:nvCxnSpPr>
        <p:spPr>
          <a:xfrm flipH="1">
            <a:off x="5268843"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5617169"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2008</a:t>
            </a:r>
            <a:endParaRPr lang="en-US" sz="1800" b="1" spc="-80" dirty="0">
              <a:solidFill>
                <a:schemeClr val="bg1">
                  <a:lumMod val="75000"/>
                </a:schemeClr>
              </a:solidFill>
              <a:effectLst/>
              <a:latin typeface="Calibri" panose="020F0502020204030204" pitchFamily="34" charset="0"/>
              <a:cs typeface="Arial" pitchFamily="34" charset="0"/>
            </a:endParaRPr>
          </a:p>
        </p:txBody>
      </p:sp>
      <p:cxnSp>
        <p:nvCxnSpPr>
          <p:cNvPr id="91" name="Straight Connector 90"/>
          <p:cNvCxnSpPr/>
          <p:nvPr/>
        </p:nvCxnSpPr>
        <p:spPr>
          <a:xfrm flipH="1">
            <a:off x="5747704"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6096689"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2009</a:t>
            </a:r>
            <a:endParaRPr lang="en-US" sz="1800" b="1" spc="-80" dirty="0">
              <a:solidFill>
                <a:schemeClr val="bg1">
                  <a:lumMod val="75000"/>
                </a:schemeClr>
              </a:solidFill>
              <a:effectLst/>
              <a:latin typeface="Calibri" panose="020F0502020204030204" pitchFamily="34" charset="0"/>
              <a:cs typeface="Arial" pitchFamily="34" charset="0"/>
            </a:endParaRPr>
          </a:p>
        </p:txBody>
      </p:sp>
      <p:cxnSp>
        <p:nvCxnSpPr>
          <p:cNvPr id="94" name="Straight Connector 93"/>
          <p:cNvCxnSpPr/>
          <p:nvPr/>
        </p:nvCxnSpPr>
        <p:spPr>
          <a:xfrm flipH="1">
            <a:off x="6226565"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6576209"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2010</a:t>
            </a:r>
            <a:endParaRPr lang="en-US" sz="1800" b="1" spc="-80" dirty="0">
              <a:solidFill>
                <a:schemeClr val="bg1">
                  <a:lumMod val="75000"/>
                </a:schemeClr>
              </a:solidFill>
              <a:effectLst/>
              <a:latin typeface="Calibri" panose="020F0502020204030204" pitchFamily="34" charset="0"/>
              <a:cs typeface="Arial" pitchFamily="34" charset="0"/>
            </a:endParaRPr>
          </a:p>
        </p:txBody>
      </p:sp>
      <p:cxnSp>
        <p:nvCxnSpPr>
          <p:cNvPr id="96" name="Straight Connector 95"/>
          <p:cNvCxnSpPr/>
          <p:nvPr/>
        </p:nvCxnSpPr>
        <p:spPr>
          <a:xfrm flipH="1">
            <a:off x="6705426"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7055729"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2011</a:t>
            </a:r>
            <a:endParaRPr lang="en-US" sz="1800" b="1" spc="-80" dirty="0">
              <a:solidFill>
                <a:schemeClr val="bg1">
                  <a:lumMod val="75000"/>
                </a:schemeClr>
              </a:solidFill>
              <a:effectLst/>
              <a:latin typeface="Calibri" panose="020F0502020204030204" pitchFamily="34" charset="0"/>
              <a:cs typeface="Arial" pitchFamily="34" charset="0"/>
            </a:endParaRPr>
          </a:p>
        </p:txBody>
      </p:sp>
      <p:cxnSp>
        <p:nvCxnSpPr>
          <p:cNvPr id="72" name="Straight Connector 71"/>
          <p:cNvCxnSpPr/>
          <p:nvPr/>
        </p:nvCxnSpPr>
        <p:spPr>
          <a:xfrm flipH="1">
            <a:off x="7184287"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7535249"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2012</a:t>
            </a:r>
            <a:endParaRPr lang="en-US" sz="1800" b="1" spc="-80" dirty="0">
              <a:solidFill>
                <a:schemeClr val="bg1">
                  <a:lumMod val="75000"/>
                </a:schemeClr>
              </a:solidFill>
              <a:effectLst/>
              <a:latin typeface="Calibri" panose="020F0502020204030204" pitchFamily="34" charset="0"/>
              <a:cs typeface="Arial" pitchFamily="34" charset="0"/>
            </a:endParaRPr>
          </a:p>
        </p:txBody>
      </p:sp>
      <p:cxnSp>
        <p:nvCxnSpPr>
          <p:cNvPr id="75" name="Straight Connector 74"/>
          <p:cNvCxnSpPr/>
          <p:nvPr/>
        </p:nvCxnSpPr>
        <p:spPr>
          <a:xfrm flipH="1">
            <a:off x="7663148"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355707" y="3814428"/>
            <a:ext cx="276999" cy="427040"/>
          </a:xfrm>
          <a:prstGeom prst="rect">
            <a:avLst/>
          </a:prstGeom>
          <a:noFill/>
        </p:spPr>
        <p:txBody>
          <a:bodyPr vert="vert270"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1999</a:t>
            </a:r>
            <a:endParaRPr lang="en-US" sz="1800" b="1" spc="-80" dirty="0">
              <a:solidFill>
                <a:schemeClr val="bg1">
                  <a:lumMod val="75000"/>
                </a:schemeClr>
              </a:solidFill>
              <a:effectLst/>
              <a:latin typeface="Calibri" panose="020F0502020204030204" pitchFamily="34" charset="0"/>
              <a:cs typeface="Arial" pitchFamily="34" charset="0"/>
            </a:endParaRPr>
          </a:p>
        </p:txBody>
      </p:sp>
      <p:sp>
        <p:nvSpPr>
          <p:cNvPr id="111" name="Line Callout 2 (Accent Bar) 110"/>
          <p:cNvSpPr/>
          <p:nvPr/>
        </p:nvSpPr>
        <p:spPr>
          <a:xfrm flipH="1">
            <a:off x="3755389" y="1258954"/>
            <a:ext cx="2951943" cy="647637"/>
          </a:xfrm>
          <a:prstGeom prst="accentCallout2">
            <a:avLst>
              <a:gd name="adj1" fmla="val 53531"/>
              <a:gd name="adj2" fmla="val -1439"/>
              <a:gd name="adj3" fmla="val 51021"/>
              <a:gd name="adj4" fmla="val -6529"/>
              <a:gd name="adj5" fmla="val 12644"/>
              <a:gd name="adj6" fmla="val -33258"/>
            </a:avLst>
          </a:prstGeom>
          <a:noFill/>
          <a:ln w="50800">
            <a:solidFill>
              <a:schemeClr val="accent5">
                <a:lumMod val="40000"/>
                <a:lumOff val="60000"/>
              </a:schemeClr>
            </a:solidFill>
            <a:tailEnd type="oval"/>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r">
              <a:lnSpc>
                <a:spcPct val="74000"/>
              </a:lnSpc>
            </a:pPr>
            <a:r>
              <a:rPr lang="en-US" sz="1800" b="1" spc="-80" dirty="0" smtClean="0">
                <a:solidFill>
                  <a:schemeClr val="accent5">
                    <a:lumMod val="50000"/>
                  </a:schemeClr>
                </a:solidFill>
                <a:effectLst/>
                <a:latin typeface="Calibri" panose="020F0502020204030204" pitchFamily="34" charset="0"/>
                <a:cs typeface="Arial" pitchFamily="34" charset="0"/>
              </a:rPr>
              <a:t>BitTorrent  Inc. announces </a:t>
            </a:r>
            <a:r>
              <a:rPr lang="en-US" b="1" spc="-80" dirty="0">
                <a:solidFill>
                  <a:schemeClr val="accent2"/>
                </a:solidFill>
                <a:latin typeface="Calibri" panose="020F0502020204030204" pitchFamily="34" charset="0"/>
                <a:cs typeface="Arial" pitchFamily="34" charset="0"/>
              </a:rPr>
              <a:t>150m active </a:t>
            </a:r>
            <a:r>
              <a:rPr lang="en-US" b="1" spc="-80" dirty="0" smtClean="0">
                <a:solidFill>
                  <a:schemeClr val="accent2"/>
                </a:solidFill>
                <a:latin typeface="Calibri" panose="020F0502020204030204" pitchFamily="34" charset="0"/>
                <a:cs typeface="Arial" pitchFamily="34" charset="0"/>
              </a:rPr>
              <a:t> users (Jan ‘12)</a:t>
            </a:r>
            <a:r>
              <a:rPr lang="en-US" sz="1800" b="1" spc="-80" dirty="0" smtClean="0">
                <a:solidFill>
                  <a:schemeClr val="accent5">
                    <a:lumMod val="50000"/>
                  </a:schemeClr>
                </a:solidFill>
                <a:effectLst/>
                <a:latin typeface="Calibri" panose="020F0502020204030204" pitchFamily="34" charset="0"/>
                <a:cs typeface="Arial" pitchFamily="34" charset="0"/>
              </a:rPr>
              <a:t>, growing at 50% per year</a:t>
            </a:r>
          </a:p>
          <a:p>
            <a:pPr algn="r">
              <a:lnSpc>
                <a:spcPct val="74000"/>
              </a:lnSpc>
            </a:pPr>
            <a:endParaRPr lang="en-US" sz="1800" b="1" spc="-80" dirty="0">
              <a:solidFill>
                <a:schemeClr val="accent2"/>
              </a:solidFill>
              <a:effectLst/>
              <a:latin typeface="Calibri" panose="020F0502020204030204" pitchFamily="34" charset="0"/>
            </a:endParaRPr>
          </a:p>
        </p:txBody>
      </p:sp>
      <p:sp>
        <p:nvSpPr>
          <p:cNvPr id="21" name="Title 20"/>
          <p:cNvSpPr>
            <a:spLocks noGrp="1"/>
          </p:cNvSpPr>
          <p:nvPr>
            <p:ph type="title"/>
          </p:nvPr>
        </p:nvSpPr>
        <p:spPr/>
        <p:txBody>
          <a:bodyPr/>
          <a:lstStyle/>
          <a:p>
            <a:r>
              <a:rPr lang="en-US" sz="3200" dirty="0" smtClean="0"/>
              <a:t>Challenges – The Internet Piracy </a:t>
            </a:r>
            <a:r>
              <a:rPr lang="en-US" dirty="0" smtClean="0"/>
              <a:t>Epidemic?</a:t>
            </a:r>
            <a:endParaRPr lang="en-US" dirty="0"/>
          </a:p>
        </p:txBody>
      </p:sp>
      <p:cxnSp>
        <p:nvCxnSpPr>
          <p:cNvPr id="113" name="Straight Connector 112"/>
          <p:cNvCxnSpPr/>
          <p:nvPr/>
        </p:nvCxnSpPr>
        <p:spPr>
          <a:xfrm flipH="1">
            <a:off x="1488710" y="3673997"/>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365880" y="1190599"/>
            <a:ext cx="319177" cy="163902"/>
          </a:xfrm>
          <a:prstGeom prst="rect">
            <a:avLst/>
          </a:prstGeom>
          <a:solidFill>
            <a:schemeClr val="accent2">
              <a:lumMod val="20000"/>
              <a:lumOff val="80000"/>
            </a:schemeClr>
          </a:solidFill>
          <a:ln>
            <a:noFill/>
          </a:ln>
          <a:effectLst>
            <a:innerShdw blurRad="38100" dist="12700" dir="13500000">
              <a:prstClr val="black">
                <a:alpha val="80000"/>
              </a:prstClr>
            </a:innerShdw>
          </a:effectLst>
        </p:spPr>
        <p:txBody>
          <a:bodyPr vert="horz" wrap="square" lIns="0" tIns="0" rIns="0" bIns="0" rtlCol="0" anchor="ctr">
            <a:noAutofit/>
          </a:bodyPr>
          <a:lstStyle/>
          <a:p>
            <a:pPr algn="r">
              <a:lnSpc>
                <a:spcPct val="80000"/>
              </a:lnSpc>
            </a:pPr>
            <a:endParaRPr lang="en-US" sz="2400" b="0" i="0" dirty="0" smtClean="0">
              <a:solidFill>
                <a:schemeClr val="accent5">
                  <a:lumMod val="50000"/>
                </a:schemeClr>
              </a:solidFill>
              <a:effectLst/>
              <a:latin typeface="Calibri" panose="020F0502020204030204" pitchFamily="34" charset="0"/>
              <a:ea typeface="Segoe UI" pitchFamily="34" charset="0"/>
            </a:endParaRPr>
          </a:p>
        </p:txBody>
      </p:sp>
      <p:sp>
        <p:nvSpPr>
          <p:cNvPr id="4" name="Rectangle 3"/>
          <p:cNvSpPr/>
          <p:nvPr/>
        </p:nvSpPr>
        <p:spPr>
          <a:xfrm>
            <a:off x="1715330" y="1110527"/>
            <a:ext cx="1428596" cy="1089363"/>
          </a:xfrm>
          <a:prstGeom prst="rect">
            <a:avLst/>
          </a:prstGeom>
          <a:noFill/>
          <a:ln w="50800">
            <a:noFill/>
            <a:tailEnd type="oval"/>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nSpc>
                <a:spcPct val="94000"/>
              </a:lnSpc>
            </a:pPr>
            <a:r>
              <a:rPr lang="en-US" b="1" spc="-80" dirty="0">
                <a:solidFill>
                  <a:schemeClr val="accent5">
                    <a:lumMod val="50000"/>
                  </a:schemeClr>
                </a:solidFill>
                <a:latin typeface="Calibri" panose="020F0502020204030204" pitchFamily="34" charset="0"/>
                <a:cs typeface="Arial" pitchFamily="34" charset="0"/>
              </a:rPr>
              <a:t>Napster </a:t>
            </a:r>
          </a:p>
          <a:p>
            <a:pPr>
              <a:lnSpc>
                <a:spcPct val="94000"/>
              </a:lnSpc>
            </a:pPr>
            <a:r>
              <a:rPr lang="en-US" b="1" spc="-80" dirty="0">
                <a:solidFill>
                  <a:schemeClr val="accent5">
                    <a:lumMod val="50000"/>
                  </a:schemeClr>
                </a:solidFill>
                <a:latin typeface="Calibri" panose="020F0502020204030204" pitchFamily="34" charset="0"/>
                <a:cs typeface="Arial" pitchFamily="34" charset="0"/>
              </a:rPr>
              <a:t>KaZaA</a:t>
            </a:r>
          </a:p>
          <a:p>
            <a:pPr>
              <a:lnSpc>
                <a:spcPct val="94000"/>
              </a:lnSpc>
            </a:pPr>
            <a:r>
              <a:rPr lang="en-US" b="1" spc="-80" dirty="0">
                <a:solidFill>
                  <a:schemeClr val="accent5">
                    <a:lumMod val="50000"/>
                  </a:schemeClr>
                </a:solidFill>
                <a:latin typeface="Calibri" panose="020F0502020204030204" pitchFamily="34" charset="0"/>
                <a:cs typeface="Arial" pitchFamily="34" charset="0"/>
              </a:rPr>
              <a:t>Megaupload</a:t>
            </a:r>
          </a:p>
          <a:p>
            <a:pPr>
              <a:lnSpc>
                <a:spcPct val="94000"/>
              </a:lnSpc>
            </a:pPr>
            <a:r>
              <a:rPr lang="en-US" b="1" spc="-80" dirty="0">
                <a:solidFill>
                  <a:schemeClr val="accent5">
                    <a:lumMod val="50000"/>
                  </a:schemeClr>
                </a:solidFill>
                <a:latin typeface="Calibri" panose="020F0502020204030204" pitchFamily="34" charset="0"/>
                <a:cs typeface="Arial" pitchFamily="34" charset="0"/>
              </a:rPr>
              <a:t>BitTorrent</a:t>
            </a:r>
          </a:p>
        </p:txBody>
      </p:sp>
      <p:sp>
        <p:nvSpPr>
          <p:cNvPr id="45" name="Rectangle 44"/>
          <p:cNvSpPr/>
          <p:nvPr/>
        </p:nvSpPr>
        <p:spPr>
          <a:xfrm>
            <a:off x="1365880" y="1449392"/>
            <a:ext cx="319177" cy="163902"/>
          </a:xfrm>
          <a:prstGeom prst="rect">
            <a:avLst/>
          </a:prstGeom>
          <a:solidFill>
            <a:schemeClr val="accent5">
              <a:lumMod val="40000"/>
              <a:lumOff val="60000"/>
            </a:schemeClr>
          </a:solidFill>
          <a:ln>
            <a:noFill/>
          </a:ln>
          <a:effectLst>
            <a:innerShdw blurRad="38100" dist="12700" dir="13500000">
              <a:prstClr val="black">
                <a:alpha val="80000"/>
              </a:prstClr>
            </a:innerShdw>
          </a:effectLst>
        </p:spPr>
        <p:txBody>
          <a:bodyPr vert="horz" wrap="square" lIns="0" tIns="0" rIns="0" bIns="0" rtlCol="0" anchor="ctr">
            <a:noAutofit/>
          </a:bodyPr>
          <a:lstStyle/>
          <a:p>
            <a:pPr algn="r">
              <a:lnSpc>
                <a:spcPct val="80000"/>
              </a:lnSpc>
            </a:pPr>
            <a:endParaRPr lang="en-US" sz="2400" b="0" i="0" dirty="0" smtClean="0">
              <a:solidFill>
                <a:schemeClr val="accent5">
                  <a:lumMod val="50000"/>
                </a:schemeClr>
              </a:solidFill>
              <a:effectLst/>
              <a:latin typeface="Calibri" panose="020F0502020204030204" pitchFamily="34" charset="0"/>
              <a:ea typeface="Segoe UI" pitchFamily="34" charset="0"/>
            </a:endParaRPr>
          </a:p>
        </p:txBody>
      </p:sp>
      <p:sp>
        <p:nvSpPr>
          <p:cNvPr id="47" name="Rectangle 46"/>
          <p:cNvSpPr/>
          <p:nvPr/>
        </p:nvSpPr>
        <p:spPr>
          <a:xfrm>
            <a:off x="1365880" y="1708185"/>
            <a:ext cx="319177" cy="163902"/>
          </a:xfrm>
          <a:prstGeom prst="rect">
            <a:avLst/>
          </a:prstGeom>
          <a:solidFill>
            <a:schemeClr val="accent3">
              <a:lumMod val="40000"/>
              <a:lumOff val="60000"/>
            </a:schemeClr>
          </a:solidFill>
          <a:ln>
            <a:noFill/>
          </a:ln>
          <a:effectLst>
            <a:innerShdw blurRad="38100" dist="12700" dir="13500000">
              <a:prstClr val="black">
                <a:alpha val="80000"/>
              </a:prstClr>
            </a:innerShdw>
          </a:effectLst>
        </p:spPr>
        <p:txBody>
          <a:bodyPr vert="horz" wrap="square" lIns="0" tIns="0" rIns="0" bIns="0" rtlCol="0" anchor="ctr">
            <a:noAutofit/>
          </a:bodyPr>
          <a:lstStyle/>
          <a:p>
            <a:pPr algn="r">
              <a:lnSpc>
                <a:spcPct val="80000"/>
              </a:lnSpc>
            </a:pPr>
            <a:endParaRPr lang="en-US" sz="2400" b="0" i="0" dirty="0" smtClean="0">
              <a:solidFill>
                <a:schemeClr val="accent5">
                  <a:lumMod val="50000"/>
                </a:schemeClr>
              </a:solidFill>
              <a:effectLst/>
              <a:latin typeface="Calibri" panose="020F0502020204030204" pitchFamily="34" charset="0"/>
              <a:ea typeface="Segoe UI" pitchFamily="34" charset="0"/>
            </a:endParaRPr>
          </a:p>
        </p:txBody>
      </p:sp>
      <p:sp>
        <p:nvSpPr>
          <p:cNvPr id="48" name="Rectangle 47"/>
          <p:cNvSpPr/>
          <p:nvPr/>
        </p:nvSpPr>
        <p:spPr>
          <a:xfrm>
            <a:off x="1365880" y="1966978"/>
            <a:ext cx="319177" cy="163902"/>
          </a:xfrm>
          <a:prstGeom prst="rect">
            <a:avLst/>
          </a:prstGeom>
          <a:solidFill>
            <a:schemeClr val="accent4">
              <a:lumMod val="40000"/>
              <a:lumOff val="60000"/>
            </a:schemeClr>
          </a:solidFill>
          <a:ln>
            <a:noFill/>
          </a:ln>
          <a:effectLst>
            <a:innerShdw blurRad="38100" dist="12700" dir="13500000">
              <a:prstClr val="black">
                <a:alpha val="80000"/>
              </a:prstClr>
            </a:innerShdw>
          </a:effectLst>
        </p:spPr>
        <p:txBody>
          <a:bodyPr vert="horz" wrap="square" lIns="0" tIns="0" rIns="0" bIns="0" rtlCol="0" anchor="ctr">
            <a:noAutofit/>
          </a:bodyPr>
          <a:lstStyle/>
          <a:p>
            <a:pPr algn="r">
              <a:lnSpc>
                <a:spcPct val="80000"/>
              </a:lnSpc>
            </a:pPr>
            <a:endParaRPr lang="en-US" sz="2400" b="0" i="0" dirty="0" smtClean="0">
              <a:solidFill>
                <a:schemeClr val="accent5">
                  <a:lumMod val="50000"/>
                </a:schemeClr>
              </a:solidFill>
              <a:effectLst/>
              <a:latin typeface="Calibri" panose="020F0502020204030204" pitchFamily="34" charset="0"/>
              <a:ea typeface="Segoe UI" pitchFamily="34" charset="0"/>
            </a:endParaRPr>
          </a:p>
        </p:txBody>
      </p:sp>
      <p:sp>
        <p:nvSpPr>
          <p:cNvPr id="106" name="Line Callout 2 (Accent Bar) 105"/>
          <p:cNvSpPr/>
          <p:nvPr/>
        </p:nvSpPr>
        <p:spPr>
          <a:xfrm>
            <a:off x="3679091" y="2805895"/>
            <a:ext cx="1430647" cy="437792"/>
          </a:xfrm>
          <a:prstGeom prst="accentCallout2">
            <a:avLst>
              <a:gd name="adj1" fmla="val 83238"/>
              <a:gd name="adj2" fmla="val -3974"/>
              <a:gd name="adj3" fmla="val 83866"/>
              <a:gd name="adj4" fmla="val -12088"/>
              <a:gd name="adj5" fmla="val 143342"/>
              <a:gd name="adj6" fmla="val -17388"/>
            </a:avLst>
          </a:prstGeom>
          <a:noFill/>
          <a:ln w="50800">
            <a:solidFill>
              <a:schemeClr val="accent5">
                <a:lumMod val="40000"/>
                <a:lumOff val="60000"/>
              </a:schemeClr>
            </a:solidFill>
            <a:tailEnd type="oval"/>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nSpc>
                <a:spcPct val="74000"/>
              </a:lnSpc>
            </a:pPr>
            <a:r>
              <a:rPr lang="en-US" sz="1800" b="1" spc="-80" dirty="0" smtClean="0">
                <a:solidFill>
                  <a:schemeClr val="accent5">
                    <a:lumMod val="50000"/>
                  </a:schemeClr>
                </a:solidFill>
                <a:effectLst/>
                <a:latin typeface="Calibri" panose="020F0502020204030204" pitchFamily="34" charset="0"/>
                <a:cs typeface="Arial" pitchFamily="34" charset="0"/>
              </a:rPr>
              <a:t>KaZaA peaks </a:t>
            </a:r>
            <a:r>
              <a:rPr lang="en-US" sz="1800" b="1" spc="-80" dirty="0" smtClean="0">
                <a:solidFill>
                  <a:schemeClr val="accent2"/>
                </a:solidFill>
                <a:effectLst/>
                <a:latin typeface="Calibri" panose="020F0502020204030204" pitchFamily="34" charset="0"/>
                <a:cs typeface="Arial" pitchFamily="34" charset="0"/>
              </a:rPr>
              <a:t>@34m users</a:t>
            </a:r>
            <a:endParaRPr lang="en-US" sz="1800" b="1" spc="-80" dirty="0">
              <a:solidFill>
                <a:schemeClr val="accent2"/>
              </a:solidFill>
              <a:effectLst/>
              <a:latin typeface="Calibri" panose="020F0502020204030204" pitchFamily="34" charset="0"/>
            </a:endParaRPr>
          </a:p>
        </p:txBody>
      </p:sp>
      <p:sp>
        <p:nvSpPr>
          <p:cNvPr id="108" name="Line Callout 2 (Accent Bar) 107"/>
          <p:cNvSpPr/>
          <p:nvPr/>
        </p:nvSpPr>
        <p:spPr>
          <a:xfrm flipH="1">
            <a:off x="4083194" y="2168740"/>
            <a:ext cx="2131457" cy="445217"/>
          </a:xfrm>
          <a:prstGeom prst="accentCallout2">
            <a:avLst>
              <a:gd name="adj1" fmla="val 25111"/>
              <a:gd name="adj2" fmla="val -3165"/>
              <a:gd name="adj3" fmla="val 25739"/>
              <a:gd name="adj4" fmla="val -10064"/>
              <a:gd name="adj5" fmla="val -66210"/>
              <a:gd name="adj6" fmla="val -40715"/>
            </a:avLst>
          </a:prstGeom>
          <a:noFill/>
          <a:ln w="50800">
            <a:solidFill>
              <a:schemeClr val="accent5">
                <a:lumMod val="40000"/>
                <a:lumOff val="60000"/>
              </a:schemeClr>
            </a:solidFill>
            <a:tailEnd type="oval"/>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r">
              <a:lnSpc>
                <a:spcPct val="74000"/>
              </a:lnSpc>
            </a:pPr>
            <a:r>
              <a:rPr lang="en-US" sz="1800" b="1" spc="-80" dirty="0" smtClean="0">
                <a:solidFill>
                  <a:schemeClr val="accent5">
                    <a:lumMod val="50000"/>
                  </a:schemeClr>
                </a:solidFill>
                <a:effectLst/>
                <a:latin typeface="Calibri" panose="020F0502020204030204" pitchFamily="34" charset="0"/>
                <a:cs typeface="Arial" pitchFamily="34" charset="0"/>
              </a:rPr>
              <a:t>Megaupload shuts down </a:t>
            </a:r>
            <a:r>
              <a:rPr lang="en-US" sz="1800" b="1" spc="-80" dirty="0" smtClean="0">
                <a:solidFill>
                  <a:schemeClr val="accent2"/>
                </a:solidFill>
                <a:effectLst/>
                <a:latin typeface="Calibri" panose="020F0502020204030204" pitchFamily="34" charset="0"/>
                <a:cs typeface="Arial" pitchFamily="34" charset="0"/>
              </a:rPr>
              <a:t>@180m users</a:t>
            </a:r>
            <a:endParaRPr lang="en-US" sz="1800" b="1" spc="-80" dirty="0">
              <a:solidFill>
                <a:schemeClr val="accent2"/>
              </a:solidFill>
              <a:effectLst/>
              <a:latin typeface="Calibri" panose="020F0502020204030204" pitchFamily="34" charset="0"/>
            </a:endParaRPr>
          </a:p>
        </p:txBody>
      </p:sp>
    </p:spTree>
    <p:extLst>
      <p:ext uri="{BB962C8B-B14F-4D97-AF65-F5344CB8AC3E}">
        <p14:creationId xmlns:p14="http://schemas.microsoft.com/office/powerpoint/2010/main" val="29039647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wipe(down)">
                                      <p:cBhvr>
                                        <p:cTn id="7" dur="1000"/>
                                        <p:tgtEl>
                                          <p:spTgt spid="10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fade">
                                      <p:cBhvr>
                                        <p:cTn id="11" dur="500"/>
                                        <p:tgtEl>
                                          <p:spTgt spid="10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10"/>
                                        </p:tgtEl>
                                        <p:attrNameLst>
                                          <p:attrName>style.visibility</p:attrName>
                                        </p:attrNameLst>
                                      </p:cBhvr>
                                      <p:to>
                                        <p:strVal val="visible"/>
                                      </p:to>
                                    </p:set>
                                    <p:animEffect transition="in" filter="wipe(down)">
                                      <p:cBhvr>
                                        <p:cTn id="16" dur="1000"/>
                                        <p:tgtEl>
                                          <p:spTgt spid="110"/>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06"/>
                                        </p:tgtEl>
                                        <p:attrNameLst>
                                          <p:attrName>style.visibility</p:attrName>
                                        </p:attrNameLst>
                                      </p:cBhvr>
                                      <p:to>
                                        <p:strVal val="visible"/>
                                      </p:to>
                                    </p:set>
                                    <p:animEffect transition="in" filter="fade">
                                      <p:cBhvr>
                                        <p:cTn id="20" dur="500"/>
                                        <p:tgtEl>
                                          <p:spTgt spid="10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01"/>
                                        </p:tgtEl>
                                        <p:attrNameLst>
                                          <p:attrName>style.visibility</p:attrName>
                                        </p:attrNameLst>
                                      </p:cBhvr>
                                      <p:to>
                                        <p:strVal val="visible"/>
                                      </p:to>
                                    </p:set>
                                    <p:animEffect transition="in" filter="wipe(down)">
                                      <p:cBhvr>
                                        <p:cTn id="25" dur="1000"/>
                                        <p:tgtEl>
                                          <p:spTgt spid="101"/>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08"/>
                                        </p:tgtEl>
                                        <p:attrNameLst>
                                          <p:attrName>style.visibility</p:attrName>
                                        </p:attrNameLst>
                                      </p:cBhvr>
                                      <p:to>
                                        <p:strVal val="visible"/>
                                      </p:to>
                                    </p:set>
                                    <p:animEffect transition="in" filter="fade">
                                      <p:cBhvr>
                                        <p:cTn id="29" dur="500"/>
                                        <p:tgtEl>
                                          <p:spTgt spid="10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03"/>
                                        </p:tgtEl>
                                        <p:attrNameLst>
                                          <p:attrName>style.visibility</p:attrName>
                                        </p:attrNameLst>
                                      </p:cBhvr>
                                      <p:to>
                                        <p:strVal val="visible"/>
                                      </p:to>
                                    </p:set>
                                    <p:animEffect transition="in" filter="wipe(down)">
                                      <p:cBhvr>
                                        <p:cTn id="34" dur="1000"/>
                                        <p:tgtEl>
                                          <p:spTgt spid="103"/>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111"/>
                                        </p:tgtEl>
                                        <p:attrNameLst>
                                          <p:attrName>style.visibility</p:attrName>
                                        </p:attrNameLst>
                                      </p:cBhvr>
                                      <p:to>
                                        <p:strVal val="visible"/>
                                      </p:to>
                                    </p:set>
                                    <p:animEffect transition="in" filter="fade">
                                      <p:cBhvr>
                                        <p:cTn id="38" dur="500"/>
                                        <p:tgtEl>
                                          <p:spTgt spid="111"/>
                                        </p:tgtEl>
                                      </p:cBhvr>
                                    </p:animEffect>
                                  </p:childTnLst>
                                </p:cTn>
                              </p:par>
                            </p:childTnLst>
                          </p:cTn>
                        </p:par>
                        <p:par>
                          <p:cTn id="39" fill="hold">
                            <p:stCondLst>
                              <p:cond delay="1500"/>
                            </p:stCondLst>
                            <p:childTnLst>
                              <p:par>
                                <p:cTn id="40" presetID="10" presetClass="entr" presetSubtype="0" fill="hold" grpId="0"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500"/>
                                        <p:tgtEl>
                                          <p:spTgt spid="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500"/>
                                        <p:tgtEl>
                                          <p:spTgt spid="4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fade">
                                      <p:cBhvr>
                                        <p:cTn id="51" dur="500"/>
                                        <p:tgtEl>
                                          <p:spTgt spid="4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8"/>
                                        </p:tgtEl>
                                        <p:attrNameLst>
                                          <p:attrName>style.visibility</p:attrName>
                                        </p:attrNameLst>
                                      </p:cBhvr>
                                      <p:to>
                                        <p:strVal val="visible"/>
                                      </p:to>
                                    </p:set>
                                    <p:animEffect transition="in" filter="fade">
                                      <p:cBhvr>
                                        <p:cTn id="5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3" grpId="0">
        <p:bldAsOne/>
      </p:bldGraphic>
      <p:bldGraphic spid="101" grpId="0">
        <p:bldAsOne/>
      </p:bldGraphic>
      <p:bldGraphic spid="100" grpId="0">
        <p:bldAsOne/>
      </p:bldGraphic>
      <p:bldP spid="105" grpId="0" animBg="1"/>
      <p:bldGraphic spid="110" grpId="0">
        <p:bldAsOne/>
      </p:bldGraphic>
      <p:bldP spid="111" grpId="0" animBg="1"/>
      <p:bldP spid="2" grpId="0" animBg="1"/>
      <p:bldP spid="4" grpId="0"/>
      <p:bldP spid="45" grpId="0" animBg="1"/>
      <p:bldP spid="47" grpId="0" animBg="1"/>
      <p:bldP spid="48" grpId="0" animBg="1"/>
      <p:bldP spid="106" grpId="0" animBg="1"/>
      <p:bldP spid="10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8752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2149475" algn="l"/>
                <a:tab pos="5018088" algn="l"/>
              </a:tabLst>
            </a:pPr>
            <a:r>
              <a:rPr lang="en-US" dirty="0" smtClean="0"/>
              <a:t>Synopsis –	Entertainment Streaming</a:t>
            </a:r>
            <a:br>
              <a:rPr lang="en-US" dirty="0" smtClean="0"/>
            </a:br>
            <a:r>
              <a:rPr lang="en-US" dirty="0" smtClean="0"/>
              <a:t>	</a:t>
            </a:r>
            <a:r>
              <a:rPr lang="en-US" dirty="0" smtClean="0">
                <a:solidFill>
                  <a:schemeClr val="accent5">
                    <a:lumMod val="60000"/>
                    <a:lumOff val="40000"/>
                  </a:schemeClr>
                </a:solidFill>
              </a:rPr>
              <a:t>Challenges</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lstStyle/>
          <a:p>
            <a:pPr lvl="1"/>
            <a:endParaRPr lang="en-US" dirty="0" smtClean="0"/>
          </a:p>
          <a:p>
            <a:pPr lvl="1"/>
            <a:r>
              <a:rPr lang="en-US" dirty="0" smtClean="0"/>
              <a:t>Check </a:t>
            </a:r>
            <a:r>
              <a:rPr lang="en-US" dirty="0"/>
              <a:t>out </a:t>
            </a:r>
            <a:r>
              <a:rPr lang="en-US" dirty="0" smtClean="0"/>
              <a:t>other white papers, video presentations, and opinion pieces from my blog “Digital Video </a:t>
            </a:r>
            <a:r>
              <a:rPr lang="en-US" dirty="0"/>
              <a:t>for </a:t>
            </a:r>
            <a:r>
              <a:rPr lang="en-US" dirty="0" smtClean="0"/>
              <a:t>a Digital </a:t>
            </a:r>
            <a:r>
              <a:rPr lang="en-US" dirty="0"/>
              <a:t>Generation": </a:t>
            </a:r>
            <a:r>
              <a:rPr lang="en-US" dirty="0" smtClean="0">
                <a:hlinkClick r:id="rId3"/>
              </a:rPr>
              <a:t>dusil.com</a:t>
            </a:r>
            <a:r>
              <a:rPr lang="en-US" dirty="0" smtClean="0"/>
              <a:t> </a:t>
            </a:r>
            <a:endParaRPr lang="en-US" dirty="0"/>
          </a:p>
          <a:p>
            <a:pPr lvl="2"/>
            <a:r>
              <a:rPr lang="en-US" dirty="0" smtClean="0"/>
              <a:t>Building a new Video Streaming service starts from understanding the market landscape.  We’re all familiar with the SWOT analysis: Strengths, Weaknesses, </a:t>
            </a:r>
            <a:r>
              <a:rPr lang="en-US" dirty="0"/>
              <a:t>O</a:t>
            </a:r>
            <a:r>
              <a:rPr lang="en-US" dirty="0" smtClean="0"/>
              <a:t>pportunities &amp; Threats. But dissecting the </a:t>
            </a:r>
            <a:r>
              <a:rPr lang="en-US" b="1" dirty="0" smtClean="0"/>
              <a:t>challenges</a:t>
            </a:r>
            <a:r>
              <a:rPr lang="en-US" dirty="0" smtClean="0"/>
              <a:t> in the Video streaming </a:t>
            </a:r>
            <a:r>
              <a:rPr lang="en-US" dirty="0"/>
              <a:t>industry is </a:t>
            </a:r>
            <a:r>
              <a:rPr lang="en-US" dirty="0" smtClean="0"/>
              <a:t>about understanding </a:t>
            </a:r>
            <a:r>
              <a:rPr lang="en-US" i="1" dirty="0" smtClean="0"/>
              <a:t>problems,</a:t>
            </a:r>
            <a:r>
              <a:rPr lang="en-US" dirty="0" smtClean="0"/>
              <a:t> before a </a:t>
            </a:r>
            <a:r>
              <a:rPr lang="en-US" i="1" dirty="0" smtClean="0"/>
              <a:t>solution</a:t>
            </a:r>
            <a:r>
              <a:rPr lang="en-US" dirty="0" smtClean="0"/>
              <a:t> can be formulated.  Creating a gap-analysis is the next step in recognizing </a:t>
            </a:r>
            <a:r>
              <a:rPr lang="en-US" b="1" dirty="0" smtClean="0"/>
              <a:t>opportunities</a:t>
            </a:r>
            <a:r>
              <a:rPr lang="en-US" dirty="0" smtClean="0"/>
              <a:t> in this rapidly changing market space.  Then, examining subscriber </a:t>
            </a:r>
            <a:r>
              <a:rPr lang="en-US" b="1" dirty="0" smtClean="0"/>
              <a:t>behavior</a:t>
            </a:r>
            <a:r>
              <a:rPr lang="en-US" dirty="0" smtClean="0"/>
              <a:t> ensures that we look through the lens of the consumer.  Once those steps are completed, we can formulate a </a:t>
            </a:r>
            <a:r>
              <a:rPr lang="en-US" b="1" dirty="0" smtClean="0"/>
              <a:t>strategy</a:t>
            </a:r>
            <a:r>
              <a:rPr lang="en-US" dirty="0" smtClean="0"/>
              <a:t> to build an innovative and competitive video streaming service. </a:t>
            </a:r>
            <a:r>
              <a:rPr lang="en-US" dirty="0"/>
              <a:t>This presentation takes </a:t>
            </a:r>
            <a:r>
              <a:rPr lang="en-US" dirty="0" smtClean="0"/>
              <a:t>a modern market approach for </a:t>
            </a:r>
            <a:r>
              <a:rPr lang="en-US" dirty="0"/>
              <a:t>video streaming </a:t>
            </a:r>
            <a:r>
              <a:rPr lang="en-US" dirty="0" smtClean="0"/>
              <a:t>through an assessment of Challenges</a:t>
            </a:r>
            <a:r>
              <a:rPr lang="en-US" dirty="0"/>
              <a:t>, Opportunities, Behaviors, &amp; </a:t>
            </a:r>
            <a:r>
              <a:rPr lang="en-US" dirty="0" smtClean="0"/>
              <a:t>Strategies (or COBS)</a:t>
            </a:r>
            <a:endParaRPr lang="en-US" dirty="0"/>
          </a:p>
        </p:txBody>
      </p:sp>
    </p:spTree>
    <p:extLst>
      <p:ext uri="{BB962C8B-B14F-4D97-AF65-F5344CB8AC3E}">
        <p14:creationId xmlns:p14="http://schemas.microsoft.com/office/powerpoint/2010/main" val="21866140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1341438" algn="l"/>
              </a:tabLst>
            </a:pPr>
            <a:r>
              <a:rPr lang="en-US" dirty="0" smtClean="0"/>
              <a:t>Tags –	Entertainment </a:t>
            </a:r>
            <a:r>
              <a:rPr lang="en-US" dirty="0"/>
              <a:t>Streaming</a:t>
            </a:r>
            <a:br>
              <a:rPr lang="en-US" dirty="0"/>
            </a:br>
            <a:r>
              <a:rPr lang="en-US" dirty="0"/>
              <a:t>	</a:t>
            </a:r>
            <a:r>
              <a:rPr lang="en-US" dirty="0">
                <a:solidFill>
                  <a:schemeClr val="accent5">
                    <a:lumMod val="60000"/>
                    <a:lumOff val="40000"/>
                  </a:schemeClr>
                </a:solidFill>
              </a:rPr>
              <a:t>Challenges</a:t>
            </a:r>
          </a:p>
        </p:txBody>
      </p:sp>
      <p:sp>
        <p:nvSpPr>
          <p:cNvPr id="3" name="Content Placeholder 2"/>
          <p:cNvSpPr>
            <a:spLocks noGrp="1"/>
          </p:cNvSpPr>
          <p:nvPr>
            <p:ph idx="1"/>
          </p:nvPr>
        </p:nvSpPr>
        <p:spPr/>
        <p:txBody>
          <a:bodyPr/>
          <a:lstStyle/>
          <a:p>
            <a:pPr lvl="1"/>
            <a:endParaRPr lang="en-US" dirty="0" smtClean="0"/>
          </a:p>
          <a:p>
            <a:pPr lvl="1"/>
            <a:endParaRPr lang="en-US" dirty="0" smtClean="0"/>
          </a:p>
          <a:p>
            <a:pPr lvl="1"/>
            <a:r>
              <a:rPr lang="en-US" dirty="0"/>
              <a:t>2nd Screen, Broadcast, COBS, Connected TV, Digital Rights, Digital Video, DRM, dusil.com, Entertainment Streaming Behaviors, Entertainment Streaming Challenges, Entertainment Streaming Opportunities, Entertainment Streaming Strategies, Gabriel Dusil, Internet Video, Linear TV, Multi-screen, Multiscreen, Online Video Platform, OTT, Over the Top Content, OVP, Recommendation Engine, Return On Investment, ROI, Search &amp; Discovery, second screen, Smart TV, TCO, Television, total cost of ownership, TV Anywhere, TV Everywhere, Video Streaming</a:t>
            </a:r>
          </a:p>
        </p:txBody>
      </p:sp>
    </p:spTree>
    <p:extLst>
      <p:ext uri="{BB962C8B-B14F-4D97-AF65-F5344CB8AC3E}">
        <p14:creationId xmlns:p14="http://schemas.microsoft.com/office/powerpoint/2010/main" val="2845232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Entertainment </a:t>
            </a:r>
            <a:r>
              <a:rPr lang="en-US" dirty="0"/>
              <a:t>Streaming </a:t>
            </a:r>
            <a:r>
              <a:rPr lang="en-US" dirty="0" smtClean="0">
                <a:solidFill>
                  <a:schemeClr val="accent5">
                    <a:lumMod val="60000"/>
                    <a:lumOff val="40000"/>
                  </a:schemeClr>
                </a:solidFill>
              </a:rPr>
              <a:t>Challenges</a:t>
            </a:r>
            <a:br>
              <a:rPr lang="en-US" dirty="0" smtClean="0">
                <a:solidFill>
                  <a:schemeClr val="accent5">
                    <a:lumMod val="60000"/>
                    <a:lumOff val="40000"/>
                  </a:schemeClr>
                </a:solidFill>
              </a:rPr>
            </a:br>
            <a:r>
              <a:rPr lang="en-US" dirty="0" smtClean="0"/>
              <a:t/>
            </a:r>
            <a:br>
              <a:rPr lang="en-US" dirty="0" smtClean="0"/>
            </a:br>
            <a:r>
              <a:rPr lang="en-US" dirty="0" smtClean="0"/>
              <a:t/>
            </a:r>
            <a:br>
              <a:rPr lang="en-US" dirty="0" smtClean="0"/>
            </a:br>
            <a:r>
              <a:rPr lang="en-US" dirty="0" smtClean="0"/>
              <a:t>Download the Recorded Video Presentation or the Native PowerPoint Slides, here:</a:t>
            </a:r>
            <a:br>
              <a:rPr lang="en-US" dirty="0" smtClean="0"/>
            </a:br>
            <a:r>
              <a:rPr lang="en-US" dirty="0" smtClean="0"/>
              <a:t/>
            </a:r>
            <a:br>
              <a:rPr lang="en-US" dirty="0" smtClean="0"/>
            </a:br>
            <a:r>
              <a:rPr lang="en-US" dirty="0" smtClean="0"/>
              <a:t>• </a:t>
            </a:r>
            <a:r>
              <a:rPr lang="en-US" dirty="0" smtClean="0">
                <a:hlinkClick r:id="rId3"/>
              </a:rPr>
              <a:t>http://dusil.com/</a:t>
            </a:r>
            <a:endParaRPr lang="en-US" dirty="0"/>
          </a:p>
        </p:txBody>
      </p:sp>
    </p:spTree>
    <p:extLst>
      <p:ext uri="{BB962C8B-B14F-4D97-AF65-F5344CB8AC3E}">
        <p14:creationId xmlns:p14="http://schemas.microsoft.com/office/powerpoint/2010/main" val="22292081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6517165" y="1561601"/>
            <a:ext cx="0" cy="1831628"/>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653429" y="1561601"/>
            <a:ext cx="0" cy="1831628"/>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2653429" y="3290069"/>
            <a:ext cx="3847796" cy="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2653429" y="1709690"/>
            <a:ext cx="3847796" cy="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2653429" y="1709690"/>
            <a:ext cx="3847796" cy="153545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653429" y="1709690"/>
            <a:ext cx="3847796" cy="153545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dirty="0" smtClean="0"/>
              <a:t>Agenda - COBS</a:t>
            </a:r>
            <a:endParaRPr lang="en-US" dirty="0"/>
          </a:p>
        </p:txBody>
      </p:sp>
      <p:sp>
        <p:nvSpPr>
          <p:cNvPr id="6" name="Rectangle 5"/>
          <p:cNvSpPr/>
          <p:nvPr/>
        </p:nvSpPr>
        <p:spPr>
          <a:xfrm>
            <a:off x="1130784" y="1241690"/>
            <a:ext cx="3045290" cy="936000"/>
          </a:xfrm>
          <a:prstGeom prst="rect">
            <a:avLst/>
          </a:prstGeom>
          <a:solidFill>
            <a:srgbClr val="1E5260"/>
          </a:solidFill>
          <a:ln w="50800">
            <a:solidFill>
              <a:schemeClr val="bg1"/>
            </a:solidFill>
          </a:ln>
        </p:spPr>
        <p:txBody>
          <a:bodyPr wrap="none" anchor="ctr">
            <a:noAutofit/>
          </a:bodyPr>
          <a:lstStyle/>
          <a:p>
            <a:pPr algn="ctr"/>
            <a:r>
              <a:rPr lang="en-US" sz="3600" spc="-100" dirty="0" smtClean="0">
                <a:solidFill>
                  <a:schemeClr val="bg1"/>
                </a:solidFill>
                <a:latin typeface="Calibri" panose="020F0502020204030204" pitchFamily="34" charset="0"/>
              </a:rPr>
              <a:t>Opportunities</a:t>
            </a:r>
            <a:endParaRPr lang="en-US" sz="3600" spc="-100" dirty="0">
              <a:solidFill>
                <a:schemeClr val="bg1"/>
              </a:solidFill>
              <a:latin typeface="Calibri" panose="020F0502020204030204" pitchFamily="34" charset="0"/>
            </a:endParaRPr>
          </a:p>
        </p:txBody>
      </p:sp>
      <p:sp>
        <p:nvSpPr>
          <p:cNvPr id="7" name="Rectangle 6"/>
          <p:cNvSpPr/>
          <p:nvPr/>
        </p:nvSpPr>
        <p:spPr>
          <a:xfrm>
            <a:off x="4931030" y="1241690"/>
            <a:ext cx="3045290" cy="936000"/>
          </a:xfrm>
          <a:prstGeom prst="rect">
            <a:avLst/>
          </a:prstGeom>
          <a:solidFill>
            <a:srgbClr val="1E5260"/>
          </a:solidFill>
          <a:ln w="50800">
            <a:solidFill>
              <a:schemeClr val="bg1"/>
            </a:solidFill>
          </a:ln>
        </p:spPr>
        <p:txBody>
          <a:bodyPr wrap="none" anchor="ctr">
            <a:noAutofit/>
          </a:bodyPr>
          <a:lstStyle/>
          <a:p>
            <a:pPr algn="ctr"/>
            <a:r>
              <a:rPr lang="en-US" sz="3600" spc="-100" dirty="0" smtClean="0">
                <a:solidFill>
                  <a:schemeClr val="bg1"/>
                </a:solidFill>
                <a:latin typeface="Calibri" panose="020F0502020204030204" pitchFamily="34" charset="0"/>
              </a:rPr>
              <a:t>Behaviors</a:t>
            </a:r>
            <a:endParaRPr lang="en-US" sz="3600" spc="-100" dirty="0">
              <a:solidFill>
                <a:schemeClr val="bg1"/>
              </a:solidFill>
              <a:latin typeface="Calibri" panose="020F0502020204030204" pitchFamily="34" charset="0"/>
            </a:endParaRPr>
          </a:p>
        </p:txBody>
      </p:sp>
      <p:sp>
        <p:nvSpPr>
          <p:cNvPr id="8" name="Rectangle 7"/>
          <p:cNvSpPr/>
          <p:nvPr/>
        </p:nvSpPr>
        <p:spPr>
          <a:xfrm>
            <a:off x="1130784" y="2777140"/>
            <a:ext cx="3045290" cy="936000"/>
          </a:xfrm>
          <a:prstGeom prst="rect">
            <a:avLst/>
          </a:prstGeom>
          <a:solidFill>
            <a:srgbClr val="1E5260"/>
          </a:solidFill>
          <a:ln w="50800">
            <a:solidFill>
              <a:schemeClr val="bg1"/>
            </a:solidFill>
          </a:ln>
        </p:spPr>
        <p:txBody>
          <a:bodyPr wrap="none" anchor="ctr">
            <a:noAutofit/>
          </a:bodyPr>
          <a:lstStyle/>
          <a:p>
            <a:pPr algn="ctr"/>
            <a:r>
              <a:rPr lang="en-US" sz="3600" spc="-100" dirty="0">
                <a:solidFill>
                  <a:schemeClr val="bg1"/>
                </a:solidFill>
                <a:latin typeface="Calibri" panose="020F0502020204030204" pitchFamily="34" charset="0"/>
              </a:rPr>
              <a:t>Challenges</a:t>
            </a:r>
          </a:p>
        </p:txBody>
      </p:sp>
      <p:sp>
        <p:nvSpPr>
          <p:cNvPr id="9" name="Rectangle 8"/>
          <p:cNvSpPr/>
          <p:nvPr/>
        </p:nvSpPr>
        <p:spPr>
          <a:xfrm>
            <a:off x="4931030" y="2777140"/>
            <a:ext cx="3045290" cy="936000"/>
          </a:xfrm>
          <a:prstGeom prst="rect">
            <a:avLst/>
          </a:prstGeom>
          <a:solidFill>
            <a:srgbClr val="1E5260"/>
          </a:solidFill>
          <a:ln w="50800">
            <a:solidFill>
              <a:schemeClr val="bg1"/>
            </a:solidFill>
          </a:ln>
        </p:spPr>
        <p:txBody>
          <a:bodyPr wrap="none" anchor="ctr">
            <a:noAutofit/>
          </a:bodyPr>
          <a:lstStyle/>
          <a:p>
            <a:pPr algn="ctr"/>
            <a:r>
              <a:rPr lang="en-US" sz="3600" spc="-100" dirty="0" smtClean="0">
                <a:solidFill>
                  <a:schemeClr val="bg1"/>
                </a:solidFill>
                <a:latin typeface="Calibri" panose="020F0502020204030204" pitchFamily="34" charset="0"/>
              </a:rPr>
              <a:t>Strategies</a:t>
            </a:r>
            <a:endParaRPr lang="en-US" sz="3600" spc="-1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4245370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0" nodeType="afterEffect">
                                  <p:stCondLst>
                                    <p:cond delay="0"/>
                                  </p:stCondLst>
                                  <p:childTnLst>
                                    <p:animClr clrSpc="rgb" dir="cw">
                                      <p:cBhvr>
                                        <p:cTn id="6" dur="500" fill="hold"/>
                                        <p:tgtEl>
                                          <p:spTgt spid="6"/>
                                        </p:tgtEl>
                                        <p:attrNameLst>
                                          <p:attrName>fillcolor</p:attrName>
                                        </p:attrNameLst>
                                      </p:cBhvr>
                                      <p:to>
                                        <a:schemeClr val="accent2"/>
                                      </p:to>
                                    </p:animClr>
                                    <p:set>
                                      <p:cBhvr>
                                        <p:cTn id="7" dur="500" fill="hold"/>
                                        <p:tgtEl>
                                          <p:spTgt spid="6"/>
                                        </p:tgtEl>
                                        <p:attrNameLst>
                                          <p:attrName>fill.type</p:attrName>
                                        </p:attrNameLst>
                                      </p:cBhvr>
                                      <p:to>
                                        <p:strVal val="solid"/>
                                      </p:to>
                                    </p:set>
                                    <p:set>
                                      <p:cBhvr>
                                        <p:cTn id="8" dur="500" fill="hold"/>
                                        <p:tgtEl>
                                          <p:spTgt spid="6"/>
                                        </p:tgtEl>
                                        <p:attrNameLst>
                                          <p:attrName>fill.on</p:attrName>
                                        </p:attrNameLst>
                                      </p:cBhvr>
                                      <p:to>
                                        <p:strVal val="true"/>
                                      </p:to>
                                    </p:set>
                                  </p:childTnLst>
                                </p:cTn>
                              </p:par>
                              <p:par>
                                <p:cTn id="9" presetID="7" presetClass="emph" presetSubtype="2" fill="hold" nodeType="withEffect">
                                  <p:stCondLst>
                                    <p:cond delay="0"/>
                                  </p:stCondLst>
                                  <p:childTnLst>
                                    <p:animClr clrSpc="rgb" dir="cw">
                                      <p:cBhvr>
                                        <p:cTn id="10" dur="500" fill="hold"/>
                                        <p:tgtEl>
                                          <p:spTgt spid="15"/>
                                        </p:tgtEl>
                                        <p:attrNameLst>
                                          <p:attrName>stroke.color</p:attrName>
                                        </p:attrNameLst>
                                      </p:cBhvr>
                                      <p:to>
                                        <a:schemeClr val="accent2"/>
                                      </p:to>
                                    </p:animClr>
                                    <p:set>
                                      <p:cBhvr>
                                        <p:cTn id="11" dur="500" fill="hold"/>
                                        <p:tgtEl>
                                          <p:spTgt spid="15"/>
                                        </p:tgtEl>
                                        <p:attrNameLst>
                                          <p:attrName>stroke.on</p:attrName>
                                        </p:attrNameLst>
                                      </p:cBhvr>
                                      <p:to>
                                        <p:strVal val="true"/>
                                      </p:to>
                                    </p:set>
                                  </p:childTnLst>
                                </p:cTn>
                              </p:par>
                            </p:childTnLst>
                          </p:cTn>
                        </p:par>
                        <p:par>
                          <p:cTn id="12" fill="hold">
                            <p:stCondLst>
                              <p:cond delay="500"/>
                            </p:stCondLst>
                            <p:childTnLst>
                              <p:par>
                                <p:cTn id="13" presetID="1" presetClass="emph" presetSubtype="2" fill="hold" grpId="0" nodeType="afterEffect">
                                  <p:stCondLst>
                                    <p:cond delay="0"/>
                                  </p:stCondLst>
                                  <p:childTnLst>
                                    <p:animClr clrSpc="rgb" dir="cw">
                                      <p:cBhvr>
                                        <p:cTn id="14" dur="500" fill="hold"/>
                                        <p:tgtEl>
                                          <p:spTgt spid="8"/>
                                        </p:tgtEl>
                                        <p:attrNameLst>
                                          <p:attrName>fillcolor</p:attrName>
                                        </p:attrNameLst>
                                      </p:cBhvr>
                                      <p:to>
                                        <a:schemeClr val="accent2"/>
                                      </p:to>
                                    </p:animClr>
                                    <p:set>
                                      <p:cBhvr>
                                        <p:cTn id="15" dur="500" fill="hold"/>
                                        <p:tgtEl>
                                          <p:spTgt spid="8"/>
                                        </p:tgtEl>
                                        <p:attrNameLst>
                                          <p:attrName>fill.type</p:attrName>
                                        </p:attrNameLst>
                                      </p:cBhvr>
                                      <p:to>
                                        <p:strVal val="solid"/>
                                      </p:to>
                                    </p:set>
                                    <p:set>
                                      <p:cBhvr>
                                        <p:cTn id="16" dur="500" fill="hold"/>
                                        <p:tgtEl>
                                          <p:spTgt spid="8"/>
                                        </p:tgtEl>
                                        <p:attrNameLst>
                                          <p:attrName>fill.on</p:attrName>
                                        </p:attrNameLst>
                                      </p:cBhvr>
                                      <p:to>
                                        <p:strVal val="true"/>
                                      </p:to>
                                    </p:set>
                                  </p:childTnLst>
                                </p:cTn>
                              </p:par>
                            </p:childTnLst>
                          </p:cTn>
                        </p:par>
                        <p:par>
                          <p:cTn id="17" fill="hold">
                            <p:stCondLst>
                              <p:cond delay="1000"/>
                            </p:stCondLst>
                            <p:childTnLst>
                              <p:par>
                                <p:cTn id="18" presetID="1" presetClass="emph" presetSubtype="2" fill="hold" grpId="0" nodeType="afterEffect">
                                  <p:stCondLst>
                                    <p:cond delay="0"/>
                                  </p:stCondLst>
                                  <p:childTnLst>
                                    <p:animClr clrSpc="rgb" dir="cw">
                                      <p:cBhvr>
                                        <p:cTn id="19" dur="500" fill="hold"/>
                                        <p:tgtEl>
                                          <p:spTgt spid="7"/>
                                        </p:tgtEl>
                                        <p:attrNameLst>
                                          <p:attrName>fillcolor</p:attrName>
                                        </p:attrNameLst>
                                      </p:cBhvr>
                                      <p:to>
                                        <a:schemeClr val="accent2"/>
                                      </p:to>
                                    </p:animClr>
                                    <p:set>
                                      <p:cBhvr>
                                        <p:cTn id="20" dur="500" fill="hold"/>
                                        <p:tgtEl>
                                          <p:spTgt spid="7"/>
                                        </p:tgtEl>
                                        <p:attrNameLst>
                                          <p:attrName>fill.type</p:attrName>
                                        </p:attrNameLst>
                                      </p:cBhvr>
                                      <p:to>
                                        <p:strVal val="solid"/>
                                      </p:to>
                                    </p:set>
                                    <p:set>
                                      <p:cBhvr>
                                        <p:cTn id="21" dur="500" fill="hold"/>
                                        <p:tgtEl>
                                          <p:spTgt spid="7"/>
                                        </p:tgtEl>
                                        <p:attrNameLst>
                                          <p:attrName>fill.on</p:attrName>
                                        </p:attrNameLst>
                                      </p:cBhvr>
                                      <p:to>
                                        <p:strVal val="true"/>
                                      </p:to>
                                    </p:set>
                                  </p:childTnLst>
                                </p:cTn>
                              </p:par>
                              <p:par>
                                <p:cTn id="22" presetID="7" presetClass="emph" presetSubtype="2" fill="hold" nodeType="withEffect">
                                  <p:stCondLst>
                                    <p:cond delay="0"/>
                                  </p:stCondLst>
                                  <p:childTnLst>
                                    <p:animClr clrSpc="rgb" dir="cw">
                                      <p:cBhvr>
                                        <p:cTn id="23" dur="500" fill="hold"/>
                                        <p:tgtEl>
                                          <p:spTgt spid="11"/>
                                        </p:tgtEl>
                                        <p:attrNameLst>
                                          <p:attrName>stroke.color</p:attrName>
                                        </p:attrNameLst>
                                      </p:cBhvr>
                                      <p:to>
                                        <a:schemeClr val="accent2"/>
                                      </p:to>
                                    </p:animClr>
                                    <p:set>
                                      <p:cBhvr>
                                        <p:cTn id="24" dur="500" fill="hold"/>
                                        <p:tgtEl>
                                          <p:spTgt spid="11"/>
                                        </p:tgtEl>
                                        <p:attrNameLst>
                                          <p:attrName>stroke.on</p:attrName>
                                        </p:attrNameLst>
                                      </p:cBhvr>
                                      <p:to>
                                        <p:strVal val="true"/>
                                      </p:to>
                                    </p:set>
                                  </p:childTnLst>
                                </p:cTn>
                              </p:par>
                              <p:par>
                                <p:cTn id="25" presetID="7" presetClass="emph" presetSubtype="2" fill="hold" nodeType="withEffect">
                                  <p:stCondLst>
                                    <p:cond delay="0"/>
                                  </p:stCondLst>
                                  <p:childTnLst>
                                    <p:animClr clrSpc="rgb" dir="cw">
                                      <p:cBhvr>
                                        <p:cTn id="26" dur="500" fill="hold"/>
                                        <p:tgtEl>
                                          <p:spTgt spid="13"/>
                                        </p:tgtEl>
                                        <p:attrNameLst>
                                          <p:attrName>stroke.color</p:attrName>
                                        </p:attrNameLst>
                                      </p:cBhvr>
                                      <p:to>
                                        <a:schemeClr val="accent2"/>
                                      </p:to>
                                    </p:animClr>
                                    <p:set>
                                      <p:cBhvr>
                                        <p:cTn id="27" dur="500" fill="hold"/>
                                        <p:tgtEl>
                                          <p:spTgt spid="13"/>
                                        </p:tgtEl>
                                        <p:attrNameLst>
                                          <p:attrName>stroke.on</p:attrName>
                                        </p:attrNameLst>
                                      </p:cBhvr>
                                      <p:to>
                                        <p:strVal val="true"/>
                                      </p:to>
                                    </p:set>
                                  </p:childTnLst>
                                </p:cTn>
                              </p:par>
                              <p:par>
                                <p:cTn id="28" presetID="7" presetClass="emph" presetSubtype="2" fill="hold" nodeType="withEffect">
                                  <p:stCondLst>
                                    <p:cond delay="0"/>
                                  </p:stCondLst>
                                  <p:childTnLst>
                                    <p:animClr clrSpc="rgb" dir="cw">
                                      <p:cBhvr>
                                        <p:cTn id="29" dur="500" fill="hold"/>
                                        <p:tgtEl>
                                          <p:spTgt spid="17"/>
                                        </p:tgtEl>
                                        <p:attrNameLst>
                                          <p:attrName>stroke.color</p:attrName>
                                        </p:attrNameLst>
                                      </p:cBhvr>
                                      <p:to>
                                        <a:schemeClr val="accent2"/>
                                      </p:to>
                                    </p:animClr>
                                    <p:set>
                                      <p:cBhvr>
                                        <p:cTn id="30" dur="500" fill="hold"/>
                                        <p:tgtEl>
                                          <p:spTgt spid="17"/>
                                        </p:tgtEl>
                                        <p:attrNameLst>
                                          <p:attrName>stroke.on</p:attrName>
                                        </p:attrNameLst>
                                      </p:cBhvr>
                                      <p:to>
                                        <p:strVal val="true"/>
                                      </p:to>
                                    </p:set>
                                  </p:childTnLst>
                                </p:cTn>
                              </p:par>
                            </p:childTnLst>
                          </p:cTn>
                        </p:par>
                        <p:par>
                          <p:cTn id="31" fill="hold">
                            <p:stCondLst>
                              <p:cond delay="1500"/>
                            </p:stCondLst>
                            <p:childTnLst>
                              <p:par>
                                <p:cTn id="32" presetID="1" presetClass="emph" presetSubtype="2" fill="hold" grpId="0" nodeType="afterEffect">
                                  <p:stCondLst>
                                    <p:cond delay="0"/>
                                  </p:stCondLst>
                                  <p:childTnLst>
                                    <p:animClr clrSpc="rgb" dir="cw">
                                      <p:cBhvr>
                                        <p:cTn id="33" dur="500" fill="hold"/>
                                        <p:tgtEl>
                                          <p:spTgt spid="9"/>
                                        </p:tgtEl>
                                        <p:attrNameLst>
                                          <p:attrName>fillcolor</p:attrName>
                                        </p:attrNameLst>
                                      </p:cBhvr>
                                      <p:to>
                                        <a:schemeClr val="accent2"/>
                                      </p:to>
                                    </p:animClr>
                                    <p:set>
                                      <p:cBhvr>
                                        <p:cTn id="34" dur="500" fill="hold"/>
                                        <p:tgtEl>
                                          <p:spTgt spid="9"/>
                                        </p:tgtEl>
                                        <p:attrNameLst>
                                          <p:attrName>fill.type</p:attrName>
                                        </p:attrNameLst>
                                      </p:cBhvr>
                                      <p:to>
                                        <p:strVal val="solid"/>
                                      </p:to>
                                    </p:set>
                                    <p:set>
                                      <p:cBhvr>
                                        <p:cTn id="35" dur="500" fill="hold"/>
                                        <p:tgtEl>
                                          <p:spTgt spid="9"/>
                                        </p:tgtEl>
                                        <p:attrNameLst>
                                          <p:attrName>fill.on</p:attrName>
                                        </p:attrNameLst>
                                      </p:cBhvr>
                                      <p:to>
                                        <p:strVal val="true"/>
                                      </p:to>
                                    </p:set>
                                  </p:childTnLst>
                                </p:cTn>
                              </p:par>
                              <p:par>
                                <p:cTn id="36" presetID="7" presetClass="emph" presetSubtype="2" fill="hold" nodeType="withEffect">
                                  <p:stCondLst>
                                    <p:cond delay="0"/>
                                  </p:stCondLst>
                                  <p:childTnLst>
                                    <p:animClr clrSpc="rgb" dir="cw">
                                      <p:cBhvr>
                                        <p:cTn id="37" dur="500" fill="hold"/>
                                        <p:tgtEl>
                                          <p:spTgt spid="14"/>
                                        </p:tgtEl>
                                        <p:attrNameLst>
                                          <p:attrName>stroke.color</p:attrName>
                                        </p:attrNameLst>
                                      </p:cBhvr>
                                      <p:to>
                                        <a:schemeClr val="accent2"/>
                                      </p:to>
                                    </p:animClr>
                                    <p:set>
                                      <p:cBhvr>
                                        <p:cTn id="38" dur="500" fill="hold"/>
                                        <p:tgtEl>
                                          <p:spTgt spid="14"/>
                                        </p:tgtEl>
                                        <p:attrNameLst>
                                          <p:attrName>stroke.on</p:attrName>
                                        </p:attrNameLst>
                                      </p:cBhvr>
                                      <p:to>
                                        <p:strVal val="true"/>
                                      </p:to>
                                    </p:set>
                                  </p:childTnLst>
                                </p:cTn>
                              </p:par>
                              <p:par>
                                <p:cTn id="39" presetID="7" presetClass="emph" presetSubtype="2" fill="hold" nodeType="withEffect">
                                  <p:stCondLst>
                                    <p:cond delay="0"/>
                                  </p:stCondLst>
                                  <p:childTnLst>
                                    <p:animClr clrSpc="rgb" dir="cw">
                                      <p:cBhvr>
                                        <p:cTn id="40" dur="500" fill="hold"/>
                                        <p:tgtEl>
                                          <p:spTgt spid="12"/>
                                        </p:tgtEl>
                                        <p:attrNameLst>
                                          <p:attrName>stroke.color</p:attrName>
                                        </p:attrNameLst>
                                      </p:cBhvr>
                                      <p:to>
                                        <a:schemeClr val="accent2"/>
                                      </p:to>
                                    </p:animClr>
                                    <p:set>
                                      <p:cBhvr>
                                        <p:cTn id="41" dur="500" fill="hold"/>
                                        <p:tgtEl>
                                          <p:spTgt spid="12"/>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6517165" y="1561601"/>
            <a:ext cx="0" cy="1831628"/>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653429" y="1561601"/>
            <a:ext cx="0" cy="1831628"/>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2653429" y="3290069"/>
            <a:ext cx="3847796" cy="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2653429" y="1709690"/>
            <a:ext cx="3847796" cy="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2653429" y="1709690"/>
            <a:ext cx="3847796" cy="153545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653429" y="1709690"/>
            <a:ext cx="3847796" cy="1535450"/>
          </a:xfrm>
          <a:prstGeom prst="line">
            <a:avLst/>
          </a:prstGeom>
          <a:ln w="152400">
            <a:solidFill>
              <a:srgbClr val="1E5260">
                <a:alpha val="40000"/>
              </a:srgbClr>
            </a:solidFill>
            <a:tailEnd type="none" w="sm" len="med"/>
          </a:ln>
          <a:effectLst/>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dirty="0"/>
              <a:t>Agenda - C</a:t>
            </a:r>
            <a:r>
              <a:rPr lang="en-US" dirty="0">
                <a:solidFill>
                  <a:schemeClr val="accent5">
                    <a:lumMod val="60000"/>
                    <a:lumOff val="40000"/>
                  </a:schemeClr>
                </a:solidFill>
              </a:rPr>
              <a:t>OBS</a:t>
            </a:r>
          </a:p>
        </p:txBody>
      </p:sp>
      <p:sp>
        <p:nvSpPr>
          <p:cNvPr id="6" name="Rectangle 5"/>
          <p:cNvSpPr/>
          <p:nvPr/>
        </p:nvSpPr>
        <p:spPr>
          <a:xfrm>
            <a:off x="1130784" y="1241690"/>
            <a:ext cx="3045290" cy="936000"/>
          </a:xfrm>
          <a:prstGeom prst="rect">
            <a:avLst/>
          </a:prstGeom>
          <a:solidFill>
            <a:srgbClr val="85A5AD"/>
          </a:solidFill>
          <a:ln w="50800">
            <a:solidFill>
              <a:schemeClr val="bg1"/>
            </a:solidFill>
          </a:ln>
        </p:spPr>
        <p:txBody>
          <a:bodyPr wrap="none" anchor="ctr">
            <a:noAutofit/>
          </a:bodyPr>
          <a:lstStyle/>
          <a:p>
            <a:pPr algn="ctr"/>
            <a:r>
              <a:rPr lang="en-US" sz="3600" spc="-100" dirty="0" smtClean="0">
                <a:solidFill>
                  <a:schemeClr val="bg1"/>
                </a:solidFill>
                <a:latin typeface="Calibri" panose="020F0502020204030204" pitchFamily="34" charset="0"/>
              </a:rPr>
              <a:t>Opportunities</a:t>
            </a:r>
            <a:endParaRPr lang="en-US" sz="3600" spc="-100" dirty="0">
              <a:solidFill>
                <a:schemeClr val="bg1"/>
              </a:solidFill>
              <a:latin typeface="Calibri" panose="020F0502020204030204" pitchFamily="34" charset="0"/>
            </a:endParaRPr>
          </a:p>
        </p:txBody>
      </p:sp>
      <p:sp>
        <p:nvSpPr>
          <p:cNvPr id="7" name="Rectangle 6"/>
          <p:cNvSpPr/>
          <p:nvPr/>
        </p:nvSpPr>
        <p:spPr>
          <a:xfrm>
            <a:off x="4931030" y="1241690"/>
            <a:ext cx="3045290" cy="936000"/>
          </a:xfrm>
          <a:prstGeom prst="rect">
            <a:avLst/>
          </a:prstGeom>
          <a:solidFill>
            <a:srgbClr val="85A5AD"/>
          </a:solidFill>
          <a:ln w="50800">
            <a:solidFill>
              <a:schemeClr val="bg1"/>
            </a:solidFill>
          </a:ln>
        </p:spPr>
        <p:txBody>
          <a:bodyPr wrap="none" anchor="ctr">
            <a:noAutofit/>
          </a:bodyPr>
          <a:lstStyle/>
          <a:p>
            <a:pPr algn="ctr"/>
            <a:r>
              <a:rPr lang="en-US" sz="3600" spc="-100" dirty="0" smtClean="0">
                <a:solidFill>
                  <a:schemeClr val="bg1"/>
                </a:solidFill>
                <a:latin typeface="Calibri" panose="020F0502020204030204" pitchFamily="34" charset="0"/>
              </a:rPr>
              <a:t>Behaviors</a:t>
            </a:r>
            <a:endParaRPr lang="en-US" sz="3600" spc="-100" dirty="0">
              <a:solidFill>
                <a:schemeClr val="bg1"/>
              </a:solidFill>
              <a:latin typeface="Calibri" panose="020F0502020204030204" pitchFamily="34" charset="0"/>
            </a:endParaRPr>
          </a:p>
        </p:txBody>
      </p:sp>
      <p:sp>
        <p:nvSpPr>
          <p:cNvPr id="8" name="Rectangle 7"/>
          <p:cNvSpPr/>
          <p:nvPr/>
        </p:nvSpPr>
        <p:spPr>
          <a:xfrm>
            <a:off x="1130784" y="2777140"/>
            <a:ext cx="3045290" cy="936000"/>
          </a:xfrm>
          <a:prstGeom prst="rect">
            <a:avLst/>
          </a:prstGeom>
          <a:solidFill>
            <a:srgbClr val="1E5260"/>
          </a:solidFill>
          <a:ln w="50800">
            <a:solidFill>
              <a:schemeClr val="bg1"/>
            </a:solidFill>
          </a:ln>
        </p:spPr>
        <p:txBody>
          <a:bodyPr wrap="none" anchor="ctr">
            <a:noAutofit/>
          </a:bodyPr>
          <a:lstStyle/>
          <a:p>
            <a:pPr algn="ctr"/>
            <a:r>
              <a:rPr lang="en-US" sz="3600" spc="-100" dirty="0">
                <a:solidFill>
                  <a:schemeClr val="bg1"/>
                </a:solidFill>
                <a:latin typeface="Calibri" panose="020F0502020204030204" pitchFamily="34" charset="0"/>
              </a:rPr>
              <a:t>Challenges</a:t>
            </a:r>
          </a:p>
        </p:txBody>
      </p:sp>
      <p:sp>
        <p:nvSpPr>
          <p:cNvPr id="9" name="Rectangle 8"/>
          <p:cNvSpPr/>
          <p:nvPr/>
        </p:nvSpPr>
        <p:spPr>
          <a:xfrm>
            <a:off x="4931030" y="2777140"/>
            <a:ext cx="3045290" cy="936000"/>
          </a:xfrm>
          <a:prstGeom prst="rect">
            <a:avLst/>
          </a:prstGeom>
          <a:solidFill>
            <a:srgbClr val="85A5AD"/>
          </a:solidFill>
          <a:ln w="50800">
            <a:solidFill>
              <a:schemeClr val="bg1"/>
            </a:solidFill>
          </a:ln>
        </p:spPr>
        <p:txBody>
          <a:bodyPr wrap="none" anchor="ctr">
            <a:noAutofit/>
          </a:bodyPr>
          <a:lstStyle/>
          <a:p>
            <a:pPr algn="ctr"/>
            <a:r>
              <a:rPr lang="en-US" sz="3600" spc="-100" dirty="0" smtClean="0">
                <a:solidFill>
                  <a:schemeClr val="bg1"/>
                </a:solidFill>
                <a:latin typeface="Calibri" panose="020F0502020204030204" pitchFamily="34" charset="0"/>
              </a:rPr>
              <a:t>Strategies</a:t>
            </a:r>
            <a:endParaRPr lang="en-US" sz="3600" spc="-1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7925082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2000" fill="hold"/>
                                        <p:tgtEl>
                                          <p:spTgt spid="8"/>
                                        </p:tgtEl>
                                        <p:attrNameLst>
                                          <p:attrName>fillcolor</p:attrName>
                                        </p:attrNameLst>
                                      </p:cBhvr>
                                      <p:to>
                                        <a:schemeClr val="accent2"/>
                                      </p:to>
                                    </p:animClr>
                                    <p:set>
                                      <p:cBhvr>
                                        <p:cTn id="7" dur="2000" fill="hold"/>
                                        <p:tgtEl>
                                          <p:spTgt spid="8"/>
                                        </p:tgtEl>
                                        <p:attrNameLst>
                                          <p:attrName>fill.type</p:attrName>
                                        </p:attrNameLst>
                                      </p:cBhvr>
                                      <p:to>
                                        <p:strVal val="solid"/>
                                      </p:to>
                                    </p:set>
                                    <p:set>
                                      <p:cBhvr>
                                        <p:cTn id="8" dur="2000" fill="hold"/>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Challenge – </a:t>
            </a:r>
            <a:r>
              <a:rPr lang="en-US" dirty="0"/>
              <a:t>Music </a:t>
            </a:r>
            <a:r>
              <a:rPr lang="en-US" dirty="0" smtClean="0"/>
              <a:t>Revenue Decline?</a:t>
            </a:r>
            <a:endParaRPr lang="en-US" dirty="0"/>
          </a:p>
        </p:txBody>
      </p:sp>
      <p:sp>
        <p:nvSpPr>
          <p:cNvPr id="7" name="Content Placeholder 6"/>
          <p:cNvSpPr>
            <a:spLocks noGrp="1"/>
          </p:cNvSpPr>
          <p:nvPr>
            <p:ph idx="1"/>
          </p:nvPr>
        </p:nvSpPr>
        <p:spPr/>
        <p:txBody>
          <a:bodyPr/>
          <a:lstStyle/>
          <a:p>
            <a:r>
              <a:rPr lang="en-US" dirty="0" smtClean="0">
                <a:solidFill>
                  <a:srgbClr val="C00000"/>
                </a:solidFill>
              </a:rPr>
              <a:t>Online</a:t>
            </a:r>
            <a:r>
              <a:rPr lang="en-US" dirty="0" smtClean="0"/>
              <a:t> have not</a:t>
            </a:r>
            <a:br>
              <a:rPr lang="en-US" dirty="0" smtClean="0"/>
            </a:br>
            <a:r>
              <a:rPr lang="en-US" dirty="0"/>
              <a:t>offset the decline </a:t>
            </a:r>
            <a:r>
              <a:rPr lang="en-US" dirty="0" smtClean="0"/>
              <a:t/>
            </a:r>
            <a:br>
              <a:rPr lang="en-US" dirty="0" smtClean="0"/>
            </a:br>
            <a:r>
              <a:rPr lang="en-US" dirty="0" smtClean="0"/>
              <a:t>in </a:t>
            </a:r>
            <a:r>
              <a:rPr lang="en-US" dirty="0" smtClean="0">
                <a:solidFill>
                  <a:srgbClr val="C00000"/>
                </a:solidFill>
              </a:rPr>
              <a:t>disc</a:t>
            </a:r>
            <a:r>
              <a:rPr lang="en-US" dirty="0" smtClean="0"/>
              <a:t> sales</a:t>
            </a:r>
          </a:p>
          <a:p>
            <a:pPr lvl="1"/>
            <a:r>
              <a:rPr lang="en-US" dirty="0" smtClean="0"/>
              <a:t>“</a:t>
            </a:r>
            <a:r>
              <a:rPr lang="en-US" b="0" dirty="0"/>
              <a:t>Digital single </a:t>
            </a:r>
            <a:r>
              <a:rPr lang="en-US" b="0" dirty="0" smtClean="0"/>
              <a:t>sales</a:t>
            </a:r>
            <a:br>
              <a:rPr lang="en-US" b="0" dirty="0" smtClean="0"/>
            </a:br>
            <a:r>
              <a:rPr lang="en-US" b="0" dirty="0" smtClean="0"/>
              <a:t>growth </a:t>
            </a:r>
            <a:r>
              <a:rPr lang="en-US" b="0" dirty="0"/>
              <a:t>is </a:t>
            </a:r>
            <a:r>
              <a:rPr lang="en-US" b="0" dirty="0" smtClean="0"/>
              <a:t>slowing:</a:t>
            </a:r>
            <a:br>
              <a:rPr lang="en-US" b="0" dirty="0" smtClean="0"/>
            </a:br>
            <a:r>
              <a:rPr lang="en-US" b="0" dirty="0" smtClean="0"/>
              <a:t>we </a:t>
            </a:r>
            <a:r>
              <a:rPr lang="en-US" b="0" dirty="0"/>
              <a:t>almost </a:t>
            </a:r>
            <a:r>
              <a:rPr lang="en-US" b="0" dirty="0" smtClean="0"/>
              <a:t>reached</a:t>
            </a:r>
            <a:br>
              <a:rPr lang="en-US" b="0" dirty="0" smtClean="0"/>
            </a:br>
            <a:r>
              <a:rPr lang="en-US" b="0" dirty="0" smtClean="0"/>
              <a:t>1.4b </a:t>
            </a:r>
            <a:r>
              <a:rPr lang="en-US" b="0" dirty="0"/>
              <a:t>in </a:t>
            </a:r>
            <a:r>
              <a:rPr lang="en-US" b="0" dirty="0" smtClean="0"/>
              <a:t>‘12 </a:t>
            </a:r>
            <a:r>
              <a:rPr lang="en-US" b="0" dirty="0"/>
              <a:t>but it </a:t>
            </a:r>
            <a:r>
              <a:rPr lang="en-US" b="0" dirty="0" smtClean="0"/>
              <a:t>is</a:t>
            </a:r>
            <a:br>
              <a:rPr lang="en-US" b="0" dirty="0" smtClean="0"/>
            </a:br>
            <a:r>
              <a:rPr lang="en-US" b="0" dirty="0" smtClean="0"/>
              <a:t>unlikely </a:t>
            </a:r>
            <a:r>
              <a:rPr lang="en-US" b="0" dirty="0"/>
              <a:t>that they </a:t>
            </a:r>
            <a:r>
              <a:rPr lang="en-US" b="0" dirty="0" smtClean="0"/>
              <a:t>will</a:t>
            </a:r>
            <a:br>
              <a:rPr lang="en-US" b="0" dirty="0" smtClean="0"/>
            </a:br>
            <a:r>
              <a:rPr lang="en-US" b="0" dirty="0" smtClean="0"/>
              <a:t>reach 1.5b </a:t>
            </a:r>
            <a:r>
              <a:rPr lang="en-US" b="0" dirty="0"/>
              <a:t>in </a:t>
            </a:r>
            <a:r>
              <a:rPr lang="en-US" b="0" dirty="0" smtClean="0"/>
              <a:t>’16</a:t>
            </a:r>
            <a:br>
              <a:rPr lang="en-US" b="0" dirty="0" smtClean="0"/>
            </a:br>
            <a:r>
              <a:rPr lang="en-US" b="0" dirty="0" smtClean="0"/>
              <a:t>before </a:t>
            </a:r>
            <a:r>
              <a:rPr lang="en-US" b="0" dirty="0"/>
              <a:t>they begin </a:t>
            </a:r>
            <a:r>
              <a:rPr lang="en-US" b="0" dirty="0" smtClean="0"/>
              <a:t>to</a:t>
            </a:r>
            <a:br>
              <a:rPr lang="en-US" b="0" dirty="0" smtClean="0"/>
            </a:br>
            <a:r>
              <a:rPr lang="en-US" b="0" dirty="0" smtClean="0"/>
              <a:t>decline”</a:t>
            </a:r>
            <a:br>
              <a:rPr lang="en-US" b="0" dirty="0" smtClean="0"/>
            </a:br>
            <a:r>
              <a:rPr lang="en-US" b="0" dirty="0" smtClean="0"/>
              <a:t>- Billboard</a:t>
            </a:r>
            <a:endParaRPr lang="en-US" dirty="0" smtClean="0"/>
          </a:p>
        </p:txBody>
      </p:sp>
      <p:sp>
        <p:nvSpPr>
          <p:cNvPr id="9" name="Rectangle 8"/>
          <p:cNvSpPr/>
          <p:nvPr/>
        </p:nvSpPr>
        <p:spPr>
          <a:xfrm>
            <a:off x="2509414" y="4772664"/>
            <a:ext cx="4710646" cy="387798"/>
          </a:xfrm>
          <a:prstGeom prst="rect">
            <a:avLst/>
          </a:prstGeom>
        </p:spPr>
        <p:txBody>
          <a:bodyPr wrap="square">
            <a:spAutoFit/>
          </a:bodyPr>
          <a:lstStyle/>
          <a:p>
            <a:pPr algn="ctr">
              <a:lnSpc>
                <a:spcPct val="80000"/>
              </a:lnSpc>
            </a:pPr>
            <a:r>
              <a:rPr lang="en-US" sz="1200" dirty="0">
                <a:solidFill>
                  <a:schemeClr val="bg1">
                    <a:lumMod val="95000"/>
                  </a:schemeClr>
                </a:solidFill>
                <a:latin typeface="Calibri" panose="020F0502020204030204" pitchFamily="34" charset="0"/>
              </a:rPr>
              <a:t>http://www.billboard.com/biz/articles/news/digital-and-mobile/1521562/building-the-100-billion-music-business-guest-post-by</a:t>
            </a:r>
          </a:p>
        </p:txBody>
      </p:sp>
      <p:graphicFrame>
        <p:nvGraphicFramePr>
          <p:cNvPr id="8" name="Chart 7"/>
          <p:cNvGraphicFramePr>
            <a:graphicFrameLocks/>
          </p:cNvGraphicFramePr>
          <p:nvPr>
            <p:extLst>
              <p:ext uri="{D42A27DB-BD31-4B8C-83A1-F6EECF244321}">
                <p14:modId xmlns:p14="http://schemas.microsoft.com/office/powerpoint/2010/main" val="341393139"/>
              </p:ext>
            </p:extLst>
          </p:nvPr>
        </p:nvGraphicFramePr>
        <p:xfrm>
          <a:off x="3329896" y="888181"/>
          <a:ext cx="5600640" cy="3115468"/>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8128165" y="203896"/>
            <a:ext cx="744640" cy="464984"/>
          </a:xfrm>
          <a:prstGeom prst="rect">
            <a:avLst/>
          </a:prstGeom>
        </p:spPr>
      </p:pic>
    </p:spTree>
    <p:extLst>
      <p:ext uri="{BB962C8B-B14F-4D97-AF65-F5344CB8AC3E}">
        <p14:creationId xmlns:p14="http://schemas.microsoft.com/office/powerpoint/2010/main" val="31995489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fade">
                                      <p:cBhvr>
                                        <p:cTn id="7" dur="500"/>
                                        <p:tgtEl>
                                          <p:spTgt spid="8">
                                            <p:graphicEl>
                                              <a:chart seriesIdx="-3" categoryIdx="-3" bldStep="gridLegend"/>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fade">
                                      <p:cBhvr>
                                        <p:cTn id="11" dur="500"/>
                                        <p:tgtEl>
                                          <p:spTgt spid="8">
                                            <p:graphicEl>
                                              <a:chart seriesIdx="0" categoryIdx="-4" bldStep="series"/>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fade">
                                      <p:cBhvr>
                                        <p:cTn id="15" dur="500"/>
                                        <p:tgtEl>
                                          <p:spTgt spid="8">
                                            <p:graphicEl>
                                              <a:chart seriesIdx="1" categoryIdx="-4" bldStep="series"/>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graphicEl>
                                              <a:chart seriesIdx="2" categoryIdx="-4" bldStep="series"/>
                                            </p:graphicEl>
                                          </p:spTgt>
                                        </p:tgtEl>
                                        <p:attrNameLst>
                                          <p:attrName>style.visibility</p:attrName>
                                        </p:attrNameLst>
                                      </p:cBhvr>
                                      <p:to>
                                        <p:strVal val="visible"/>
                                      </p:to>
                                    </p:set>
                                    <p:animEffect transition="in" filter="fade">
                                      <p:cBhvr>
                                        <p:cTn id="19" dur="500"/>
                                        <p:tgtEl>
                                          <p:spTgt spid="8">
                                            <p:graphicEl>
                                              <a:chart seriesIdx="2" categoryIdx="-4" bldStep="series"/>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graphicEl>
                                              <a:chart seriesIdx="3" categoryIdx="-4" bldStep="series"/>
                                            </p:graphicEl>
                                          </p:spTgt>
                                        </p:tgtEl>
                                        <p:attrNameLst>
                                          <p:attrName>style.visibility</p:attrName>
                                        </p:attrNameLst>
                                      </p:cBhvr>
                                      <p:to>
                                        <p:strVal val="visible"/>
                                      </p:to>
                                    </p:set>
                                    <p:animEffect transition="in" filter="fade">
                                      <p:cBhvr>
                                        <p:cTn id="23" dur="500"/>
                                        <p:tgtEl>
                                          <p:spTgt spid="8">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a:t>
            </a:r>
            <a:r>
              <a:rPr lang="en-US" dirty="0" smtClean="0"/>
              <a:t>– Movie Revenue Decline?</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1371130446"/>
              </p:ext>
            </p:extLst>
          </p:nvPr>
        </p:nvGraphicFramePr>
        <p:xfrm>
          <a:off x="667939" y="1067159"/>
          <a:ext cx="7846221" cy="3507584"/>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2735207" y="4774308"/>
            <a:ext cx="4207867" cy="369191"/>
          </a:xfrm>
          <a:prstGeom prst="rect">
            <a:avLst/>
          </a:prstGeom>
        </p:spPr>
        <p:txBody>
          <a:bodyPr wrap="square" lIns="0" tIns="36000" rIns="0" bIns="36000" anchor="ctr" anchorCtr="0">
            <a:noAutofit/>
          </a:bodyPr>
          <a:lstStyle/>
          <a:p>
            <a:pPr algn="ctr">
              <a:lnSpc>
                <a:spcPct val="80000"/>
              </a:lnSpc>
            </a:pPr>
            <a:r>
              <a:rPr lang="en-US" sz="1200" b="0" spc="-60" dirty="0">
                <a:solidFill>
                  <a:schemeClr val="bg1">
                    <a:lumMod val="95000"/>
                  </a:schemeClr>
                </a:solidFill>
                <a:effectLst/>
                <a:latin typeface="Calibri" panose="020F0502020204030204" pitchFamily="34" charset="0"/>
              </a:rPr>
              <a:t>Source: Rentrak &amp; </a:t>
            </a:r>
            <a:r>
              <a:rPr lang="en-US" sz="1200" b="0" spc="-60" dirty="0" smtClean="0">
                <a:solidFill>
                  <a:schemeClr val="bg1">
                    <a:lumMod val="95000"/>
                  </a:schemeClr>
                </a:solidFill>
                <a:effectLst/>
                <a:latin typeface="Calibri" panose="020F0502020204030204" pitchFamily="34" charset="0"/>
              </a:rPr>
              <a:t>Digital Entertainment Group</a:t>
            </a:r>
            <a:endParaRPr lang="en-US" sz="1200" b="0" spc="-60" dirty="0">
              <a:solidFill>
                <a:schemeClr val="bg1">
                  <a:lumMod val="95000"/>
                </a:schemeClr>
              </a:solidFill>
              <a:effectLst/>
              <a:latin typeface="Calibri" panose="020F0502020204030204" pitchFamily="34" charset="0"/>
            </a:endParaRPr>
          </a:p>
        </p:txBody>
      </p:sp>
      <p:pic>
        <p:nvPicPr>
          <p:cNvPr id="8" name="Picture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127347" y="1006306"/>
            <a:ext cx="1810240" cy="252028"/>
          </a:xfrm>
          <a:prstGeom prst="rect">
            <a:avLst/>
          </a:prstGeom>
        </p:spPr>
      </p:pic>
      <p:pic>
        <p:nvPicPr>
          <p:cNvPr id="9" name="Picture 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247464" y="189942"/>
            <a:ext cx="713006" cy="588374"/>
          </a:xfrm>
          <a:prstGeom prst="rect">
            <a:avLst/>
          </a:prstGeom>
        </p:spPr>
      </p:pic>
    </p:spTree>
    <p:extLst>
      <p:ext uri="{BB962C8B-B14F-4D97-AF65-F5344CB8AC3E}">
        <p14:creationId xmlns:p14="http://schemas.microsoft.com/office/powerpoint/2010/main" val="1900649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fade">
                                      <p:cBhvr>
                                        <p:cTn id="7" dur="500"/>
                                        <p:tgtEl>
                                          <p:spTgt spid="3">
                                            <p:graphicEl>
                                              <a:chart seriesIdx="-3" categoryIdx="-3" bldStep="gridLegend"/>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fade">
                                      <p:cBhvr>
                                        <p:cTn id="11" dur="500"/>
                                        <p:tgtEl>
                                          <p:spTgt spid="3">
                                            <p:graphicEl>
                                              <a:chart seriesIdx="0" categoryIdx="-4" bldStep="series"/>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fade">
                                      <p:cBhvr>
                                        <p:cTn id="15" dur="500"/>
                                        <p:tgtEl>
                                          <p:spTgt spid="3">
                                            <p:graphicEl>
                                              <a:chart seriesIdx="1" categoryIdx="-4" bldStep="series"/>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fade">
                                      <p:cBhvr>
                                        <p:cTn id="19" dur="500"/>
                                        <p:tgtEl>
                                          <p:spTgt spid="3">
                                            <p:graphicEl>
                                              <a:chart seriesIdx="2" categoryIdx="-4" bldStep="series"/>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graphicEl>
                                              <a:chart seriesIdx="3" categoryIdx="-4" bldStep="series"/>
                                            </p:graphicEl>
                                          </p:spTgt>
                                        </p:tgtEl>
                                        <p:attrNameLst>
                                          <p:attrName>style.visibility</p:attrName>
                                        </p:attrNameLst>
                                      </p:cBhvr>
                                      <p:to>
                                        <p:strVal val="visible"/>
                                      </p:to>
                                    </p:set>
                                    <p:animEffect transition="in" filter="fade">
                                      <p:cBhvr>
                                        <p:cTn id="23" dur="500"/>
                                        <p:tgtEl>
                                          <p:spTgt spid="3">
                                            <p:graphicEl>
                                              <a:chart seriesIdx="3" categoryIdx="-4" bldStep="series"/>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graphicEl>
                                              <a:chart seriesIdx="4" categoryIdx="-4" bldStep="series"/>
                                            </p:graphicEl>
                                          </p:spTgt>
                                        </p:tgtEl>
                                        <p:attrNameLst>
                                          <p:attrName>style.visibility</p:attrName>
                                        </p:attrNameLst>
                                      </p:cBhvr>
                                      <p:to>
                                        <p:strVal val="visible"/>
                                      </p:to>
                                    </p:set>
                                    <p:animEffect transition="in" filter="fade">
                                      <p:cBhvr>
                                        <p:cTn id="27" dur="500"/>
                                        <p:tgtEl>
                                          <p:spTgt spid="3">
                                            <p:graphicEl>
                                              <a:chart seriesIdx="4" categoryIdx="-4" bldStep="series"/>
                                            </p:graphic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graphicEl>
                                              <a:chart seriesIdx="5" categoryIdx="-4" bldStep="series"/>
                                            </p:graphicEl>
                                          </p:spTgt>
                                        </p:tgtEl>
                                        <p:attrNameLst>
                                          <p:attrName>style.visibility</p:attrName>
                                        </p:attrNameLst>
                                      </p:cBhvr>
                                      <p:to>
                                        <p:strVal val="visible"/>
                                      </p:to>
                                    </p:set>
                                    <p:animEffect transition="in" filter="fade">
                                      <p:cBhvr>
                                        <p:cTn id="31" dur="500"/>
                                        <p:tgtEl>
                                          <p:spTgt spid="3">
                                            <p:graphicEl>
                                              <a:chart seriesIdx="5"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Challenge - Release Windows</a:t>
            </a:r>
            <a:br>
              <a:rPr lang="en-US" dirty="0" smtClean="0"/>
            </a:br>
            <a:r>
              <a:rPr lang="en-US" dirty="0" smtClean="0"/>
              <a:t>for Premium Content</a:t>
            </a:r>
            <a:endParaRPr lang="en-US" dirty="0"/>
          </a:p>
        </p:txBody>
      </p:sp>
      <p:sp>
        <p:nvSpPr>
          <p:cNvPr id="53" name="Isosceles Triangle 18"/>
          <p:cNvSpPr/>
          <p:nvPr/>
        </p:nvSpPr>
        <p:spPr>
          <a:xfrm>
            <a:off x="542621" y="48587"/>
            <a:ext cx="8358851" cy="2618955"/>
          </a:xfrm>
          <a:custGeom>
            <a:avLst/>
            <a:gdLst>
              <a:gd name="connsiteX0" fmla="*/ 0 w 3762103"/>
              <a:gd name="connsiteY0" fmla="*/ 2238103 h 2238103"/>
              <a:gd name="connsiteX1" fmla="*/ 1881052 w 3762103"/>
              <a:gd name="connsiteY1" fmla="*/ 0 h 2238103"/>
              <a:gd name="connsiteX2" fmla="*/ 3762103 w 3762103"/>
              <a:gd name="connsiteY2" fmla="*/ 2238103 h 2238103"/>
              <a:gd name="connsiteX3" fmla="*/ 0 w 3762103"/>
              <a:gd name="connsiteY3" fmla="*/ 2238103 h 2238103"/>
              <a:gd name="connsiteX0" fmla="*/ 0 w 3735978"/>
              <a:gd name="connsiteY0" fmla="*/ 2255520 h 2255520"/>
              <a:gd name="connsiteX1" fmla="*/ 1854927 w 3735978"/>
              <a:gd name="connsiteY1" fmla="*/ 0 h 2255520"/>
              <a:gd name="connsiteX2" fmla="*/ 3735978 w 3735978"/>
              <a:gd name="connsiteY2" fmla="*/ 2238103 h 2255520"/>
              <a:gd name="connsiteX3" fmla="*/ 0 w 3735978"/>
              <a:gd name="connsiteY3" fmla="*/ 2255520 h 2255520"/>
              <a:gd name="connsiteX0" fmla="*/ 0 w 3735978"/>
              <a:gd name="connsiteY0" fmla="*/ 2238103 h 2238103"/>
              <a:gd name="connsiteX1" fmla="*/ 8710 w 3735978"/>
              <a:gd name="connsiteY1" fmla="*/ 0 h 2238103"/>
              <a:gd name="connsiteX2" fmla="*/ 3735978 w 3735978"/>
              <a:gd name="connsiteY2" fmla="*/ 2220686 h 2238103"/>
              <a:gd name="connsiteX3" fmla="*/ 0 w 3735978"/>
              <a:gd name="connsiteY3" fmla="*/ 2238103 h 2238103"/>
              <a:gd name="connsiteX0" fmla="*/ 0 w 3735978"/>
              <a:gd name="connsiteY0" fmla="*/ 2238103 h 2238103"/>
              <a:gd name="connsiteX1" fmla="*/ 8710 w 3735978"/>
              <a:gd name="connsiteY1" fmla="*/ 0 h 2238103"/>
              <a:gd name="connsiteX2" fmla="*/ 3735978 w 3735978"/>
              <a:gd name="connsiteY2" fmla="*/ 2220686 h 2238103"/>
              <a:gd name="connsiteX3" fmla="*/ 0 w 3735978"/>
              <a:gd name="connsiteY3" fmla="*/ 2238103 h 2238103"/>
              <a:gd name="connsiteX0" fmla="*/ 100202 w 3836726"/>
              <a:gd name="connsiteY0" fmla="*/ 2486141 h 2486141"/>
              <a:gd name="connsiteX1" fmla="*/ 108912 w 3836726"/>
              <a:gd name="connsiteY1" fmla="*/ 248038 h 2486141"/>
              <a:gd name="connsiteX2" fmla="*/ 335333 w 3836726"/>
              <a:gd name="connsiteY2" fmla="*/ 248038 h 2486141"/>
              <a:gd name="connsiteX3" fmla="*/ 3836180 w 3836726"/>
              <a:gd name="connsiteY3" fmla="*/ 2468724 h 2486141"/>
              <a:gd name="connsiteX4" fmla="*/ 100202 w 3836726"/>
              <a:gd name="connsiteY4" fmla="*/ 2486141 h 2486141"/>
              <a:gd name="connsiteX0" fmla="*/ 0 w 3736524"/>
              <a:gd name="connsiteY0" fmla="*/ 2367447 h 2367447"/>
              <a:gd name="connsiteX1" fmla="*/ 8710 w 3736524"/>
              <a:gd name="connsiteY1" fmla="*/ 129344 h 2367447"/>
              <a:gd name="connsiteX2" fmla="*/ 235131 w 3736524"/>
              <a:gd name="connsiteY2" fmla="*/ 129344 h 2367447"/>
              <a:gd name="connsiteX3" fmla="*/ 3735978 w 3736524"/>
              <a:gd name="connsiteY3" fmla="*/ 2350030 h 2367447"/>
              <a:gd name="connsiteX4" fmla="*/ 0 w 3736524"/>
              <a:gd name="connsiteY4" fmla="*/ 2367447 h 2367447"/>
              <a:gd name="connsiteX0" fmla="*/ 0 w 3736524"/>
              <a:gd name="connsiteY0" fmla="*/ 2238730 h 2238730"/>
              <a:gd name="connsiteX1" fmla="*/ 8710 w 3736524"/>
              <a:gd name="connsiteY1" fmla="*/ 627 h 2238730"/>
              <a:gd name="connsiteX2" fmla="*/ 235131 w 3736524"/>
              <a:gd name="connsiteY2" fmla="*/ 627 h 2238730"/>
              <a:gd name="connsiteX3" fmla="*/ 3735978 w 3736524"/>
              <a:gd name="connsiteY3" fmla="*/ 2221313 h 2238730"/>
              <a:gd name="connsiteX4" fmla="*/ 0 w 3736524"/>
              <a:gd name="connsiteY4" fmla="*/ 2238730 h 2238730"/>
              <a:gd name="connsiteX0" fmla="*/ 0 w 4167435"/>
              <a:gd name="connsiteY0" fmla="*/ 2238730 h 2250850"/>
              <a:gd name="connsiteX1" fmla="*/ 8710 w 4167435"/>
              <a:gd name="connsiteY1" fmla="*/ 627 h 2250850"/>
              <a:gd name="connsiteX2" fmla="*/ 235131 w 4167435"/>
              <a:gd name="connsiteY2" fmla="*/ 627 h 2250850"/>
              <a:gd name="connsiteX3" fmla="*/ 3709851 w 4167435"/>
              <a:gd name="connsiteY3" fmla="*/ 2029723 h 2250850"/>
              <a:gd name="connsiteX4" fmla="*/ 3735978 w 4167435"/>
              <a:gd name="connsiteY4" fmla="*/ 2221313 h 2250850"/>
              <a:gd name="connsiteX5" fmla="*/ 0 w 4167435"/>
              <a:gd name="connsiteY5" fmla="*/ 2238730 h 2250850"/>
              <a:gd name="connsiteX0" fmla="*/ 0 w 3992764"/>
              <a:gd name="connsiteY0" fmla="*/ 2238730 h 2238730"/>
              <a:gd name="connsiteX1" fmla="*/ 8710 w 3992764"/>
              <a:gd name="connsiteY1" fmla="*/ 627 h 2238730"/>
              <a:gd name="connsiteX2" fmla="*/ 235131 w 3992764"/>
              <a:gd name="connsiteY2" fmla="*/ 627 h 2238730"/>
              <a:gd name="connsiteX3" fmla="*/ 3709851 w 3992764"/>
              <a:gd name="connsiteY3" fmla="*/ 2029723 h 2238730"/>
              <a:gd name="connsiteX4" fmla="*/ 3735978 w 3992764"/>
              <a:gd name="connsiteY4" fmla="*/ 2221313 h 2238730"/>
              <a:gd name="connsiteX5" fmla="*/ 0 w 3992764"/>
              <a:gd name="connsiteY5" fmla="*/ 2238730 h 2238730"/>
              <a:gd name="connsiteX0" fmla="*/ 0 w 3960147"/>
              <a:gd name="connsiteY0" fmla="*/ 2238730 h 2238730"/>
              <a:gd name="connsiteX1" fmla="*/ 8710 w 3960147"/>
              <a:gd name="connsiteY1" fmla="*/ 627 h 2238730"/>
              <a:gd name="connsiteX2" fmla="*/ 235131 w 3960147"/>
              <a:gd name="connsiteY2" fmla="*/ 627 h 2238730"/>
              <a:gd name="connsiteX3" fmla="*/ 3709851 w 3960147"/>
              <a:gd name="connsiteY3" fmla="*/ 2029723 h 2238730"/>
              <a:gd name="connsiteX4" fmla="*/ 3692435 w 3960147"/>
              <a:gd name="connsiteY4" fmla="*/ 2221313 h 2238730"/>
              <a:gd name="connsiteX5" fmla="*/ 0 w 3960147"/>
              <a:gd name="connsiteY5" fmla="*/ 2238730 h 2238730"/>
              <a:gd name="connsiteX0" fmla="*/ 0 w 3709851"/>
              <a:gd name="connsiteY0" fmla="*/ 2238730 h 2238730"/>
              <a:gd name="connsiteX1" fmla="*/ 8710 w 3709851"/>
              <a:gd name="connsiteY1" fmla="*/ 627 h 2238730"/>
              <a:gd name="connsiteX2" fmla="*/ 235131 w 3709851"/>
              <a:gd name="connsiteY2" fmla="*/ 627 h 2238730"/>
              <a:gd name="connsiteX3" fmla="*/ 3709851 w 3709851"/>
              <a:gd name="connsiteY3" fmla="*/ 2029723 h 2238730"/>
              <a:gd name="connsiteX4" fmla="*/ 3692435 w 3709851"/>
              <a:gd name="connsiteY4" fmla="*/ 2221313 h 2238730"/>
              <a:gd name="connsiteX5" fmla="*/ 0 w 3709851"/>
              <a:gd name="connsiteY5" fmla="*/ 2238730 h 2238730"/>
              <a:gd name="connsiteX0" fmla="*/ 0 w 3727269"/>
              <a:gd name="connsiteY0" fmla="*/ 2238730 h 2238730"/>
              <a:gd name="connsiteX1" fmla="*/ 8710 w 3727269"/>
              <a:gd name="connsiteY1" fmla="*/ 627 h 2238730"/>
              <a:gd name="connsiteX2" fmla="*/ 235131 w 3727269"/>
              <a:gd name="connsiteY2" fmla="*/ 627 h 2238730"/>
              <a:gd name="connsiteX3" fmla="*/ 3709851 w 3727269"/>
              <a:gd name="connsiteY3" fmla="*/ 2029723 h 2238730"/>
              <a:gd name="connsiteX4" fmla="*/ 3727269 w 3727269"/>
              <a:gd name="connsiteY4" fmla="*/ 2221313 h 2238730"/>
              <a:gd name="connsiteX5" fmla="*/ 0 w 3727269"/>
              <a:gd name="connsiteY5" fmla="*/ 2238730 h 2238730"/>
              <a:gd name="connsiteX0" fmla="*/ 0 w 3727269"/>
              <a:gd name="connsiteY0" fmla="*/ 2238730 h 2238730"/>
              <a:gd name="connsiteX1" fmla="*/ 8710 w 3727269"/>
              <a:gd name="connsiteY1" fmla="*/ 627 h 2238730"/>
              <a:gd name="connsiteX2" fmla="*/ 235131 w 3727269"/>
              <a:gd name="connsiteY2" fmla="*/ 627 h 2238730"/>
              <a:gd name="connsiteX3" fmla="*/ 3709851 w 3727269"/>
              <a:gd name="connsiteY3" fmla="*/ 2029723 h 2238730"/>
              <a:gd name="connsiteX4" fmla="*/ 3727269 w 3727269"/>
              <a:gd name="connsiteY4" fmla="*/ 2221313 h 2238730"/>
              <a:gd name="connsiteX5" fmla="*/ 0 w 3727269"/>
              <a:gd name="connsiteY5" fmla="*/ 2238730 h 2238730"/>
              <a:gd name="connsiteX0" fmla="*/ 0 w 3727269"/>
              <a:gd name="connsiteY0" fmla="*/ 2238730 h 2238730"/>
              <a:gd name="connsiteX1" fmla="*/ 8710 w 3727269"/>
              <a:gd name="connsiteY1" fmla="*/ 627 h 2238730"/>
              <a:gd name="connsiteX2" fmla="*/ 235131 w 3727269"/>
              <a:gd name="connsiteY2" fmla="*/ 627 h 2238730"/>
              <a:gd name="connsiteX3" fmla="*/ 3709851 w 3727269"/>
              <a:gd name="connsiteY3" fmla="*/ 2029723 h 2238730"/>
              <a:gd name="connsiteX4" fmla="*/ 3727269 w 3727269"/>
              <a:gd name="connsiteY4" fmla="*/ 2221313 h 2238730"/>
              <a:gd name="connsiteX5" fmla="*/ 0 w 3727269"/>
              <a:gd name="connsiteY5" fmla="*/ 2238730 h 2238730"/>
              <a:gd name="connsiteX0" fmla="*/ 0 w 3727269"/>
              <a:gd name="connsiteY0" fmla="*/ 2238730 h 2238730"/>
              <a:gd name="connsiteX1" fmla="*/ 8710 w 3727269"/>
              <a:gd name="connsiteY1" fmla="*/ 627 h 2238730"/>
              <a:gd name="connsiteX2" fmla="*/ 235131 w 3727269"/>
              <a:gd name="connsiteY2" fmla="*/ 627 h 2238730"/>
              <a:gd name="connsiteX3" fmla="*/ 3709851 w 3727269"/>
              <a:gd name="connsiteY3" fmla="*/ 2029723 h 2238730"/>
              <a:gd name="connsiteX4" fmla="*/ 3727269 w 3727269"/>
              <a:gd name="connsiteY4" fmla="*/ 2221313 h 2238730"/>
              <a:gd name="connsiteX5" fmla="*/ 0 w 3727269"/>
              <a:gd name="connsiteY5" fmla="*/ 2238730 h 2238730"/>
              <a:gd name="connsiteX0" fmla="*/ 0 w 3727269"/>
              <a:gd name="connsiteY0" fmla="*/ 2238730 h 2238730"/>
              <a:gd name="connsiteX1" fmla="*/ 8710 w 3727269"/>
              <a:gd name="connsiteY1" fmla="*/ 627 h 2238730"/>
              <a:gd name="connsiteX2" fmla="*/ 235131 w 3727269"/>
              <a:gd name="connsiteY2" fmla="*/ 627 h 2238730"/>
              <a:gd name="connsiteX3" fmla="*/ 3709851 w 3727269"/>
              <a:gd name="connsiteY3" fmla="*/ 2029723 h 2238730"/>
              <a:gd name="connsiteX4" fmla="*/ 3727269 w 3727269"/>
              <a:gd name="connsiteY4" fmla="*/ 2221313 h 2238730"/>
              <a:gd name="connsiteX5" fmla="*/ 0 w 3727269"/>
              <a:gd name="connsiteY5" fmla="*/ 2238730 h 2238730"/>
              <a:gd name="connsiteX0" fmla="*/ 0 w 3727269"/>
              <a:gd name="connsiteY0" fmla="*/ 2238730 h 2238730"/>
              <a:gd name="connsiteX1" fmla="*/ 8710 w 3727269"/>
              <a:gd name="connsiteY1" fmla="*/ 627 h 2238730"/>
              <a:gd name="connsiteX2" fmla="*/ 235131 w 3727269"/>
              <a:gd name="connsiteY2" fmla="*/ 627 h 2238730"/>
              <a:gd name="connsiteX3" fmla="*/ 3709851 w 3727269"/>
              <a:gd name="connsiteY3" fmla="*/ 2029723 h 2238730"/>
              <a:gd name="connsiteX4" fmla="*/ 3727269 w 3727269"/>
              <a:gd name="connsiteY4" fmla="*/ 2238730 h 2238730"/>
              <a:gd name="connsiteX5" fmla="*/ 0 w 3727269"/>
              <a:gd name="connsiteY5" fmla="*/ 2238730 h 2238730"/>
              <a:gd name="connsiteX0" fmla="*/ 0 w 3727269"/>
              <a:gd name="connsiteY0" fmla="*/ 2238103 h 2238103"/>
              <a:gd name="connsiteX1" fmla="*/ 8710 w 3727269"/>
              <a:gd name="connsiteY1" fmla="*/ 0 h 2238103"/>
              <a:gd name="connsiteX2" fmla="*/ 261559 w 3727269"/>
              <a:gd name="connsiteY2" fmla="*/ 15856 h 2238103"/>
              <a:gd name="connsiteX3" fmla="*/ 3709851 w 3727269"/>
              <a:gd name="connsiteY3" fmla="*/ 2029096 h 2238103"/>
              <a:gd name="connsiteX4" fmla="*/ 3727269 w 3727269"/>
              <a:gd name="connsiteY4" fmla="*/ 2238103 h 2238103"/>
              <a:gd name="connsiteX5" fmla="*/ 0 w 3727269"/>
              <a:gd name="connsiteY5" fmla="*/ 2238103 h 2238103"/>
              <a:gd name="connsiteX0" fmla="*/ 0 w 3727269"/>
              <a:gd name="connsiteY0" fmla="*/ 2238729 h 2238729"/>
              <a:gd name="connsiteX1" fmla="*/ 8710 w 3727269"/>
              <a:gd name="connsiteY1" fmla="*/ 626 h 2238729"/>
              <a:gd name="connsiteX2" fmla="*/ 250988 w 3727269"/>
              <a:gd name="connsiteY2" fmla="*/ 626 h 2238729"/>
              <a:gd name="connsiteX3" fmla="*/ 3709851 w 3727269"/>
              <a:gd name="connsiteY3" fmla="*/ 2029722 h 2238729"/>
              <a:gd name="connsiteX4" fmla="*/ 3727269 w 3727269"/>
              <a:gd name="connsiteY4" fmla="*/ 2238729 h 2238729"/>
              <a:gd name="connsiteX5" fmla="*/ 0 w 3727269"/>
              <a:gd name="connsiteY5" fmla="*/ 2238729 h 2238729"/>
              <a:gd name="connsiteX0" fmla="*/ 0 w 3727269"/>
              <a:gd name="connsiteY0" fmla="*/ 2238103 h 2238103"/>
              <a:gd name="connsiteX1" fmla="*/ 8710 w 3727269"/>
              <a:gd name="connsiteY1" fmla="*/ 0 h 2238103"/>
              <a:gd name="connsiteX2" fmla="*/ 250988 w 3727269"/>
              <a:gd name="connsiteY2" fmla="*/ 0 h 2238103"/>
              <a:gd name="connsiteX3" fmla="*/ 3709851 w 3727269"/>
              <a:gd name="connsiteY3" fmla="*/ 2029096 h 2238103"/>
              <a:gd name="connsiteX4" fmla="*/ 3727269 w 3727269"/>
              <a:gd name="connsiteY4" fmla="*/ 2238103 h 2238103"/>
              <a:gd name="connsiteX5" fmla="*/ 0 w 3727269"/>
              <a:gd name="connsiteY5" fmla="*/ 2238103 h 2238103"/>
              <a:gd name="connsiteX0" fmla="*/ 0 w 3727269"/>
              <a:gd name="connsiteY0" fmla="*/ 2238103 h 2238103"/>
              <a:gd name="connsiteX1" fmla="*/ 8710 w 3727269"/>
              <a:gd name="connsiteY1" fmla="*/ 0 h 2238103"/>
              <a:gd name="connsiteX2" fmla="*/ 250988 w 3727269"/>
              <a:gd name="connsiteY2" fmla="*/ 0 h 2238103"/>
              <a:gd name="connsiteX3" fmla="*/ 3709851 w 3727269"/>
              <a:gd name="connsiteY3" fmla="*/ 2029096 h 2238103"/>
              <a:gd name="connsiteX4" fmla="*/ 3727269 w 3727269"/>
              <a:gd name="connsiteY4" fmla="*/ 2238103 h 2238103"/>
              <a:gd name="connsiteX5" fmla="*/ 0 w 3727269"/>
              <a:gd name="connsiteY5" fmla="*/ 2238103 h 2238103"/>
              <a:gd name="connsiteX0" fmla="*/ 0 w 3727269"/>
              <a:gd name="connsiteY0" fmla="*/ 2238103 h 2238103"/>
              <a:gd name="connsiteX1" fmla="*/ 8710 w 3727269"/>
              <a:gd name="connsiteY1" fmla="*/ 0 h 2238103"/>
              <a:gd name="connsiteX2" fmla="*/ 250988 w 3727269"/>
              <a:gd name="connsiteY2" fmla="*/ 0 h 2238103"/>
              <a:gd name="connsiteX3" fmla="*/ 3709851 w 3727269"/>
              <a:gd name="connsiteY3" fmla="*/ 2029096 h 2238103"/>
              <a:gd name="connsiteX4" fmla="*/ 3727269 w 3727269"/>
              <a:gd name="connsiteY4" fmla="*/ 2238103 h 2238103"/>
              <a:gd name="connsiteX5" fmla="*/ 0 w 3727269"/>
              <a:gd name="connsiteY5" fmla="*/ 2238103 h 2238103"/>
              <a:gd name="connsiteX0" fmla="*/ 0 w 3727269"/>
              <a:gd name="connsiteY0" fmla="*/ 2238103 h 2238103"/>
              <a:gd name="connsiteX1" fmla="*/ 8710 w 3727269"/>
              <a:gd name="connsiteY1" fmla="*/ 0 h 2238103"/>
              <a:gd name="connsiteX2" fmla="*/ 250988 w 3727269"/>
              <a:gd name="connsiteY2" fmla="*/ 0 h 2238103"/>
              <a:gd name="connsiteX3" fmla="*/ 3709851 w 3727269"/>
              <a:gd name="connsiteY3" fmla="*/ 2029096 h 2238103"/>
              <a:gd name="connsiteX4" fmla="*/ 3727269 w 3727269"/>
              <a:gd name="connsiteY4" fmla="*/ 2238103 h 2238103"/>
              <a:gd name="connsiteX5" fmla="*/ 0 w 3727269"/>
              <a:gd name="connsiteY5" fmla="*/ 2238103 h 2238103"/>
              <a:gd name="connsiteX0" fmla="*/ 0 w 3727282"/>
              <a:gd name="connsiteY0" fmla="*/ 2238103 h 2238103"/>
              <a:gd name="connsiteX1" fmla="*/ 8710 w 3727282"/>
              <a:gd name="connsiteY1" fmla="*/ 0 h 2238103"/>
              <a:gd name="connsiteX2" fmla="*/ 250988 w 3727282"/>
              <a:gd name="connsiteY2" fmla="*/ 0 h 2238103"/>
              <a:gd name="connsiteX3" fmla="*/ 3709851 w 3727282"/>
              <a:gd name="connsiteY3" fmla="*/ 2029096 h 2238103"/>
              <a:gd name="connsiteX4" fmla="*/ 3727269 w 3727282"/>
              <a:gd name="connsiteY4" fmla="*/ 2238103 h 2238103"/>
              <a:gd name="connsiteX5" fmla="*/ 0 w 3727282"/>
              <a:gd name="connsiteY5" fmla="*/ 2238103 h 2238103"/>
              <a:gd name="connsiteX0" fmla="*/ 0 w 3727298"/>
              <a:gd name="connsiteY0" fmla="*/ 2238103 h 2238103"/>
              <a:gd name="connsiteX1" fmla="*/ 8710 w 3727298"/>
              <a:gd name="connsiteY1" fmla="*/ 0 h 2238103"/>
              <a:gd name="connsiteX2" fmla="*/ 250988 w 3727298"/>
              <a:gd name="connsiteY2" fmla="*/ 0 h 2238103"/>
              <a:gd name="connsiteX3" fmla="*/ 3720422 w 3727298"/>
              <a:gd name="connsiteY3" fmla="*/ 2029096 h 2238103"/>
              <a:gd name="connsiteX4" fmla="*/ 3727269 w 3727298"/>
              <a:gd name="connsiteY4" fmla="*/ 2238103 h 2238103"/>
              <a:gd name="connsiteX5" fmla="*/ 0 w 3727298"/>
              <a:gd name="connsiteY5" fmla="*/ 2238103 h 2238103"/>
              <a:gd name="connsiteX0" fmla="*/ 0 w 3727298"/>
              <a:gd name="connsiteY0" fmla="*/ 2238103 h 2238103"/>
              <a:gd name="connsiteX1" fmla="*/ 8710 w 3727298"/>
              <a:gd name="connsiteY1" fmla="*/ 0 h 2238103"/>
              <a:gd name="connsiteX2" fmla="*/ 250988 w 3727298"/>
              <a:gd name="connsiteY2" fmla="*/ 0 h 2238103"/>
              <a:gd name="connsiteX3" fmla="*/ 3720422 w 3727298"/>
              <a:gd name="connsiteY3" fmla="*/ 2029096 h 2238103"/>
              <a:gd name="connsiteX4" fmla="*/ 3727269 w 3727298"/>
              <a:gd name="connsiteY4" fmla="*/ 2238103 h 2238103"/>
              <a:gd name="connsiteX5" fmla="*/ 0 w 3727298"/>
              <a:gd name="connsiteY5" fmla="*/ 2238103 h 2238103"/>
              <a:gd name="connsiteX0" fmla="*/ 0 w 3727298"/>
              <a:gd name="connsiteY0" fmla="*/ 2238103 h 2238103"/>
              <a:gd name="connsiteX1" fmla="*/ 8710 w 3727298"/>
              <a:gd name="connsiteY1" fmla="*/ 0 h 2238103"/>
              <a:gd name="connsiteX2" fmla="*/ 181470 w 3727298"/>
              <a:gd name="connsiteY2" fmla="*/ 0 h 2238103"/>
              <a:gd name="connsiteX3" fmla="*/ 3720422 w 3727298"/>
              <a:gd name="connsiteY3" fmla="*/ 2029096 h 2238103"/>
              <a:gd name="connsiteX4" fmla="*/ 3727269 w 3727298"/>
              <a:gd name="connsiteY4" fmla="*/ 2238103 h 2238103"/>
              <a:gd name="connsiteX5" fmla="*/ 0 w 3727298"/>
              <a:gd name="connsiteY5" fmla="*/ 2238103 h 2238103"/>
              <a:gd name="connsiteX0" fmla="*/ 6642 w 3733940"/>
              <a:gd name="connsiteY0" fmla="*/ 2238103 h 2238103"/>
              <a:gd name="connsiteX1" fmla="*/ 456 w 3733940"/>
              <a:gd name="connsiteY1" fmla="*/ 0 h 2238103"/>
              <a:gd name="connsiteX2" fmla="*/ 188112 w 3733940"/>
              <a:gd name="connsiteY2" fmla="*/ 0 h 2238103"/>
              <a:gd name="connsiteX3" fmla="*/ 3727064 w 3733940"/>
              <a:gd name="connsiteY3" fmla="*/ 2029096 h 2238103"/>
              <a:gd name="connsiteX4" fmla="*/ 3733911 w 3733940"/>
              <a:gd name="connsiteY4" fmla="*/ 2238103 h 2238103"/>
              <a:gd name="connsiteX5" fmla="*/ 6642 w 3733940"/>
              <a:gd name="connsiteY5" fmla="*/ 2238103 h 2238103"/>
              <a:gd name="connsiteX0" fmla="*/ 6642 w 3733940"/>
              <a:gd name="connsiteY0" fmla="*/ 2238103 h 2238103"/>
              <a:gd name="connsiteX1" fmla="*/ 456 w 3733940"/>
              <a:gd name="connsiteY1" fmla="*/ 0 h 2238103"/>
              <a:gd name="connsiteX2" fmla="*/ 188112 w 3733940"/>
              <a:gd name="connsiteY2" fmla="*/ 0 h 2238103"/>
              <a:gd name="connsiteX3" fmla="*/ 3727064 w 3733940"/>
              <a:gd name="connsiteY3" fmla="*/ 2029096 h 2238103"/>
              <a:gd name="connsiteX4" fmla="*/ 3733911 w 3733940"/>
              <a:gd name="connsiteY4" fmla="*/ 2238103 h 2238103"/>
              <a:gd name="connsiteX5" fmla="*/ 6642 w 3733940"/>
              <a:gd name="connsiteY5" fmla="*/ 2238103 h 2238103"/>
              <a:gd name="connsiteX0" fmla="*/ 6642 w 3733940"/>
              <a:gd name="connsiteY0" fmla="*/ 2238103 h 2238103"/>
              <a:gd name="connsiteX1" fmla="*/ 456 w 3733940"/>
              <a:gd name="connsiteY1" fmla="*/ 0 h 2238103"/>
              <a:gd name="connsiteX2" fmla="*/ 188112 w 3733940"/>
              <a:gd name="connsiteY2" fmla="*/ 0 h 2238103"/>
              <a:gd name="connsiteX3" fmla="*/ 3727064 w 3733940"/>
              <a:gd name="connsiteY3" fmla="*/ 2029096 h 2238103"/>
              <a:gd name="connsiteX4" fmla="*/ 3733911 w 3733940"/>
              <a:gd name="connsiteY4" fmla="*/ 2238103 h 2238103"/>
              <a:gd name="connsiteX5" fmla="*/ 6642 w 3733940"/>
              <a:gd name="connsiteY5" fmla="*/ 2238103 h 2238103"/>
              <a:gd name="connsiteX0" fmla="*/ 0 w 3727298"/>
              <a:gd name="connsiteY0" fmla="*/ 2238103 h 2238103"/>
              <a:gd name="connsiteX1" fmla="*/ 3745 w 3727298"/>
              <a:gd name="connsiteY1" fmla="*/ 0 h 2238103"/>
              <a:gd name="connsiteX2" fmla="*/ 181470 w 3727298"/>
              <a:gd name="connsiteY2" fmla="*/ 0 h 2238103"/>
              <a:gd name="connsiteX3" fmla="*/ 3720422 w 3727298"/>
              <a:gd name="connsiteY3" fmla="*/ 2029096 h 2238103"/>
              <a:gd name="connsiteX4" fmla="*/ 3727269 w 3727298"/>
              <a:gd name="connsiteY4" fmla="*/ 2238103 h 2238103"/>
              <a:gd name="connsiteX5" fmla="*/ 0 w 3727298"/>
              <a:gd name="connsiteY5" fmla="*/ 2238103 h 2238103"/>
              <a:gd name="connsiteX0" fmla="*/ 3198 w 3730496"/>
              <a:gd name="connsiteY0" fmla="*/ 2238103 h 2238103"/>
              <a:gd name="connsiteX1" fmla="*/ 620 w 3730496"/>
              <a:gd name="connsiteY1" fmla="*/ 4752 h 2238103"/>
              <a:gd name="connsiteX2" fmla="*/ 184668 w 3730496"/>
              <a:gd name="connsiteY2" fmla="*/ 0 h 2238103"/>
              <a:gd name="connsiteX3" fmla="*/ 3723620 w 3730496"/>
              <a:gd name="connsiteY3" fmla="*/ 2029096 h 2238103"/>
              <a:gd name="connsiteX4" fmla="*/ 3730467 w 3730496"/>
              <a:gd name="connsiteY4" fmla="*/ 2238103 h 2238103"/>
              <a:gd name="connsiteX5" fmla="*/ 3198 w 3730496"/>
              <a:gd name="connsiteY5" fmla="*/ 2238103 h 2238103"/>
              <a:gd name="connsiteX0" fmla="*/ 2578 w 3729876"/>
              <a:gd name="connsiteY0" fmla="*/ 2238103 h 2238103"/>
              <a:gd name="connsiteX1" fmla="*/ 0 w 3729876"/>
              <a:gd name="connsiteY1" fmla="*/ 4752 h 2238103"/>
              <a:gd name="connsiteX2" fmla="*/ 184048 w 3729876"/>
              <a:gd name="connsiteY2" fmla="*/ 0 h 2238103"/>
              <a:gd name="connsiteX3" fmla="*/ 3723000 w 3729876"/>
              <a:gd name="connsiteY3" fmla="*/ 2029096 h 2238103"/>
              <a:gd name="connsiteX4" fmla="*/ 3729847 w 3729876"/>
              <a:gd name="connsiteY4" fmla="*/ 2238103 h 2238103"/>
              <a:gd name="connsiteX5" fmla="*/ 2578 w 3729876"/>
              <a:gd name="connsiteY5" fmla="*/ 2238103 h 2238103"/>
              <a:gd name="connsiteX0" fmla="*/ 2578 w 3729876"/>
              <a:gd name="connsiteY0" fmla="*/ 2238103 h 2238103"/>
              <a:gd name="connsiteX1" fmla="*/ 0 w 3729876"/>
              <a:gd name="connsiteY1" fmla="*/ 4752 h 2238103"/>
              <a:gd name="connsiteX2" fmla="*/ 184048 w 3729876"/>
              <a:gd name="connsiteY2" fmla="*/ 0 h 2238103"/>
              <a:gd name="connsiteX3" fmla="*/ 3723000 w 3729876"/>
              <a:gd name="connsiteY3" fmla="*/ 2029096 h 2238103"/>
              <a:gd name="connsiteX4" fmla="*/ 3729847 w 3729876"/>
              <a:gd name="connsiteY4" fmla="*/ 2238103 h 2238103"/>
              <a:gd name="connsiteX5" fmla="*/ 2578 w 3729876"/>
              <a:gd name="connsiteY5" fmla="*/ 2238103 h 2238103"/>
              <a:gd name="connsiteX0" fmla="*/ 2578 w 3729876"/>
              <a:gd name="connsiteY0" fmla="*/ 2238103 h 2238103"/>
              <a:gd name="connsiteX1" fmla="*/ 0 w 3729876"/>
              <a:gd name="connsiteY1" fmla="*/ 4752 h 2238103"/>
              <a:gd name="connsiteX2" fmla="*/ 184048 w 3729876"/>
              <a:gd name="connsiteY2" fmla="*/ 0 h 2238103"/>
              <a:gd name="connsiteX3" fmla="*/ 3723000 w 3729876"/>
              <a:gd name="connsiteY3" fmla="*/ 2029096 h 2238103"/>
              <a:gd name="connsiteX4" fmla="*/ 3729847 w 3729876"/>
              <a:gd name="connsiteY4" fmla="*/ 2238103 h 2238103"/>
              <a:gd name="connsiteX5" fmla="*/ 2578 w 3729876"/>
              <a:gd name="connsiteY5" fmla="*/ 2238103 h 2238103"/>
              <a:gd name="connsiteX0" fmla="*/ 2578 w 3729876"/>
              <a:gd name="connsiteY0" fmla="*/ 2242856 h 2242856"/>
              <a:gd name="connsiteX1" fmla="*/ 0 w 3729876"/>
              <a:gd name="connsiteY1" fmla="*/ 4752 h 2242856"/>
              <a:gd name="connsiteX2" fmla="*/ 184048 w 3729876"/>
              <a:gd name="connsiteY2" fmla="*/ 0 h 2242856"/>
              <a:gd name="connsiteX3" fmla="*/ 3723000 w 3729876"/>
              <a:gd name="connsiteY3" fmla="*/ 2029096 h 2242856"/>
              <a:gd name="connsiteX4" fmla="*/ 3729847 w 3729876"/>
              <a:gd name="connsiteY4" fmla="*/ 2238103 h 2242856"/>
              <a:gd name="connsiteX5" fmla="*/ 2578 w 3729876"/>
              <a:gd name="connsiteY5" fmla="*/ 2242856 h 2242856"/>
              <a:gd name="connsiteX0" fmla="*/ 2578 w 3729876"/>
              <a:gd name="connsiteY0" fmla="*/ 2242856 h 2242856"/>
              <a:gd name="connsiteX1" fmla="*/ 0 w 3729876"/>
              <a:gd name="connsiteY1" fmla="*/ 4752 h 2242856"/>
              <a:gd name="connsiteX2" fmla="*/ 184048 w 3729876"/>
              <a:gd name="connsiteY2" fmla="*/ 0 h 2242856"/>
              <a:gd name="connsiteX3" fmla="*/ 3723000 w 3729876"/>
              <a:gd name="connsiteY3" fmla="*/ 2029096 h 2242856"/>
              <a:gd name="connsiteX4" fmla="*/ 3729847 w 3729876"/>
              <a:gd name="connsiteY4" fmla="*/ 2238103 h 2242856"/>
              <a:gd name="connsiteX5" fmla="*/ 2578 w 3729876"/>
              <a:gd name="connsiteY5" fmla="*/ 2242856 h 2242856"/>
              <a:gd name="connsiteX0" fmla="*/ 2578 w 3729876"/>
              <a:gd name="connsiteY0" fmla="*/ 2242856 h 2242856"/>
              <a:gd name="connsiteX1" fmla="*/ 0 w 3729876"/>
              <a:gd name="connsiteY1" fmla="*/ 4752 h 2242856"/>
              <a:gd name="connsiteX2" fmla="*/ 184048 w 3729876"/>
              <a:gd name="connsiteY2" fmla="*/ 0 h 2242856"/>
              <a:gd name="connsiteX3" fmla="*/ 3723000 w 3729876"/>
              <a:gd name="connsiteY3" fmla="*/ 2029096 h 2242856"/>
              <a:gd name="connsiteX4" fmla="*/ 3729847 w 3729876"/>
              <a:gd name="connsiteY4" fmla="*/ 2238103 h 2242856"/>
              <a:gd name="connsiteX5" fmla="*/ 2578 w 3729876"/>
              <a:gd name="connsiteY5" fmla="*/ 2242856 h 2242856"/>
              <a:gd name="connsiteX0" fmla="*/ 2578 w 3729876"/>
              <a:gd name="connsiteY0" fmla="*/ 2238104 h 2238104"/>
              <a:gd name="connsiteX1" fmla="*/ 0 w 3729876"/>
              <a:gd name="connsiteY1" fmla="*/ 0 h 2238104"/>
              <a:gd name="connsiteX2" fmla="*/ 177724 w 3729876"/>
              <a:gd name="connsiteY2" fmla="*/ 7128 h 2238104"/>
              <a:gd name="connsiteX3" fmla="*/ 3723000 w 3729876"/>
              <a:gd name="connsiteY3" fmla="*/ 2024344 h 2238104"/>
              <a:gd name="connsiteX4" fmla="*/ 3729847 w 3729876"/>
              <a:gd name="connsiteY4" fmla="*/ 2233351 h 2238104"/>
              <a:gd name="connsiteX5" fmla="*/ 2578 w 3729876"/>
              <a:gd name="connsiteY5" fmla="*/ 2238104 h 2238104"/>
              <a:gd name="connsiteX0" fmla="*/ 2578 w 3729876"/>
              <a:gd name="connsiteY0" fmla="*/ 2238104 h 2238104"/>
              <a:gd name="connsiteX1" fmla="*/ 0 w 3729876"/>
              <a:gd name="connsiteY1" fmla="*/ 0 h 2238104"/>
              <a:gd name="connsiteX2" fmla="*/ 177724 w 3729876"/>
              <a:gd name="connsiteY2" fmla="*/ 0 h 2238104"/>
              <a:gd name="connsiteX3" fmla="*/ 3723000 w 3729876"/>
              <a:gd name="connsiteY3" fmla="*/ 2024344 h 2238104"/>
              <a:gd name="connsiteX4" fmla="*/ 3729847 w 3729876"/>
              <a:gd name="connsiteY4" fmla="*/ 2233351 h 2238104"/>
              <a:gd name="connsiteX5" fmla="*/ 2578 w 3729876"/>
              <a:gd name="connsiteY5" fmla="*/ 2238104 h 2238104"/>
              <a:gd name="connsiteX0" fmla="*/ 2578 w 3729876"/>
              <a:gd name="connsiteY0" fmla="*/ 2238104 h 2238104"/>
              <a:gd name="connsiteX1" fmla="*/ 0 w 3729876"/>
              <a:gd name="connsiteY1" fmla="*/ 0 h 2238104"/>
              <a:gd name="connsiteX2" fmla="*/ 177724 w 3729876"/>
              <a:gd name="connsiteY2" fmla="*/ 0 h 2238104"/>
              <a:gd name="connsiteX3" fmla="*/ 3723000 w 3729876"/>
              <a:gd name="connsiteY3" fmla="*/ 2024344 h 2238104"/>
              <a:gd name="connsiteX4" fmla="*/ 3729847 w 3729876"/>
              <a:gd name="connsiteY4" fmla="*/ 2233351 h 2238104"/>
              <a:gd name="connsiteX5" fmla="*/ 2578 w 3729876"/>
              <a:gd name="connsiteY5" fmla="*/ 2238104 h 2238104"/>
              <a:gd name="connsiteX0" fmla="*/ 2578 w 3729876"/>
              <a:gd name="connsiteY0" fmla="*/ 2238104 h 2238104"/>
              <a:gd name="connsiteX1" fmla="*/ 0 w 3729876"/>
              <a:gd name="connsiteY1" fmla="*/ 0 h 2238104"/>
              <a:gd name="connsiteX2" fmla="*/ 177724 w 3729876"/>
              <a:gd name="connsiteY2" fmla="*/ 0 h 2238104"/>
              <a:gd name="connsiteX3" fmla="*/ 3723000 w 3729876"/>
              <a:gd name="connsiteY3" fmla="*/ 2024344 h 2238104"/>
              <a:gd name="connsiteX4" fmla="*/ 3729847 w 3729876"/>
              <a:gd name="connsiteY4" fmla="*/ 2233351 h 2238104"/>
              <a:gd name="connsiteX5" fmla="*/ 2578 w 3729876"/>
              <a:gd name="connsiteY5" fmla="*/ 2238104 h 2238104"/>
              <a:gd name="connsiteX0" fmla="*/ 2578 w 3730673"/>
              <a:gd name="connsiteY0" fmla="*/ 2238104 h 2238104"/>
              <a:gd name="connsiteX1" fmla="*/ 0 w 3730673"/>
              <a:gd name="connsiteY1" fmla="*/ 0 h 2238104"/>
              <a:gd name="connsiteX2" fmla="*/ 177724 w 3730673"/>
              <a:gd name="connsiteY2" fmla="*/ 0 h 2238104"/>
              <a:gd name="connsiteX3" fmla="*/ 3730673 w 3730673"/>
              <a:gd name="connsiteY3" fmla="*/ 2197311 h 2238104"/>
              <a:gd name="connsiteX4" fmla="*/ 3729847 w 3730673"/>
              <a:gd name="connsiteY4" fmla="*/ 2233351 h 2238104"/>
              <a:gd name="connsiteX5" fmla="*/ 2578 w 3730673"/>
              <a:gd name="connsiteY5" fmla="*/ 2238104 h 2238104"/>
              <a:gd name="connsiteX0" fmla="*/ 2578 w 3730673"/>
              <a:gd name="connsiteY0" fmla="*/ 2238104 h 2238104"/>
              <a:gd name="connsiteX1" fmla="*/ 0 w 3730673"/>
              <a:gd name="connsiteY1" fmla="*/ 0 h 2238104"/>
              <a:gd name="connsiteX2" fmla="*/ 177724 w 3730673"/>
              <a:gd name="connsiteY2" fmla="*/ 0 h 2238104"/>
              <a:gd name="connsiteX3" fmla="*/ 3730673 w 3730673"/>
              <a:gd name="connsiteY3" fmla="*/ 2197311 h 2238104"/>
              <a:gd name="connsiteX4" fmla="*/ 3729847 w 3730673"/>
              <a:gd name="connsiteY4" fmla="*/ 2233351 h 2238104"/>
              <a:gd name="connsiteX5" fmla="*/ 2578 w 3730673"/>
              <a:gd name="connsiteY5" fmla="*/ 2238104 h 2238104"/>
              <a:gd name="connsiteX0" fmla="*/ 2578 w 3730673"/>
              <a:gd name="connsiteY0" fmla="*/ 2238104 h 2238104"/>
              <a:gd name="connsiteX1" fmla="*/ 0 w 3730673"/>
              <a:gd name="connsiteY1" fmla="*/ 0 h 2238104"/>
              <a:gd name="connsiteX2" fmla="*/ 177724 w 3730673"/>
              <a:gd name="connsiteY2" fmla="*/ 0 h 2238104"/>
              <a:gd name="connsiteX3" fmla="*/ 3730673 w 3730673"/>
              <a:gd name="connsiteY3" fmla="*/ 2197311 h 2238104"/>
              <a:gd name="connsiteX4" fmla="*/ 3729847 w 3730673"/>
              <a:gd name="connsiteY4" fmla="*/ 2233351 h 2238104"/>
              <a:gd name="connsiteX5" fmla="*/ 2578 w 3730673"/>
              <a:gd name="connsiteY5" fmla="*/ 2238104 h 2238104"/>
              <a:gd name="connsiteX0" fmla="*/ 2578 w 3730673"/>
              <a:gd name="connsiteY0" fmla="*/ 2238104 h 2238104"/>
              <a:gd name="connsiteX1" fmla="*/ 0 w 3730673"/>
              <a:gd name="connsiteY1" fmla="*/ 0 h 2238104"/>
              <a:gd name="connsiteX2" fmla="*/ 177724 w 3730673"/>
              <a:gd name="connsiteY2" fmla="*/ 0 h 2238104"/>
              <a:gd name="connsiteX3" fmla="*/ 3730673 w 3730673"/>
              <a:gd name="connsiteY3" fmla="*/ 2197311 h 2238104"/>
              <a:gd name="connsiteX4" fmla="*/ 3729847 w 3730673"/>
              <a:gd name="connsiteY4" fmla="*/ 2233351 h 2238104"/>
              <a:gd name="connsiteX5" fmla="*/ 2578 w 3730673"/>
              <a:gd name="connsiteY5" fmla="*/ 2238104 h 2238104"/>
              <a:gd name="connsiteX0" fmla="*/ 2578 w 3730673"/>
              <a:gd name="connsiteY0" fmla="*/ 2238104 h 2238104"/>
              <a:gd name="connsiteX1" fmla="*/ 0 w 3730673"/>
              <a:gd name="connsiteY1" fmla="*/ 0 h 2238104"/>
              <a:gd name="connsiteX2" fmla="*/ 177724 w 3730673"/>
              <a:gd name="connsiteY2" fmla="*/ 0 h 2238104"/>
              <a:gd name="connsiteX3" fmla="*/ 3730673 w 3730673"/>
              <a:gd name="connsiteY3" fmla="*/ 2197311 h 2238104"/>
              <a:gd name="connsiteX4" fmla="*/ 3729847 w 3730673"/>
              <a:gd name="connsiteY4" fmla="*/ 2233351 h 2238104"/>
              <a:gd name="connsiteX5" fmla="*/ 2578 w 3730673"/>
              <a:gd name="connsiteY5" fmla="*/ 2238104 h 2238104"/>
              <a:gd name="connsiteX0" fmla="*/ 2578 w 3730673"/>
              <a:gd name="connsiteY0" fmla="*/ 2238104 h 2238104"/>
              <a:gd name="connsiteX1" fmla="*/ 0 w 3730673"/>
              <a:gd name="connsiteY1" fmla="*/ 0 h 2238104"/>
              <a:gd name="connsiteX2" fmla="*/ 177724 w 3730673"/>
              <a:gd name="connsiteY2" fmla="*/ 0 h 2238104"/>
              <a:gd name="connsiteX3" fmla="*/ 3730673 w 3730673"/>
              <a:gd name="connsiteY3" fmla="*/ 2197311 h 2238104"/>
              <a:gd name="connsiteX4" fmla="*/ 3729847 w 3730673"/>
              <a:gd name="connsiteY4" fmla="*/ 2233351 h 2238104"/>
              <a:gd name="connsiteX5" fmla="*/ 2578 w 3730673"/>
              <a:gd name="connsiteY5" fmla="*/ 2238104 h 2238104"/>
              <a:gd name="connsiteX0" fmla="*/ 2578 w 3730673"/>
              <a:gd name="connsiteY0" fmla="*/ 2238104 h 2238104"/>
              <a:gd name="connsiteX1" fmla="*/ 0 w 3730673"/>
              <a:gd name="connsiteY1" fmla="*/ 0 h 2238104"/>
              <a:gd name="connsiteX2" fmla="*/ 177724 w 3730673"/>
              <a:gd name="connsiteY2" fmla="*/ 0 h 2238104"/>
              <a:gd name="connsiteX3" fmla="*/ 3730673 w 3730673"/>
              <a:gd name="connsiteY3" fmla="*/ 2197311 h 2238104"/>
              <a:gd name="connsiteX4" fmla="*/ 3729847 w 3730673"/>
              <a:gd name="connsiteY4" fmla="*/ 2233351 h 2238104"/>
              <a:gd name="connsiteX5" fmla="*/ 2578 w 3730673"/>
              <a:gd name="connsiteY5" fmla="*/ 2238104 h 2238104"/>
              <a:gd name="connsiteX0" fmla="*/ 2578 w 3730673"/>
              <a:gd name="connsiteY0" fmla="*/ 2238104 h 2238104"/>
              <a:gd name="connsiteX1" fmla="*/ 0 w 3730673"/>
              <a:gd name="connsiteY1" fmla="*/ 0 h 2238104"/>
              <a:gd name="connsiteX2" fmla="*/ 177724 w 3730673"/>
              <a:gd name="connsiteY2" fmla="*/ 0 h 2238104"/>
              <a:gd name="connsiteX3" fmla="*/ 3730673 w 3730673"/>
              <a:gd name="connsiteY3" fmla="*/ 2197311 h 2238104"/>
              <a:gd name="connsiteX4" fmla="*/ 3729847 w 3730673"/>
              <a:gd name="connsiteY4" fmla="*/ 2233351 h 2238104"/>
              <a:gd name="connsiteX5" fmla="*/ 2578 w 3730673"/>
              <a:gd name="connsiteY5" fmla="*/ 2238104 h 2238104"/>
              <a:gd name="connsiteX0" fmla="*/ 2578 w 3730673"/>
              <a:gd name="connsiteY0" fmla="*/ 2238104 h 2238104"/>
              <a:gd name="connsiteX1" fmla="*/ 0 w 3730673"/>
              <a:gd name="connsiteY1" fmla="*/ 0 h 2238104"/>
              <a:gd name="connsiteX2" fmla="*/ 188613 w 3730673"/>
              <a:gd name="connsiteY2" fmla="*/ 0 h 2238104"/>
              <a:gd name="connsiteX3" fmla="*/ 3730673 w 3730673"/>
              <a:gd name="connsiteY3" fmla="*/ 2197311 h 2238104"/>
              <a:gd name="connsiteX4" fmla="*/ 3729847 w 3730673"/>
              <a:gd name="connsiteY4" fmla="*/ 2233351 h 2238104"/>
              <a:gd name="connsiteX5" fmla="*/ 2578 w 3730673"/>
              <a:gd name="connsiteY5" fmla="*/ 2238104 h 2238104"/>
              <a:gd name="connsiteX0" fmla="*/ 2578 w 3730673"/>
              <a:gd name="connsiteY0" fmla="*/ 2238104 h 2238104"/>
              <a:gd name="connsiteX1" fmla="*/ 0 w 3730673"/>
              <a:gd name="connsiteY1" fmla="*/ 0 h 2238104"/>
              <a:gd name="connsiteX2" fmla="*/ 196940 w 3730673"/>
              <a:gd name="connsiteY2" fmla="*/ 0 h 2238104"/>
              <a:gd name="connsiteX3" fmla="*/ 3730673 w 3730673"/>
              <a:gd name="connsiteY3" fmla="*/ 2197311 h 2238104"/>
              <a:gd name="connsiteX4" fmla="*/ 3729847 w 3730673"/>
              <a:gd name="connsiteY4" fmla="*/ 2233351 h 2238104"/>
              <a:gd name="connsiteX5" fmla="*/ 2578 w 3730673"/>
              <a:gd name="connsiteY5" fmla="*/ 2238104 h 2238104"/>
              <a:gd name="connsiteX0" fmla="*/ 2578 w 3730673"/>
              <a:gd name="connsiteY0" fmla="*/ 2327667 h 2327667"/>
              <a:gd name="connsiteX1" fmla="*/ 0 w 3730673"/>
              <a:gd name="connsiteY1" fmla="*/ 89563 h 2327667"/>
              <a:gd name="connsiteX2" fmla="*/ 196940 w 3730673"/>
              <a:gd name="connsiteY2" fmla="*/ 89563 h 2327667"/>
              <a:gd name="connsiteX3" fmla="*/ 3730673 w 3730673"/>
              <a:gd name="connsiteY3" fmla="*/ 2286874 h 2327667"/>
              <a:gd name="connsiteX4" fmla="*/ 3729847 w 3730673"/>
              <a:gd name="connsiteY4" fmla="*/ 2322914 h 2327667"/>
              <a:gd name="connsiteX5" fmla="*/ 2578 w 3730673"/>
              <a:gd name="connsiteY5" fmla="*/ 2327667 h 2327667"/>
              <a:gd name="connsiteX0" fmla="*/ 2578 w 3730673"/>
              <a:gd name="connsiteY0" fmla="*/ 2436390 h 2436390"/>
              <a:gd name="connsiteX1" fmla="*/ 0 w 3730673"/>
              <a:gd name="connsiteY1" fmla="*/ 198286 h 2436390"/>
              <a:gd name="connsiteX2" fmla="*/ 196940 w 3730673"/>
              <a:gd name="connsiteY2" fmla="*/ 198286 h 2436390"/>
              <a:gd name="connsiteX3" fmla="*/ 3730673 w 3730673"/>
              <a:gd name="connsiteY3" fmla="*/ 2395597 h 2436390"/>
              <a:gd name="connsiteX4" fmla="*/ 3729847 w 3730673"/>
              <a:gd name="connsiteY4" fmla="*/ 2431637 h 2436390"/>
              <a:gd name="connsiteX5" fmla="*/ 2578 w 3730673"/>
              <a:gd name="connsiteY5" fmla="*/ 2436390 h 2436390"/>
              <a:gd name="connsiteX0" fmla="*/ 2578 w 3730673"/>
              <a:gd name="connsiteY0" fmla="*/ 2466197 h 2466197"/>
              <a:gd name="connsiteX1" fmla="*/ 0 w 3730673"/>
              <a:gd name="connsiteY1" fmla="*/ 228093 h 2466197"/>
              <a:gd name="connsiteX2" fmla="*/ 196940 w 3730673"/>
              <a:gd name="connsiteY2" fmla="*/ 228093 h 2466197"/>
              <a:gd name="connsiteX3" fmla="*/ 3730673 w 3730673"/>
              <a:gd name="connsiteY3" fmla="*/ 2425404 h 2466197"/>
              <a:gd name="connsiteX4" fmla="*/ 3729847 w 3730673"/>
              <a:gd name="connsiteY4" fmla="*/ 2461444 h 2466197"/>
              <a:gd name="connsiteX5" fmla="*/ 2578 w 3730673"/>
              <a:gd name="connsiteY5" fmla="*/ 2466197 h 2466197"/>
              <a:gd name="connsiteX0" fmla="*/ 2578 w 3730673"/>
              <a:gd name="connsiteY0" fmla="*/ 2466197 h 2466197"/>
              <a:gd name="connsiteX1" fmla="*/ 0 w 3730673"/>
              <a:gd name="connsiteY1" fmla="*/ 228093 h 2466197"/>
              <a:gd name="connsiteX2" fmla="*/ 196940 w 3730673"/>
              <a:gd name="connsiteY2" fmla="*/ 228093 h 2466197"/>
              <a:gd name="connsiteX3" fmla="*/ 3730673 w 3730673"/>
              <a:gd name="connsiteY3" fmla="*/ 2425404 h 2466197"/>
              <a:gd name="connsiteX4" fmla="*/ 3729847 w 3730673"/>
              <a:gd name="connsiteY4" fmla="*/ 2461444 h 2466197"/>
              <a:gd name="connsiteX5" fmla="*/ 2578 w 3730673"/>
              <a:gd name="connsiteY5" fmla="*/ 2466197 h 2466197"/>
              <a:gd name="connsiteX0" fmla="*/ 2578 w 3730673"/>
              <a:gd name="connsiteY0" fmla="*/ 2466197 h 2466197"/>
              <a:gd name="connsiteX1" fmla="*/ 0 w 3730673"/>
              <a:gd name="connsiteY1" fmla="*/ 228093 h 2466197"/>
              <a:gd name="connsiteX2" fmla="*/ 196940 w 3730673"/>
              <a:gd name="connsiteY2" fmla="*/ 228093 h 2466197"/>
              <a:gd name="connsiteX3" fmla="*/ 3730673 w 3730673"/>
              <a:gd name="connsiteY3" fmla="*/ 2425404 h 2466197"/>
              <a:gd name="connsiteX4" fmla="*/ 3729847 w 3730673"/>
              <a:gd name="connsiteY4" fmla="*/ 2461444 h 2466197"/>
              <a:gd name="connsiteX5" fmla="*/ 2578 w 3730673"/>
              <a:gd name="connsiteY5" fmla="*/ 2466197 h 2466197"/>
              <a:gd name="connsiteX0" fmla="*/ 2578 w 3730673"/>
              <a:gd name="connsiteY0" fmla="*/ 2446777 h 2446777"/>
              <a:gd name="connsiteX1" fmla="*/ 0 w 3730673"/>
              <a:gd name="connsiteY1" fmla="*/ 208673 h 2446777"/>
              <a:gd name="connsiteX2" fmla="*/ 312197 w 3730673"/>
              <a:gd name="connsiteY2" fmla="*/ 251474 h 2446777"/>
              <a:gd name="connsiteX3" fmla="*/ 3730673 w 3730673"/>
              <a:gd name="connsiteY3" fmla="*/ 2405984 h 2446777"/>
              <a:gd name="connsiteX4" fmla="*/ 3729847 w 3730673"/>
              <a:gd name="connsiteY4" fmla="*/ 2442024 h 2446777"/>
              <a:gd name="connsiteX5" fmla="*/ 2578 w 3730673"/>
              <a:gd name="connsiteY5" fmla="*/ 2446777 h 2446777"/>
              <a:gd name="connsiteX0" fmla="*/ 2578 w 3730673"/>
              <a:gd name="connsiteY0" fmla="*/ 2909950 h 2909950"/>
              <a:gd name="connsiteX1" fmla="*/ 0 w 3730673"/>
              <a:gd name="connsiteY1" fmla="*/ 671846 h 2909950"/>
              <a:gd name="connsiteX2" fmla="*/ 312197 w 3730673"/>
              <a:gd name="connsiteY2" fmla="*/ 714647 h 2909950"/>
              <a:gd name="connsiteX3" fmla="*/ 3730673 w 3730673"/>
              <a:gd name="connsiteY3" fmla="*/ 2869157 h 2909950"/>
              <a:gd name="connsiteX4" fmla="*/ 3729847 w 3730673"/>
              <a:gd name="connsiteY4" fmla="*/ 2905197 h 2909950"/>
              <a:gd name="connsiteX5" fmla="*/ 2578 w 3730673"/>
              <a:gd name="connsiteY5" fmla="*/ 2909950 h 2909950"/>
              <a:gd name="connsiteX0" fmla="*/ 2578 w 3730673"/>
              <a:gd name="connsiteY0" fmla="*/ 2556987 h 2556987"/>
              <a:gd name="connsiteX1" fmla="*/ 0 w 3730673"/>
              <a:gd name="connsiteY1" fmla="*/ 318883 h 2556987"/>
              <a:gd name="connsiteX2" fmla="*/ 312197 w 3730673"/>
              <a:gd name="connsiteY2" fmla="*/ 361684 h 2556987"/>
              <a:gd name="connsiteX3" fmla="*/ 3730673 w 3730673"/>
              <a:gd name="connsiteY3" fmla="*/ 2516194 h 2556987"/>
              <a:gd name="connsiteX4" fmla="*/ 3729847 w 3730673"/>
              <a:gd name="connsiteY4" fmla="*/ 2552234 h 2556987"/>
              <a:gd name="connsiteX5" fmla="*/ 2578 w 3730673"/>
              <a:gd name="connsiteY5" fmla="*/ 2556987 h 2556987"/>
              <a:gd name="connsiteX0" fmla="*/ 2578 w 3730673"/>
              <a:gd name="connsiteY0" fmla="*/ 2556987 h 2556987"/>
              <a:gd name="connsiteX1" fmla="*/ 0 w 3730673"/>
              <a:gd name="connsiteY1" fmla="*/ 318883 h 2556987"/>
              <a:gd name="connsiteX2" fmla="*/ 327363 w 3730673"/>
              <a:gd name="connsiteY2" fmla="*/ 361685 h 2556987"/>
              <a:gd name="connsiteX3" fmla="*/ 3730673 w 3730673"/>
              <a:gd name="connsiteY3" fmla="*/ 2516194 h 2556987"/>
              <a:gd name="connsiteX4" fmla="*/ 3729847 w 3730673"/>
              <a:gd name="connsiteY4" fmla="*/ 2552234 h 2556987"/>
              <a:gd name="connsiteX5" fmla="*/ 2578 w 3730673"/>
              <a:gd name="connsiteY5" fmla="*/ 2556987 h 2556987"/>
              <a:gd name="connsiteX0" fmla="*/ 2578 w 3730673"/>
              <a:gd name="connsiteY0" fmla="*/ 2598361 h 2598361"/>
              <a:gd name="connsiteX1" fmla="*/ 0 w 3730673"/>
              <a:gd name="connsiteY1" fmla="*/ 360257 h 2598361"/>
              <a:gd name="connsiteX2" fmla="*/ 327363 w 3730673"/>
              <a:gd name="connsiteY2" fmla="*/ 403059 h 2598361"/>
              <a:gd name="connsiteX3" fmla="*/ 3730673 w 3730673"/>
              <a:gd name="connsiteY3" fmla="*/ 2557568 h 2598361"/>
              <a:gd name="connsiteX4" fmla="*/ 3729847 w 3730673"/>
              <a:gd name="connsiteY4" fmla="*/ 2593608 h 2598361"/>
              <a:gd name="connsiteX5" fmla="*/ 2578 w 3730673"/>
              <a:gd name="connsiteY5" fmla="*/ 2598361 h 2598361"/>
              <a:gd name="connsiteX0" fmla="*/ 2578 w 3730673"/>
              <a:gd name="connsiteY0" fmla="*/ 2598361 h 2598361"/>
              <a:gd name="connsiteX1" fmla="*/ 0 w 3730673"/>
              <a:gd name="connsiteY1" fmla="*/ 360257 h 2598361"/>
              <a:gd name="connsiteX2" fmla="*/ 327363 w 3730673"/>
              <a:gd name="connsiteY2" fmla="*/ 403059 h 2598361"/>
              <a:gd name="connsiteX3" fmla="*/ 3730673 w 3730673"/>
              <a:gd name="connsiteY3" fmla="*/ 2557568 h 2598361"/>
              <a:gd name="connsiteX4" fmla="*/ 3729847 w 3730673"/>
              <a:gd name="connsiteY4" fmla="*/ 2593608 h 2598361"/>
              <a:gd name="connsiteX5" fmla="*/ 2578 w 3730673"/>
              <a:gd name="connsiteY5" fmla="*/ 2598361 h 2598361"/>
              <a:gd name="connsiteX0" fmla="*/ 2578 w 3730673"/>
              <a:gd name="connsiteY0" fmla="*/ 2644653 h 2644653"/>
              <a:gd name="connsiteX1" fmla="*/ 0 w 3730673"/>
              <a:gd name="connsiteY1" fmla="*/ 406549 h 2644653"/>
              <a:gd name="connsiteX2" fmla="*/ 327363 w 3730673"/>
              <a:gd name="connsiteY2" fmla="*/ 449351 h 2644653"/>
              <a:gd name="connsiteX3" fmla="*/ 3730673 w 3730673"/>
              <a:gd name="connsiteY3" fmla="*/ 2603860 h 2644653"/>
              <a:gd name="connsiteX4" fmla="*/ 3729847 w 3730673"/>
              <a:gd name="connsiteY4" fmla="*/ 2639900 h 2644653"/>
              <a:gd name="connsiteX5" fmla="*/ 2578 w 3730673"/>
              <a:gd name="connsiteY5" fmla="*/ 2644653 h 2644653"/>
              <a:gd name="connsiteX0" fmla="*/ 2578 w 3730673"/>
              <a:gd name="connsiteY0" fmla="*/ 2644653 h 2644653"/>
              <a:gd name="connsiteX1" fmla="*/ 0 w 3730673"/>
              <a:gd name="connsiteY1" fmla="*/ 406549 h 2644653"/>
              <a:gd name="connsiteX2" fmla="*/ 327363 w 3730673"/>
              <a:gd name="connsiteY2" fmla="*/ 449351 h 2644653"/>
              <a:gd name="connsiteX3" fmla="*/ 3730673 w 3730673"/>
              <a:gd name="connsiteY3" fmla="*/ 2603860 h 2644653"/>
              <a:gd name="connsiteX4" fmla="*/ 3729847 w 3730673"/>
              <a:gd name="connsiteY4" fmla="*/ 2639900 h 2644653"/>
              <a:gd name="connsiteX5" fmla="*/ 2578 w 3730673"/>
              <a:gd name="connsiteY5" fmla="*/ 2644653 h 2644653"/>
              <a:gd name="connsiteX0" fmla="*/ 2578 w 3730673"/>
              <a:gd name="connsiteY0" fmla="*/ 2614975 h 2614975"/>
              <a:gd name="connsiteX1" fmla="*/ 0 w 3730673"/>
              <a:gd name="connsiteY1" fmla="*/ 376871 h 2614975"/>
              <a:gd name="connsiteX2" fmla="*/ 327363 w 3730673"/>
              <a:gd name="connsiteY2" fmla="*/ 419673 h 2614975"/>
              <a:gd name="connsiteX3" fmla="*/ 3730673 w 3730673"/>
              <a:gd name="connsiteY3" fmla="*/ 2574182 h 2614975"/>
              <a:gd name="connsiteX4" fmla="*/ 3729847 w 3730673"/>
              <a:gd name="connsiteY4" fmla="*/ 2610222 h 2614975"/>
              <a:gd name="connsiteX5" fmla="*/ 2578 w 3730673"/>
              <a:gd name="connsiteY5" fmla="*/ 2614975 h 2614975"/>
              <a:gd name="connsiteX0" fmla="*/ 2578 w 3730673"/>
              <a:gd name="connsiteY0" fmla="*/ 2614975 h 2614975"/>
              <a:gd name="connsiteX1" fmla="*/ 0 w 3730673"/>
              <a:gd name="connsiteY1" fmla="*/ 376871 h 2614975"/>
              <a:gd name="connsiteX2" fmla="*/ 327363 w 3730673"/>
              <a:gd name="connsiteY2" fmla="*/ 419673 h 2614975"/>
              <a:gd name="connsiteX3" fmla="*/ 3730673 w 3730673"/>
              <a:gd name="connsiteY3" fmla="*/ 2574182 h 2614975"/>
              <a:gd name="connsiteX4" fmla="*/ 3729847 w 3730673"/>
              <a:gd name="connsiteY4" fmla="*/ 2610222 h 2614975"/>
              <a:gd name="connsiteX5" fmla="*/ 2578 w 3730673"/>
              <a:gd name="connsiteY5" fmla="*/ 2614975 h 2614975"/>
              <a:gd name="connsiteX0" fmla="*/ 2578 w 3730673"/>
              <a:gd name="connsiteY0" fmla="*/ 2759362 h 2759362"/>
              <a:gd name="connsiteX1" fmla="*/ 0 w 3730673"/>
              <a:gd name="connsiteY1" fmla="*/ 521258 h 2759362"/>
              <a:gd name="connsiteX2" fmla="*/ 327363 w 3730673"/>
              <a:gd name="connsiteY2" fmla="*/ 564060 h 2759362"/>
              <a:gd name="connsiteX3" fmla="*/ 3730673 w 3730673"/>
              <a:gd name="connsiteY3" fmla="*/ 2718569 h 2759362"/>
              <a:gd name="connsiteX4" fmla="*/ 3729847 w 3730673"/>
              <a:gd name="connsiteY4" fmla="*/ 2754609 h 2759362"/>
              <a:gd name="connsiteX5" fmla="*/ 2578 w 3730673"/>
              <a:gd name="connsiteY5" fmla="*/ 2759362 h 2759362"/>
              <a:gd name="connsiteX0" fmla="*/ 2578 w 3730673"/>
              <a:gd name="connsiteY0" fmla="*/ 2727967 h 2727967"/>
              <a:gd name="connsiteX1" fmla="*/ 0 w 3730673"/>
              <a:gd name="connsiteY1" fmla="*/ 489863 h 2727967"/>
              <a:gd name="connsiteX2" fmla="*/ 327363 w 3730673"/>
              <a:gd name="connsiteY2" fmla="*/ 532665 h 2727967"/>
              <a:gd name="connsiteX3" fmla="*/ 3730673 w 3730673"/>
              <a:gd name="connsiteY3" fmla="*/ 2687174 h 2727967"/>
              <a:gd name="connsiteX4" fmla="*/ 3729847 w 3730673"/>
              <a:gd name="connsiteY4" fmla="*/ 2723214 h 2727967"/>
              <a:gd name="connsiteX5" fmla="*/ 2578 w 3730673"/>
              <a:gd name="connsiteY5" fmla="*/ 2727967 h 2727967"/>
              <a:gd name="connsiteX0" fmla="*/ 2578 w 3730673"/>
              <a:gd name="connsiteY0" fmla="*/ 2755990 h 2755990"/>
              <a:gd name="connsiteX1" fmla="*/ 0 w 3730673"/>
              <a:gd name="connsiteY1" fmla="*/ 517886 h 2755990"/>
              <a:gd name="connsiteX2" fmla="*/ 327363 w 3730673"/>
              <a:gd name="connsiteY2" fmla="*/ 560688 h 2755990"/>
              <a:gd name="connsiteX3" fmla="*/ 3730673 w 3730673"/>
              <a:gd name="connsiteY3" fmla="*/ 2715197 h 2755990"/>
              <a:gd name="connsiteX4" fmla="*/ 3729847 w 3730673"/>
              <a:gd name="connsiteY4" fmla="*/ 2751237 h 2755990"/>
              <a:gd name="connsiteX5" fmla="*/ 2578 w 3730673"/>
              <a:gd name="connsiteY5" fmla="*/ 2755990 h 2755990"/>
              <a:gd name="connsiteX0" fmla="*/ 2578 w 3730673"/>
              <a:gd name="connsiteY0" fmla="*/ 2742934 h 2742934"/>
              <a:gd name="connsiteX1" fmla="*/ 0 w 3730673"/>
              <a:gd name="connsiteY1" fmla="*/ 504830 h 2742934"/>
              <a:gd name="connsiteX2" fmla="*/ 327363 w 3730673"/>
              <a:gd name="connsiteY2" fmla="*/ 547632 h 2742934"/>
              <a:gd name="connsiteX3" fmla="*/ 3730673 w 3730673"/>
              <a:gd name="connsiteY3" fmla="*/ 2702141 h 2742934"/>
              <a:gd name="connsiteX4" fmla="*/ 3729847 w 3730673"/>
              <a:gd name="connsiteY4" fmla="*/ 2738181 h 2742934"/>
              <a:gd name="connsiteX5" fmla="*/ 2578 w 3730673"/>
              <a:gd name="connsiteY5" fmla="*/ 2742934 h 2742934"/>
              <a:gd name="connsiteX0" fmla="*/ 2578 w 3730673"/>
              <a:gd name="connsiteY0" fmla="*/ 2742934 h 2742934"/>
              <a:gd name="connsiteX1" fmla="*/ 0 w 3730673"/>
              <a:gd name="connsiteY1" fmla="*/ 504830 h 2742934"/>
              <a:gd name="connsiteX2" fmla="*/ 327363 w 3730673"/>
              <a:gd name="connsiteY2" fmla="*/ 547632 h 2742934"/>
              <a:gd name="connsiteX3" fmla="*/ 3730673 w 3730673"/>
              <a:gd name="connsiteY3" fmla="*/ 2702141 h 2742934"/>
              <a:gd name="connsiteX4" fmla="*/ 3729847 w 3730673"/>
              <a:gd name="connsiteY4" fmla="*/ 2738181 h 2742934"/>
              <a:gd name="connsiteX5" fmla="*/ 2578 w 3730673"/>
              <a:gd name="connsiteY5" fmla="*/ 2742934 h 2742934"/>
              <a:gd name="connsiteX0" fmla="*/ 2578 w 3989384"/>
              <a:gd name="connsiteY0" fmla="*/ 2742934 h 2742934"/>
              <a:gd name="connsiteX1" fmla="*/ 0 w 3989384"/>
              <a:gd name="connsiteY1" fmla="*/ 504830 h 2742934"/>
              <a:gd name="connsiteX2" fmla="*/ 327363 w 3989384"/>
              <a:gd name="connsiteY2" fmla="*/ 547632 h 2742934"/>
              <a:gd name="connsiteX3" fmla="*/ 3757971 w 3989384"/>
              <a:gd name="connsiteY3" fmla="*/ 2224435 h 2742934"/>
              <a:gd name="connsiteX4" fmla="*/ 3730673 w 3989384"/>
              <a:gd name="connsiteY4" fmla="*/ 2702141 h 2742934"/>
              <a:gd name="connsiteX5" fmla="*/ 3729847 w 3989384"/>
              <a:gd name="connsiteY5" fmla="*/ 2738181 h 2742934"/>
              <a:gd name="connsiteX6" fmla="*/ 2578 w 3989384"/>
              <a:gd name="connsiteY6" fmla="*/ 2742934 h 2742934"/>
              <a:gd name="connsiteX0" fmla="*/ 2578 w 3758941"/>
              <a:gd name="connsiteY0" fmla="*/ 2742934 h 2742934"/>
              <a:gd name="connsiteX1" fmla="*/ 0 w 3758941"/>
              <a:gd name="connsiteY1" fmla="*/ 504830 h 2742934"/>
              <a:gd name="connsiteX2" fmla="*/ 327363 w 3758941"/>
              <a:gd name="connsiteY2" fmla="*/ 547632 h 2742934"/>
              <a:gd name="connsiteX3" fmla="*/ 3757971 w 3758941"/>
              <a:gd name="connsiteY3" fmla="*/ 2224435 h 2742934"/>
              <a:gd name="connsiteX4" fmla="*/ 3730673 w 3758941"/>
              <a:gd name="connsiteY4" fmla="*/ 2702141 h 2742934"/>
              <a:gd name="connsiteX5" fmla="*/ 3729847 w 3758941"/>
              <a:gd name="connsiteY5" fmla="*/ 2738181 h 2742934"/>
              <a:gd name="connsiteX6" fmla="*/ 2578 w 3758941"/>
              <a:gd name="connsiteY6" fmla="*/ 2742934 h 2742934"/>
              <a:gd name="connsiteX0" fmla="*/ 2578 w 3757983"/>
              <a:gd name="connsiteY0" fmla="*/ 2742934 h 2742934"/>
              <a:gd name="connsiteX1" fmla="*/ 0 w 3757983"/>
              <a:gd name="connsiteY1" fmla="*/ 504830 h 2742934"/>
              <a:gd name="connsiteX2" fmla="*/ 327363 w 3757983"/>
              <a:gd name="connsiteY2" fmla="*/ 547632 h 2742934"/>
              <a:gd name="connsiteX3" fmla="*/ 3757971 w 3757983"/>
              <a:gd name="connsiteY3" fmla="*/ 2224435 h 2742934"/>
              <a:gd name="connsiteX4" fmla="*/ 3730673 w 3757983"/>
              <a:gd name="connsiteY4" fmla="*/ 2702141 h 2742934"/>
              <a:gd name="connsiteX5" fmla="*/ 3729847 w 3757983"/>
              <a:gd name="connsiteY5" fmla="*/ 2738181 h 2742934"/>
              <a:gd name="connsiteX6" fmla="*/ 2578 w 3757983"/>
              <a:gd name="connsiteY6" fmla="*/ 2742934 h 2742934"/>
              <a:gd name="connsiteX0" fmla="*/ 2578 w 4191277"/>
              <a:gd name="connsiteY0" fmla="*/ 2742934 h 2742934"/>
              <a:gd name="connsiteX1" fmla="*/ 0 w 4191277"/>
              <a:gd name="connsiteY1" fmla="*/ 504830 h 2742934"/>
              <a:gd name="connsiteX2" fmla="*/ 327363 w 4191277"/>
              <a:gd name="connsiteY2" fmla="*/ 547632 h 2742934"/>
              <a:gd name="connsiteX3" fmla="*/ 3757971 w 4191277"/>
              <a:gd name="connsiteY3" fmla="*/ 2224435 h 2742934"/>
              <a:gd name="connsiteX4" fmla="*/ 3729847 w 4191277"/>
              <a:gd name="connsiteY4" fmla="*/ 2738181 h 2742934"/>
              <a:gd name="connsiteX5" fmla="*/ 2578 w 4191277"/>
              <a:gd name="connsiteY5" fmla="*/ 2742934 h 2742934"/>
              <a:gd name="connsiteX0" fmla="*/ 2578 w 4002341"/>
              <a:gd name="connsiteY0" fmla="*/ 2742934 h 2742934"/>
              <a:gd name="connsiteX1" fmla="*/ 0 w 4002341"/>
              <a:gd name="connsiteY1" fmla="*/ 504830 h 2742934"/>
              <a:gd name="connsiteX2" fmla="*/ 327363 w 4002341"/>
              <a:gd name="connsiteY2" fmla="*/ 547632 h 2742934"/>
              <a:gd name="connsiteX3" fmla="*/ 3757971 w 4002341"/>
              <a:gd name="connsiteY3" fmla="*/ 2224435 h 2742934"/>
              <a:gd name="connsiteX4" fmla="*/ 3729847 w 4002341"/>
              <a:gd name="connsiteY4" fmla="*/ 2738181 h 2742934"/>
              <a:gd name="connsiteX5" fmla="*/ 2578 w 4002341"/>
              <a:gd name="connsiteY5" fmla="*/ 2742934 h 2742934"/>
              <a:gd name="connsiteX0" fmla="*/ 2578 w 3758096"/>
              <a:gd name="connsiteY0" fmla="*/ 2742934 h 2742934"/>
              <a:gd name="connsiteX1" fmla="*/ 0 w 3758096"/>
              <a:gd name="connsiteY1" fmla="*/ 504830 h 2742934"/>
              <a:gd name="connsiteX2" fmla="*/ 327363 w 3758096"/>
              <a:gd name="connsiteY2" fmla="*/ 547632 h 2742934"/>
              <a:gd name="connsiteX3" fmla="*/ 3757971 w 3758096"/>
              <a:gd name="connsiteY3" fmla="*/ 2224435 h 2742934"/>
              <a:gd name="connsiteX4" fmla="*/ 3729847 w 3758096"/>
              <a:gd name="connsiteY4" fmla="*/ 2738181 h 2742934"/>
              <a:gd name="connsiteX5" fmla="*/ 2578 w 3758096"/>
              <a:gd name="connsiteY5" fmla="*/ 2742934 h 2742934"/>
              <a:gd name="connsiteX0" fmla="*/ 2578 w 3761045"/>
              <a:gd name="connsiteY0" fmla="*/ 2742934 h 2742934"/>
              <a:gd name="connsiteX1" fmla="*/ 0 w 3761045"/>
              <a:gd name="connsiteY1" fmla="*/ 504830 h 2742934"/>
              <a:gd name="connsiteX2" fmla="*/ 327363 w 3761045"/>
              <a:gd name="connsiteY2" fmla="*/ 547632 h 2742934"/>
              <a:gd name="connsiteX3" fmla="*/ 3757971 w 3761045"/>
              <a:gd name="connsiteY3" fmla="*/ 2224435 h 2742934"/>
              <a:gd name="connsiteX4" fmla="*/ 3761045 w 3761045"/>
              <a:gd name="connsiteY4" fmla="*/ 2738180 h 2742934"/>
              <a:gd name="connsiteX5" fmla="*/ 2578 w 3761045"/>
              <a:gd name="connsiteY5" fmla="*/ 2742934 h 2742934"/>
              <a:gd name="connsiteX0" fmla="*/ 2578 w 3761125"/>
              <a:gd name="connsiteY0" fmla="*/ 2742934 h 2742934"/>
              <a:gd name="connsiteX1" fmla="*/ 0 w 3761125"/>
              <a:gd name="connsiteY1" fmla="*/ 504830 h 2742934"/>
              <a:gd name="connsiteX2" fmla="*/ 327363 w 3761125"/>
              <a:gd name="connsiteY2" fmla="*/ 547632 h 2742934"/>
              <a:gd name="connsiteX3" fmla="*/ 3757971 w 3761125"/>
              <a:gd name="connsiteY3" fmla="*/ 2224435 h 2742934"/>
              <a:gd name="connsiteX4" fmla="*/ 3761045 w 3761125"/>
              <a:gd name="connsiteY4" fmla="*/ 2738180 h 2742934"/>
              <a:gd name="connsiteX5" fmla="*/ 2578 w 3761125"/>
              <a:gd name="connsiteY5" fmla="*/ 2742934 h 2742934"/>
              <a:gd name="connsiteX0" fmla="*/ 2578 w 3762242"/>
              <a:gd name="connsiteY0" fmla="*/ 2742934 h 2742934"/>
              <a:gd name="connsiteX1" fmla="*/ 0 w 3762242"/>
              <a:gd name="connsiteY1" fmla="*/ 504830 h 2742934"/>
              <a:gd name="connsiteX2" fmla="*/ 327363 w 3762242"/>
              <a:gd name="connsiteY2" fmla="*/ 547632 h 2742934"/>
              <a:gd name="connsiteX3" fmla="*/ 3761091 w 3762242"/>
              <a:gd name="connsiteY3" fmla="*/ 2224435 h 2742934"/>
              <a:gd name="connsiteX4" fmla="*/ 3761045 w 3762242"/>
              <a:gd name="connsiteY4" fmla="*/ 2738180 h 2742934"/>
              <a:gd name="connsiteX5" fmla="*/ 2578 w 3762242"/>
              <a:gd name="connsiteY5" fmla="*/ 2742934 h 2742934"/>
              <a:gd name="connsiteX0" fmla="*/ 2578 w 3761136"/>
              <a:gd name="connsiteY0" fmla="*/ 2742934 h 2742934"/>
              <a:gd name="connsiteX1" fmla="*/ 0 w 3761136"/>
              <a:gd name="connsiteY1" fmla="*/ 504830 h 2742934"/>
              <a:gd name="connsiteX2" fmla="*/ 327363 w 3761136"/>
              <a:gd name="connsiteY2" fmla="*/ 547632 h 2742934"/>
              <a:gd name="connsiteX3" fmla="*/ 3761091 w 3761136"/>
              <a:gd name="connsiteY3" fmla="*/ 2224435 h 2742934"/>
              <a:gd name="connsiteX4" fmla="*/ 3761045 w 3761136"/>
              <a:gd name="connsiteY4" fmla="*/ 2738180 h 2742934"/>
              <a:gd name="connsiteX5" fmla="*/ 2578 w 3761136"/>
              <a:gd name="connsiteY5" fmla="*/ 2742934 h 2742934"/>
              <a:gd name="connsiteX0" fmla="*/ 2578 w 3761136"/>
              <a:gd name="connsiteY0" fmla="*/ 2742934 h 2742934"/>
              <a:gd name="connsiteX1" fmla="*/ 0 w 3761136"/>
              <a:gd name="connsiteY1" fmla="*/ 504830 h 2742934"/>
              <a:gd name="connsiteX2" fmla="*/ 327363 w 3761136"/>
              <a:gd name="connsiteY2" fmla="*/ 547632 h 2742934"/>
              <a:gd name="connsiteX3" fmla="*/ 3761091 w 3761136"/>
              <a:gd name="connsiteY3" fmla="*/ 2268457 h 2742934"/>
              <a:gd name="connsiteX4" fmla="*/ 3761045 w 3761136"/>
              <a:gd name="connsiteY4" fmla="*/ 2738180 h 2742934"/>
              <a:gd name="connsiteX5" fmla="*/ 2578 w 3761136"/>
              <a:gd name="connsiteY5" fmla="*/ 2742934 h 2742934"/>
              <a:gd name="connsiteX0" fmla="*/ 2578 w 3761136"/>
              <a:gd name="connsiteY0" fmla="*/ 2742934 h 2742934"/>
              <a:gd name="connsiteX1" fmla="*/ 0 w 3761136"/>
              <a:gd name="connsiteY1" fmla="*/ 504830 h 2742934"/>
              <a:gd name="connsiteX2" fmla="*/ 327363 w 3761136"/>
              <a:gd name="connsiteY2" fmla="*/ 547632 h 2742934"/>
              <a:gd name="connsiteX3" fmla="*/ 3761091 w 3761136"/>
              <a:gd name="connsiteY3" fmla="*/ 2268457 h 2742934"/>
              <a:gd name="connsiteX4" fmla="*/ 3761045 w 3761136"/>
              <a:gd name="connsiteY4" fmla="*/ 2738180 h 2742934"/>
              <a:gd name="connsiteX5" fmla="*/ 2578 w 3761136"/>
              <a:gd name="connsiteY5" fmla="*/ 2742934 h 2742934"/>
              <a:gd name="connsiteX0" fmla="*/ 2578 w 3761136"/>
              <a:gd name="connsiteY0" fmla="*/ 2742934 h 2742934"/>
              <a:gd name="connsiteX1" fmla="*/ 0 w 3761136"/>
              <a:gd name="connsiteY1" fmla="*/ 504830 h 2742934"/>
              <a:gd name="connsiteX2" fmla="*/ 327363 w 3761136"/>
              <a:gd name="connsiteY2" fmla="*/ 547632 h 2742934"/>
              <a:gd name="connsiteX3" fmla="*/ 3761091 w 3761136"/>
              <a:gd name="connsiteY3" fmla="*/ 2268457 h 2742934"/>
              <a:gd name="connsiteX4" fmla="*/ 3761045 w 3761136"/>
              <a:gd name="connsiteY4" fmla="*/ 2738180 h 2742934"/>
              <a:gd name="connsiteX5" fmla="*/ 2578 w 3761136"/>
              <a:gd name="connsiteY5" fmla="*/ 2742934 h 2742934"/>
              <a:gd name="connsiteX0" fmla="*/ 2578 w 3761136"/>
              <a:gd name="connsiteY0" fmla="*/ 2742934 h 2742934"/>
              <a:gd name="connsiteX1" fmla="*/ 0 w 3761136"/>
              <a:gd name="connsiteY1" fmla="*/ 504830 h 2742934"/>
              <a:gd name="connsiteX2" fmla="*/ 327363 w 3761136"/>
              <a:gd name="connsiteY2" fmla="*/ 547632 h 2742934"/>
              <a:gd name="connsiteX3" fmla="*/ 3761091 w 3761136"/>
              <a:gd name="connsiteY3" fmla="*/ 2268457 h 2742934"/>
              <a:gd name="connsiteX4" fmla="*/ 3761045 w 3761136"/>
              <a:gd name="connsiteY4" fmla="*/ 2738180 h 2742934"/>
              <a:gd name="connsiteX5" fmla="*/ 2578 w 3761136"/>
              <a:gd name="connsiteY5" fmla="*/ 2742934 h 2742934"/>
              <a:gd name="connsiteX0" fmla="*/ 2578 w 3761136"/>
              <a:gd name="connsiteY0" fmla="*/ 2742934 h 2742934"/>
              <a:gd name="connsiteX1" fmla="*/ 0 w 3761136"/>
              <a:gd name="connsiteY1" fmla="*/ 504830 h 2742934"/>
              <a:gd name="connsiteX2" fmla="*/ 327363 w 3761136"/>
              <a:gd name="connsiteY2" fmla="*/ 547632 h 2742934"/>
              <a:gd name="connsiteX3" fmla="*/ 3761091 w 3761136"/>
              <a:gd name="connsiteY3" fmla="*/ 2268457 h 2742934"/>
              <a:gd name="connsiteX4" fmla="*/ 3761045 w 3761136"/>
              <a:gd name="connsiteY4" fmla="*/ 2738180 h 2742934"/>
              <a:gd name="connsiteX5" fmla="*/ 2578 w 3761136"/>
              <a:gd name="connsiteY5" fmla="*/ 2742934 h 2742934"/>
              <a:gd name="connsiteX0" fmla="*/ 2578 w 3761136"/>
              <a:gd name="connsiteY0" fmla="*/ 2742934 h 2742934"/>
              <a:gd name="connsiteX1" fmla="*/ 0 w 3761136"/>
              <a:gd name="connsiteY1" fmla="*/ 504830 h 2742934"/>
              <a:gd name="connsiteX2" fmla="*/ 327363 w 3761136"/>
              <a:gd name="connsiteY2" fmla="*/ 547632 h 2742934"/>
              <a:gd name="connsiteX3" fmla="*/ 3761091 w 3761136"/>
              <a:gd name="connsiteY3" fmla="*/ 2268457 h 2742934"/>
              <a:gd name="connsiteX4" fmla="*/ 3761045 w 3761136"/>
              <a:gd name="connsiteY4" fmla="*/ 2738180 h 2742934"/>
              <a:gd name="connsiteX5" fmla="*/ 2578 w 3761136"/>
              <a:gd name="connsiteY5" fmla="*/ 2742934 h 2742934"/>
              <a:gd name="connsiteX0" fmla="*/ 2578 w 3925464"/>
              <a:gd name="connsiteY0" fmla="*/ 2742934 h 2742934"/>
              <a:gd name="connsiteX1" fmla="*/ 0 w 3925464"/>
              <a:gd name="connsiteY1" fmla="*/ 504830 h 2742934"/>
              <a:gd name="connsiteX2" fmla="*/ 327363 w 3925464"/>
              <a:gd name="connsiteY2" fmla="*/ 547632 h 2742934"/>
              <a:gd name="connsiteX3" fmla="*/ 3925464 w 3925464"/>
              <a:gd name="connsiteY3" fmla="*/ 2355038 h 2742934"/>
              <a:gd name="connsiteX4" fmla="*/ 3761045 w 3925464"/>
              <a:gd name="connsiteY4" fmla="*/ 2738180 h 2742934"/>
              <a:gd name="connsiteX5" fmla="*/ 2578 w 3925464"/>
              <a:gd name="connsiteY5" fmla="*/ 2742934 h 2742934"/>
              <a:gd name="connsiteX0" fmla="*/ 2578 w 3925509"/>
              <a:gd name="connsiteY0" fmla="*/ 2742934 h 2742934"/>
              <a:gd name="connsiteX1" fmla="*/ 0 w 3925509"/>
              <a:gd name="connsiteY1" fmla="*/ 504830 h 2742934"/>
              <a:gd name="connsiteX2" fmla="*/ 327363 w 3925509"/>
              <a:gd name="connsiteY2" fmla="*/ 547632 h 2742934"/>
              <a:gd name="connsiteX3" fmla="*/ 3925464 w 3925509"/>
              <a:gd name="connsiteY3" fmla="*/ 2355038 h 2742934"/>
              <a:gd name="connsiteX4" fmla="*/ 3925418 w 3925509"/>
              <a:gd name="connsiteY4" fmla="*/ 2738180 h 2742934"/>
              <a:gd name="connsiteX5" fmla="*/ 2578 w 3925509"/>
              <a:gd name="connsiteY5" fmla="*/ 2742934 h 2742934"/>
              <a:gd name="connsiteX0" fmla="*/ 2578 w 3925464"/>
              <a:gd name="connsiteY0" fmla="*/ 2742934 h 2742934"/>
              <a:gd name="connsiteX1" fmla="*/ 0 w 3925464"/>
              <a:gd name="connsiteY1" fmla="*/ 504830 h 2742934"/>
              <a:gd name="connsiteX2" fmla="*/ 327363 w 3925464"/>
              <a:gd name="connsiteY2" fmla="*/ 547632 h 2742934"/>
              <a:gd name="connsiteX3" fmla="*/ 3925464 w 3925464"/>
              <a:gd name="connsiteY3" fmla="*/ 2355038 h 2742934"/>
              <a:gd name="connsiteX4" fmla="*/ 3911329 w 3925464"/>
              <a:gd name="connsiteY4" fmla="*/ 2738180 h 2742934"/>
              <a:gd name="connsiteX5" fmla="*/ 2578 w 3925464"/>
              <a:gd name="connsiteY5" fmla="*/ 2742934 h 2742934"/>
              <a:gd name="connsiteX0" fmla="*/ 2578 w 3930134"/>
              <a:gd name="connsiteY0" fmla="*/ 2742934 h 2742934"/>
              <a:gd name="connsiteX1" fmla="*/ 0 w 3930134"/>
              <a:gd name="connsiteY1" fmla="*/ 504830 h 2742934"/>
              <a:gd name="connsiteX2" fmla="*/ 327363 w 3930134"/>
              <a:gd name="connsiteY2" fmla="*/ 547632 h 2742934"/>
              <a:gd name="connsiteX3" fmla="*/ 3925464 w 3930134"/>
              <a:gd name="connsiteY3" fmla="*/ 2355038 h 2742934"/>
              <a:gd name="connsiteX4" fmla="*/ 3930115 w 3930134"/>
              <a:gd name="connsiteY4" fmla="*/ 2738180 h 2742934"/>
              <a:gd name="connsiteX5" fmla="*/ 2578 w 3930134"/>
              <a:gd name="connsiteY5" fmla="*/ 2742934 h 2742934"/>
              <a:gd name="connsiteX0" fmla="*/ 2578 w 3935419"/>
              <a:gd name="connsiteY0" fmla="*/ 2742934 h 2742934"/>
              <a:gd name="connsiteX1" fmla="*/ 0 w 3935419"/>
              <a:gd name="connsiteY1" fmla="*/ 504830 h 2742934"/>
              <a:gd name="connsiteX2" fmla="*/ 327363 w 3935419"/>
              <a:gd name="connsiteY2" fmla="*/ 547632 h 2742934"/>
              <a:gd name="connsiteX3" fmla="*/ 3925464 w 3935419"/>
              <a:gd name="connsiteY3" fmla="*/ 2355038 h 2742934"/>
              <a:gd name="connsiteX4" fmla="*/ 3930115 w 3935419"/>
              <a:gd name="connsiteY4" fmla="*/ 2738180 h 2742934"/>
              <a:gd name="connsiteX5" fmla="*/ 2578 w 3935419"/>
              <a:gd name="connsiteY5" fmla="*/ 2742934 h 2742934"/>
              <a:gd name="connsiteX0" fmla="*/ 2578 w 3930422"/>
              <a:gd name="connsiteY0" fmla="*/ 2742934 h 2742934"/>
              <a:gd name="connsiteX1" fmla="*/ 0 w 3930422"/>
              <a:gd name="connsiteY1" fmla="*/ 504830 h 2742934"/>
              <a:gd name="connsiteX2" fmla="*/ 327363 w 3930422"/>
              <a:gd name="connsiteY2" fmla="*/ 547632 h 2742934"/>
              <a:gd name="connsiteX3" fmla="*/ 3925464 w 3930422"/>
              <a:gd name="connsiteY3" fmla="*/ 2355038 h 2742934"/>
              <a:gd name="connsiteX4" fmla="*/ 3930115 w 3930422"/>
              <a:gd name="connsiteY4" fmla="*/ 2738180 h 2742934"/>
              <a:gd name="connsiteX5" fmla="*/ 2578 w 3930422"/>
              <a:gd name="connsiteY5" fmla="*/ 2742934 h 2742934"/>
              <a:gd name="connsiteX0" fmla="*/ 2578 w 3933039"/>
              <a:gd name="connsiteY0" fmla="*/ 2742934 h 2742934"/>
              <a:gd name="connsiteX1" fmla="*/ 0 w 3933039"/>
              <a:gd name="connsiteY1" fmla="*/ 504830 h 2742934"/>
              <a:gd name="connsiteX2" fmla="*/ 327363 w 3933039"/>
              <a:gd name="connsiteY2" fmla="*/ 547632 h 2742934"/>
              <a:gd name="connsiteX3" fmla="*/ 3933039 w 3933039"/>
              <a:gd name="connsiteY3" fmla="*/ 2368336 h 2742934"/>
              <a:gd name="connsiteX4" fmla="*/ 3930115 w 3933039"/>
              <a:gd name="connsiteY4" fmla="*/ 2738180 h 2742934"/>
              <a:gd name="connsiteX5" fmla="*/ 2578 w 3933039"/>
              <a:gd name="connsiteY5" fmla="*/ 2742934 h 2742934"/>
              <a:gd name="connsiteX0" fmla="*/ 2578 w 3933039"/>
              <a:gd name="connsiteY0" fmla="*/ 2742934 h 2742934"/>
              <a:gd name="connsiteX1" fmla="*/ 0 w 3933039"/>
              <a:gd name="connsiteY1" fmla="*/ 504830 h 2742934"/>
              <a:gd name="connsiteX2" fmla="*/ 327363 w 3933039"/>
              <a:gd name="connsiteY2" fmla="*/ 547632 h 2742934"/>
              <a:gd name="connsiteX3" fmla="*/ 3933039 w 3933039"/>
              <a:gd name="connsiteY3" fmla="*/ 2368336 h 2742934"/>
              <a:gd name="connsiteX4" fmla="*/ 3930115 w 3933039"/>
              <a:gd name="connsiteY4" fmla="*/ 2738180 h 2742934"/>
              <a:gd name="connsiteX5" fmla="*/ 2578 w 3933039"/>
              <a:gd name="connsiteY5" fmla="*/ 2742934 h 2742934"/>
              <a:gd name="connsiteX0" fmla="*/ 2578 w 3930422"/>
              <a:gd name="connsiteY0" fmla="*/ 2742934 h 2742934"/>
              <a:gd name="connsiteX1" fmla="*/ 0 w 3930422"/>
              <a:gd name="connsiteY1" fmla="*/ 504830 h 2742934"/>
              <a:gd name="connsiteX2" fmla="*/ 327363 w 3930422"/>
              <a:gd name="connsiteY2" fmla="*/ 547632 h 2742934"/>
              <a:gd name="connsiteX3" fmla="*/ 3925465 w 3930422"/>
              <a:gd name="connsiteY3" fmla="*/ 2381634 h 2742934"/>
              <a:gd name="connsiteX4" fmla="*/ 3930115 w 3930422"/>
              <a:gd name="connsiteY4" fmla="*/ 2738180 h 2742934"/>
              <a:gd name="connsiteX5" fmla="*/ 2578 w 3930422"/>
              <a:gd name="connsiteY5" fmla="*/ 2742934 h 2742934"/>
              <a:gd name="connsiteX0" fmla="*/ 2578 w 3935564"/>
              <a:gd name="connsiteY0" fmla="*/ 2742934 h 2742934"/>
              <a:gd name="connsiteX1" fmla="*/ 0 w 3935564"/>
              <a:gd name="connsiteY1" fmla="*/ 504830 h 2742934"/>
              <a:gd name="connsiteX2" fmla="*/ 327363 w 3935564"/>
              <a:gd name="connsiteY2" fmla="*/ 547632 h 2742934"/>
              <a:gd name="connsiteX3" fmla="*/ 3935564 w 3935564"/>
              <a:gd name="connsiteY3" fmla="*/ 2394932 h 2742934"/>
              <a:gd name="connsiteX4" fmla="*/ 3930115 w 3935564"/>
              <a:gd name="connsiteY4" fmla="*/ 2738180 h 2742934"/>
              <a:gd name="connsiteX5" fmla="*/ 2578 w 3935564"/>
              <a:gd name="connsiteY5" fmla="*/ 2742934 h 2742934"/>
              <a:gd name="connsiteX0" fmla="*/ 2578 w 3930554"/>
              <a:gd name="connsiteY0" fmla="*/ 2742934 h 2742934"/>
              <a:gd name="connsiteX1" fmla="*/ 0 w 3930554"/>
              <a:gd name="connsiteY1" fmla="*/ 504830 h 2742934"/>
              <a:gd name="connsiteX2" fmla="*/ 327363 w 3930554"/>
              <a:gd name="connsiteY2" fmla="*/ 547632 h 2742934"/>
              <a:gd name="connsiteX3" fmla="*/ 3927990 w 3930554"/>
              <a:gd name="connsiteY3" fmla="*/ 2394932 h 2742934"/>
              <a:gd name="connsiteX4" fmla="*/ 3930115 w 3930554"/>
              <a:gd name="connsiteY4" fmla="*/ 2738180 h 2742934"/>
              <a:gd name="connsiteX5" fmla="*/ 2578 w 3930554"/>
              <a:gd name="connsiteY5" fmla="*/ 2742934 h 2742934"/>
              <a:gd name="connsiteX0" fmla="*/ 2578 w 3930554"/>
              <a:gd name="connsiteY0" fmla="*/ 2742934 h 2742934"/>
              <a:gd name="connsiteX1" fmla="*/ 0 w 3930554"/>
              <a:gd name="connsiteY1" fmla="*/ 504830 h 2742934"/>
              <a:gd name="connsiteX2" fmla="*/ 1017729 w 3930554"/>
              <a:gd name="connsiteY2" fmla="*/ 547632 h 2742934"/>
              <a:gd name="connsiteX3" fmla="*/ 3927990 w 3930554"/>
              <a:gd name="connsiteY3" fmla="*/ 2394932 h 2742934"/>
              <a:gd name="connsiteX4" fmla="*/ 3930115 w 3930554"/>
              <a:gd name="connsiteY4" fmla="*/ 2738180 h 2742934"/>
              <a:gd name="connsiteX5" fmla="*/ 2578 w 3930554"/>
              <a:gd name="connsiteY5" fmla="*/ 2742934 h 2742934"/>
              <a:gd name="connsiteX0" fmla="*/ 2578 w 3930554"/>
              <a:gd name="connsiteY0" fmla="*/ 2239774 h 2239774"/>
              <a:gd name="connsiteX1" fmla="*/ 0 w 3930554"/>
              <a:gd name="connsiteY1" fmla="*/ 793267 h 2239774"/>
              <a:gd name="connsiteX2" fmla="*/ 1017729 w 3930554"/>
              <a:gd name="connsiteY2" fmla="*/ 44472 h 2239774"/>
              <a:gd name="connsiteX3" fmla="*/ 3927990 w 3930554"/>
              <a:gd name="connsiteY3" fmla="*/ 1891772 h 2239774"/>
              <a:gd name="connsiteX4" fmla="*/ 3930115 w 3930554"/>
              <a:gd name="connsiteY4" fmla="*/ 2235020 h 2239774"/>
              <a:gd name="connsiteX5" fmla="*/ 2578 w 3930554"/>
              <a:gd name="connsiteY5" fmla="*/ 2239774 h 2239774"/>
              <a:gd name="connsiteX0" fmla="*/ 2578 w 3930554"/>
              <a:gd name="connsiteY0" fmla="*/ 2355838 h 2355838"/>
              <a:gd name="connsiteX1" fmla="*/ 0 w 3930554"/>
              <a:gd name="connsiteY1" fmla="*/ 909331 h 2355838"/>
              <a:gd name="connsiteX2" fmla="*/ 947284 w 3930554"/>
              <a:gd name="connsiteY2" fmla="*/ 36849 h 2355838"/>
              <a:gd name="connsiteX3" fmla="*/ 3927990 w 3930554"/>
              <a:gd name="connsiteY3" fmla="*/ 2007836 h 2355838"/>
              <a:gd name="connsiteX4" fmla="*/ 3930115 w 3930554"/>
              <a:gd name="connsiteY4" fmla="*/ 2351084 h 2355838"/>
              <a:gd name="connsiteX5" fmla="*/ 2578 w 3930554"/>
              <a:gd name="connsiteY5" fmla="*/ 2355838 h 2355838"/>
              <a:gd name="connsiteX0" fmla="*/ 2578 w 3930554"/>
              <a:gd name="connsiteY0" fmla="*/ 2531323 h 2531323"/>
              <a:gd name="connsiteX1" fmla="*/ 0 w 3930554"/>
              <a:gd name="connsiteY1" fmla="*/ 1084816 h 2531323"/>
              <a:gd name="connsiteX2" fmla="*/ 947284 w 3930554"/>
              <a:gd name="connsiteY2" fmla="*/ 212334 h 2531323"/>
              <a:gd name="connsiteX3" fmla="*/ 3927990 w 3930554"/>
              <a:gd name="connsiteY3" fmla="*/ 2183321 h 2531323"/>
              <a:gd name="connsiteX4" fmla="*/ 3930115 w 3930554"/>
              <a:gd name="connsiteY4" fmla="*/ 2526569 h 2531323"/>
              <a:gd name="connsiteX5" fmla="*/ 2578 w 3930554"/>
              <a:gd name="connsiteY5" fmla="*/ 2531323 h 2531323"/>
              <a:gd name="connsiteX0" fmla="*/ 2578 w 3930554"/>
              <a:gd name="connsiteY0" fmla="*/ 2672554 h 2672554"/>
              <a:gd name="connsiteX1" fmla="*/ 0 w 3930554"/>
              <a:gd name="connsiteY1" fmla="*/ 1226047 h 2672554"/>
              <a:gd name="connsiteX2" fmla="*/ 947284 w 3930554"/>
              <a:gd name="connsiteY2" fmla="*/ 353565 h 2672554"/>
              <a:gd name="connsiteX3" fmla="*/ 3927990 w 3930554"/>
              <a:gd name="connsiteY3" fmla="*/ 2324552 h 2672554"/>
              <a:gd name="connsiteX4" fmla="*/ 3930115 w 3930554"/>
              <a:gd name="connsiteY4" fmla="*/ 2667800 h 2672554"/>
              <a:gd name="connsiteX5" fmla="*/ 2578 w 3930554"/>
              <a:gd name="connsiteY5" fmla="*/ 2672554 h 2672554"/>
              <a:gd name="connsiteX0" fmla="*/ 2578 w 3930554"/>
              <a:gd name="connsiteY0" fmla="*/ 2720383 h 2720383"/>
              <a:gd name="connsiteX1" fmla="*/ 0 w 3930554"/>
              <a:gd name="connsiteY1" fmla="*/ 1273876 h 2720383"/>
              <a:gd name="connsiteX2" fmla="*/ 539201 w 3930554"/>
              <a:gd name="connsiteY2" fmla="*/ 64030 h 2720383"/>
              <a:gd name="connsiteX3" fmla="*/ 947284 w 3930554"/>
              <a:gd name="connsiteY3" fmla="*/ 401394 h 2720383"/>
              <a:gd name="connsiteX4" fmla="*/ 3927990 w 3930554"/>
              <a:gd name="connsiteY4" fmla="*/ 2372381 h 2720383"/>
              <a:gd name="connsiteX5" fmla="*/ 3930115 w 3930554"/>
              <a:gd name="connsiteY5" fmla="*/ 2715629 h 2720383"/>
              <a:gd name="connsiteX6" fmla="*/ 2578 w 3930554"/>
              <a:gd name="connsiteY6" fmla="*/ 2720383 h 2720383"/>
              <a:gd name="connsiteX0" fmla="*/ 2578 w 3930554"/>
              <a:gd name="connsiteY0" fmla="*/ 2720383 h 2720383"/>
              <a:gd name="connsiteX1" fmla="*/ 0 w 3930554"/>
              <a:gd name="connsiteY1" fmla="*/ 1273876 h 2720383"/>
              <a:gd name="connsiteX2" fmla="*/ 539201 w 3930554"/>
              <a:gd name="connsiteY2" fmla="*/ 64030 h 2720383"/>
              <a:gd name="connsiteX3" fmla="*/ 947284 w 3930554"/>
              <a:gd name="connsiteY3" fmla="*/ 401394 h 2720383"/>
              <a:gd name="connsiteX4" fmla="*/ 3927990 w 3930554"/>
              <a:gd name="connsiteY4" fmla="*/ 2372381 h 2720383"/>
              <a:gd name="connsiteX5" fmla="*/ 3930115 w 3930554"/>
              <a:gd name="connsiteY5" fmla="*/ 2715629 h 2720383"/>
              <a:gd name="connsiteX6" fmla="*/ 2578 w 3930554"/>
              <a:gd name="connsiteY6" fmla="*/ 2720383 h 2720383"/>
              <a:gd name="connsiteX0" fmla="*/ 2578 w 3930554"/>
              <a:gd name="connsiteY0" fmla="*/ 2720383 h 2720383"/>
              <a:gd name="connsiteX1" fmla="*/ 0 w 3930554"/>
              <a:gd name="connsiteY1" fmla="*/ 1273876 h 2720383"/>
              <a:gd name="connsiteX2" fmla="*/ 539201 w 3930554"/>
              <a:gd name="connsiteY2" fmla="*/ 64030 h 2720383"/>
              <a:gd name="connsiteX3" fmla="*/ 947284 w 3930554"/>
              <a:gd name="connsiteY3" fmla="*/ 401394 h 2720383"/>
              <a:gd name="connsiteX4" fmla="*/ 3927990 w 3930554"/>
              <a:gd name="connsiteY4" fmla="*/ 2372381 h 2720383"/>
              <a:gd name="connsiteX5" fmla="*/ 3930115 w 3930554"/>
              <a:gd name="connsiteY5" fmla="*/ 2715629 h 2720383"/>
              <a:gd name="connsiteX6" fmla="*/ 2578 w 3930554"/>
              <a:gd name="connsiteY6" fmla="*/ 2720383 h 2720383"/>
              <a:gd name="connsiteX0" fmla="*/ 2578 w 3930554"/>
              <a:gd name="connsiteY0" fmla="*/ 2657070 h 2657070"/>
              <a:gd name="connsiteX1" fmla="*/ 0 w 3930554"/>
              <a:gd name="connsiteY1" fmla="*/ 1210563 h 2657070"/>
              <a:gd name="connsiteX2" fmla="*/ 539201 w 3930554"/>
              <a:gd name="connsiteY2" fmla="*/ 717 h 2657070"/>
              <a:gd name="connsiteX3" fmla="*/ 947284 w 3930554"/>
              <a:gd name="connsiteY3" fmla="*/ 338081 h 2657070"/>
              <a:gd name="connsiteX4" fmla="*/ 3927990 w 3930554"/>
              <a:gd name="connsiteY4" fmla="*/ 2309068 h 2657070"/>
              <a:gd name="connsiteX5" fmla="*/ 3930115 w 3930554"/>
              <a:gd name="connsiteY5" fmla="*/ 2652316 h 2657070"/>
              <a:gd name="connsiteX6" fmla="*/ 2578 w 3930554"/>
              <a:gd name="connsiteY6" fmla="*/ 2657070 h 2657070"/>
              <a:gd name="connsiteX0" fmla="*/ 2618 w 3930594"/>
              <a:gd name="connsiteY0" fmla="*/ 2657070 h 2657070"/>
              <a:gd name="connsiteX1" fmla="*/ 40 w 3930594"/>
              <a:gd name="connsiteY1" fmla="*/ 1210563 h 2657070"/>
              <a:gd name="connsiteX2" fmla="*/ 539241 w 3930594"/>
              <a:gd name="connsiteY2" fmla="*/ 717 h 2657070"/>
              <a:gd name="connsiteX3" fmla="*/ 947324 w 3930594"/>
              <a:gd name="connsiteY3" fmla="*/ 338081 h 2657070"/>
              <a:gd name="connsiteX4" fmla="*/ 3928030 w 3930594"/>
              <a:gd name="connsiteY4" fmla="*/ 2309068 h 2657070"/>
              <a:gd name="connsiteX5" fmla="*/ 3930155 w 3930594"/>
              <a:gd name="connsiteY5" fmla="*/ 2652316 h 2657070"/>
              <a:gd name="connsiteX6" fmla="*/ 2618 w 3930594"/>
              <a:gd name="connsiteY6" fmla="*/ 2657070 h 2657070"/>
              <a:gd name="connsiteX0" fmla="*/ 2623 w 3930599"/>
              <a:gd name="connsiteY0" fmla="*/ 2667364 h 2667364"/>
              <a:gd name="connsiteX1" fmla="*/ 45 w 3930599"/>
              <a:gd name="connsiteY1" fmla="*/ 1220857 h 2667364"/>
              <a:gd name="connsiteX2" fmla="*/ 539246 w 3930599"/>
              <a:gd name="connsiteY2" fmla="*/ 11011 h 2667364"/>
              <a:gd name="connsiteX3" fmla="*/ 1280771 w 3930599"/>
              <a:gd name="connsiteY3" fmla="*/ 719437 h 2667364"/>
              <a:gd name="connsiteX4" fmla="*/ 3928035 w 3930599"/>
              <a:gd name="connsiteY4" fmla="*/ 2319362 h 2667364"/>
              <a:gd name="connsiteX5" fmla="*/ 3930160 w 3930599"/>
              <a:gd name="connsiteY5" fmla="*/ 2662610 h 2667364"/>
              <a:gd name="connsiteX6" fmla="*/ 2623 w 3930599"/>
              <a:gd name="connsiteY6" fmla="*/ 2667364 h 2667364"/>
              <a:gd name="connsiteX0" fmla="*/ 2623 w 3930599"/>
              <a:gd name="connsiteY0" fmla="*/ 2671776 h 2671776"/>
              <a:gd name="connsiteX1" fmla="*/ 45 w 3930599"/>
              <a:gd name="connsiteY1" fmla="*/ 1225269 h 2671776"/>
              <a:gd name="connsiteX2" fmla="*/ 539246 w 3930599"/>
              <a:gd name="connsiteY2" fmla="*/ 15423 h 2671776"/>
              <a:gd name="connsiteX3" fmla="*/ 1280771 w 3930599"/>
              <a:gd name="connsiteY3" fmla="*/ 723849 h 2671776"/>
              <a:gd name="connsiteX4" fmla="*/ 3928035 w 3930599"/>
              <a:gd name="connsiteY4" fmla="*/ 2323774 h 2671776"/>
              <a:gd name="connsiteX5" fmla="*/ 3930160 w 3930599"/>
              <a:gd name="connsiteY5" fmla="*/ 2667022 h 2671776"/>
              <a:gd name="connsiteX6" fmla="*/ 2623 w 3930599"/>
              <a:gd name="connsiteY6" fmla="*/ 2671776 h 2671776"/>
              <a:gd name="connsiteX0" fmla="*/ 2623 w 3930599"/>
              <a:gd name="connsiteY0" fmla="*/ 2672555 h 2672555"/>
              <a:gd name="connsiteX1" fmla="*/ 45 w 3930599"/>
              <a:gd name="connsiteY1" fmla="*/ 1226048 h 2672555"/>
              <a:gd name="connsiteX2" fmla="*/ 539246 w 3930599"/>
              <a:gd name="connsiteY2" fmla="*/ 16202 h 2672555"/>
              <a:gd name="connsiteX3" fmla="*/ 1280771 w 3930599"/>
              <a:gd name="connsiteY3" fmla="*/ 724628 h 2672555"/>
              <a:gd name="connsiteX4" fmla="*/ 3928035 w 3930599"/>
              <a:gd name="connsiteY4" fmla="*/ 2324553 h 2672555"/>
              <a:gd name="connsiteX5" fmla="*/ 3930160 w 3930599"/>
              <a:gd name="connsiteY5" fmla="*/ 2667801 h 2672555"/>
              <a:gd name="connsiteX6" fmla="*/ 2623 w 3930599"/>
              <a:gd name="connsiteY6" fmla="*/ 2672555 h 2672555"/>
              <a:gd name="connsiteX0" fmla="*/ 2623 w 3930599"/>
              <a:gd name="connsiteY0" fmla="*/ 2672555 h 2672555"/>
              <a:gd name="connsiteX1" fmla="*/ 45 w 3930599"/>
              <a:gd name="connsiteY1" fmla="*/ 1226048 h 2672555"/>
              <a:gd name="connsiteX2" fmla="*/ 539246 w 3930599"/>
              <a:gd name="connsiteY2" fmla="*/ 16202 h 2672555"/>
              <a:gd name="connsiteX3" fmla="*/ 1280771 w 3930599"/>
              <a:gd name="connsiteY3" fmla="*/ 724628 h 2672555"/>
              <a:gd name="connsiteX4" fmla="*/ 3928035 w 3930599"/>
              <a:gd name="connsiteY4" fmla="*/ 2324553 h 2672555"/>
              <a:gd name="connsiteX5" fmla="*/ 3930160 w 3930599"/>
              <a:gd name="connsiteY5" fmla="*/ 2667801 h 2672555"/>
              <a:gd name="connsiteX6" fmla="*/ 2623 w 3930599"/>
              <a:gd name="connsiteY6" fmla="*/ 2672555 h 2672555"/>
              <a:gd name="connsiteX0" fmla="*/ 2626 w 3930602"/>
              <a:gd name="connsiteY0" fmla="*/ 2656423 h 2656423"/>
              <a:gd name="connsiteX1" fmla="*/ 48 w 3930602"/>
              <a:gd name="connsiteY1" fmla="*/ 1209916 h 2656423"/>
              <a:gd name="connsiteX2" fmla="*/ 539249 w 3930602"/>
              <a:gd name="connsiteY2" fmla="*/ 70 h 2656423"/>
              <a:gd name="connsiteX3" fmla="*/ 1280774 w 3930602"/>
              <a:gd name="connsiteY3" fmla="*/ 708496 h 2656423"/>
              <a:gd name="connsiteX4" fmla="*/ 3928038 w 3930602"/>
              <a:gd name="connsiteY4" fmla="*/ 2308421 h 2656423"/>
              <a:gd name="connsiteX5" fmla="*/ 3930163 w 3930602"/>
              <a:gd name="connsiteY5" fmla="*/ 2651669 h 2656423"/>
              <a:gd name="connsiteX6" fmla="*/ 2626 w 3930602"/>
              <a:gd name="connsiteY6" fmla="*/ 2656423 h 2656423"/>
              <a:gd name="connsiteX0" fmla="*/ 2614 w 3930590"/>
              <a:gd name="connsiteY0" fmla="*/ 2705873 h 2705873"/>
              <a:gd name="connsiteX1" fmla="*/ 36 w 3930590"/>
              <a:gd name="connsiteY1" fmla="*/ 1259366 h 2705873"/>
              <a:gd name="connsiteX2" fmla="*/ 656646 w 3930590"/>
              <a:gd name="connsiteY2" fmla="*/ 46 h 2705873"/>
              <a:gd name="connsiteX3" fmla="*/ 1280762 w 3930590"/>
              <a:gd name="connsiteY3" fmla="*/ 757946 h 2705873"/>
              <a:gd name="connsiteX4" fmla="*/ 3928026 w 3930590"/>
              <a:gd name="connsiteY4" fmla="*/ 2357871 h 2705873"/>
              <a:gd name="connsiteX5" fmla="*/ 3930151 w 3930590"/>
              <a:gd name="connsiteY5" fmla="*/ 2701119 h 2705873"/>
              <a:gd name="connsiteX6" fmla="*/ 2614 w 3930590"/>
              <a:gd name="connsiteY6" fmla="*/ 2705873 h 2705873"/>
              <a:gd name="connsiteX0" fmla="*/ 2614 w 3930590"/>
              <a:gd name="connsiteY0" fmla="*/ 2705873 h 2705873"/>
              <a:gd name="connsiteX1" fmla="*/ 36 w 3930590"/>
              <a:gd name="connsiteY1" fmla="*/ 1259366 h 2705873"/>
              <a:gd name="connsiteX2" fmla="*/ 656646 w 3930590"/>
              <a:gd name="connsiteY2" fmla="*/ 46 h 2705873"/>
              <a:gd name="connsiteX3" fmla="*/ 1280762 w 3930590"/>
              <a:gd name="connsiteY3" fmla="*/ 757946 h 2705873"/>
              <a:gd name="connsiteX4" fmla="*/ 3928026 w 3930590"/>
              <a:gd name="connsiteY4" fmla="*/ 2357871 h 2705873"/>
              <a:gd name="connsiteX5" fmla="*/ 3930151 w 3930590"/>
              <a:gd name="connsiteY5" fmla="*/ 2701119 h 2705873"/>
              <a:gd name="connsiteX6" fmla="*/ 2614 w 3930590"/>
              <a:gd name="connsiteY6" fmla="*/ 2705873 h 2705873"/>
              <a:gd name="connsiteX0" fmla="*/ 2612 w 3930588"/>
              <a:gd name="connsiteY0" fmla="*/ 2709175 h 2709175"/>
              <a:gd name="connsiteX1" fmla="*/ 34 w 3930588"/>
              <a:gd name="connsiteY1" fmla="*/ 1262668 h 2709175"/>
              <a:gd name="connsiteX2" fmla="*/ 656644 w 3930588"/>
              <a:gd name="connsiteY2" fmla="*/ 3348 h 2709175"/>
              <a:gd name="connsiteX3" fmla="*/ 1261975 w 3930588"/>
              <a:gd name="connsiteY3" fmla="*/ 909673 h 2709175"/>
              <a:gd name="connsiteX4" fmla="*/ 3928024 w 3930588"/>
              <a:gd name="connsiteY4" fmla="*/ 2361173 h 2709175"/>
              <a:gd name="connsiteX5" fmla="*/ 3930149 w 3930588"/>
              <a:gd name="connsiteY5" fmla="*/ 2704421 h 2709175"/>
              <a:gd name="connsiteX6" fmla="*/ 2612 w 3930588"/>
              <a:gd name="connsiteY6" fmla="*/ 2709175 h 2709175"/>
              <a:gd name="connsiteX0" fmla="*/ 2613 w 3930589"/>
              <a:gd name="connsiteY0" fmla="*/ 2706823 h 2706823"/>
              <a:gd name="connsiteX1" fmla="*/ 35 w 3930589"/>
              <a:gd name="connsiteY1" fmla="*/ 1260316 h 2706823"/>
              <a:gd name="connsiteX2" fmla="*/ 656645 w 3930589"/>
              <a:gd name="connsiteY2" fmla="*/ 996 h 2706823"/>
              <a:gd name="connsiteX3" fmla="*/ 1261976 w 3930589"/>
              <a:gd name="connsiteY3" fmla="*/ 907321 h 2706823"/>
              <a:gd name="connsiteX4" fmla="*/ 3928025 w 3930589"/>
              <a:gd name="connsiteY4" fmla="*/ 2358821 h 2706823"/>
              <a:gd name="connsiteX5" fmla="*/ 3930150 w 3930589"/>
              <a:gd name="connsiteY5" fmla="*/ 2702069 h 2706823"/>
              <a:gd name="connsiteX6" fmla="*/ 2613 w 3930589"/>
              <a:gd name="connsiteY6" fmla="*/ 2706823 h 2706823"/>
              <a:gd name="connsiteX0" fmla="*/ 2640 w 3930616"/>
              <a:gd name="connsiteY0" fmla="*/ 2706822 h 2706822"/>
              <a:gd name="connsiteX1" fmla="*/ 62 w 3930616"/>
              <a:gd name="connsiteY1" fmla="*/ 1260315 h 2706822"/>
              <a:gd name="connsiteX2" fmla="*/ 656672 w 3930616"/>
              <a:gd name="connsiteY2" fmla="*/ 995 h 2706822"/>
              <a:gd name="connsiteX3" fmla="*/ 1262003 w 3930616"/>
              <a:gd name="connsiteY3" fmla="*/ 907320 h 2706822"/>
              <a:gd name="connsiteX4" fmla="*/ 3928052 w 3930616"/>
              <a:gd name="connsiteY4" fmla="*/ 2358820 h 2706822"/>
              <a:gd name="connsiteX5" fmla="*/ 3930177 w 3930616"/>
              <a:gd name="connsiteY5" fmla="*/ 2702068 h 2706822"/>
              <a:gd name="connsiteX6" fmla="*/ 2640 w 3930616"/>
              <a:gd name="connsiteY6" fmla="*/ 2706822 h 2706822"/>
              <a:gd name="connsiteX0" fmla="*/ 2629 w 3930605"/>
              <a:gd name="connsiteY0" fmla="*/ 2706822 h 2706822"/>
              <a:gd name="connsiteX1" fmla="*/ 51 w 3930605"/>
              <a:gd name="connsiteY1" fmla="*/ 1260315 h 2706822"/>
              <a:gd name="connsiteX2" fmla="*/ 656661 w 3930605"/>
              <a:gd name="connsiteY2" fmla="*/ 995 h 2706822"/>
              <a:gd name="connsiteX3" fmla="*/ 1261992 w 3930605"/>
              <a:gd name="connsiteY3" fmla="*/ 907320 h 2706822"/>
              <a:gd name="connsiteX4" fmla="*/ 3928041 w 3930605"/>
              <a:gd name="connsiteY4" fmla="*/ 2358820 h 2706822"/>
              <a:gd name="connsiteX5" fmla="*/ 3930166 w 3930605"/>
              <a:gd name="connsiteY5" fmla="*/ 2702068 h 2706822"/>
              <a:gd name="connsiteX6" fmla="*/ 2629 w 3930605"/>
              <a:gd name="connsiteY6" fmla="*/ 2706822 h 2706822"/>
              <a:gd name="connsiteX0" fmla="*/ 2614 w 3930590"/>
              <a:gd name="connsiteY0" fmla="*/ 2705834 h 2705834"/>
              <a:gd name="connsiteX1" fmla="*/ 36 w 3930590"/>
              <a:gd name="connsiteY1" fmla="*/ 1259327 h 2705834"/>
              <a:gd name="connsiteX2" fmla="*/ 656646 w 3930590"/>
              <a:gd name="connsiteY2" fmla="*/ 7 h 2705834"/>
              <a:gd name="connsiteX3" fmla="*/ 1435742 w 3930590"/>
              <a:gd name="connsiteY3" fmla="*/ 1240287 h 2705834"/>
              <a:gd name="connsiteX4" fmla="*/ 3928026 w 3930590"/>
              <a:gd name="connsiteY4" fmla="*/ 2357832 h 2705834"/>
              <a:gd name="connsiteX5" fmla="*/ 3930151 w 3930590"/>
              <a:gd name="connsiteY5" fmla="*/ 2701080 h 2705834"/>
              <a:gd name="connsiteX6" fmla="*/ 2614 w 3930590"/>
              <a:gd name="connsiteY6" fmla="*/ 2705834 h 2705834"/>
              <a:gd name="connsiteX0" fmla="*/ 2614 w 3930590"/>
              <a:gd name="connsiteY0" fmla="*/ 2705834 h 2705834"/>
              <a:gd name="connsiteX1" fmla="*/ 36 w 3930590"/>
              <a:gd name="connsiteY1" fmla="*/ 1259327 h 2705834"/>
              <a:gd name="connsiteX2" fmla="*/ 656646 w 3930590"/>
              <a:gd name="connsiteY2" fmla="*/ 7 h 2705834"/>
              <a:gd name="connsiteX3" fmla="*/ 1435742 w 3930590"/>
              <a:gd name="connsiteY3" fmla="*/ 1240287 h 2705834"/>
              <a:gd name="connsiteX4" fmla="*/ 3928026 w 3930590"/>
              <a:gd name="connsiteY4" fmla="*/ 2357832 h 2705834"/>
              <a:gd name="connsiteX5" fmla="*/ 3930151 w 3930590"/>
              <a:gd name="connsiteY5" fmla="*/ 2701080 h 2705834"/>
              <a:gd name="connsiteX6" fmla="*/ 2614 w 3930590"/>
              <a:gd name="connsiteY6" fmla="*/ 2705834 h 2705834"/>
              <a:gd name="connsiteX0" fmla="*/ 2614 w 3930590"/>
              <a:gd name="connsiteY0" fmla="*/ 2705837 h 2705837"/>
              <a:gd name="connsiteX1" fmla="*/ 36 w 3930590"/>
              <a:gd name="connsiteY1" fmla="*/ 1259330 h 2705837"/>
              <a:gd name="connsiteX2" fmla="*/ 656646 w 3930590"/>
              <a:gd name="connsiteY2" fmla="*/ 10 h 2705837"/>
              <a:gd name="connsiteX3" fmla="*/ 1435742 w 3930590"/>
              <a:gd name="connsiteY3" fmla="*/ 1240290 h 2705837"/>
              <a:gd name="connsiteX4" fmla="*/ 3928026 w 3930590"/>
              <a:gd name="connsiteY4" fmla="*/ 2357835 h 2705837"/>
              <a:gd name="connsiteX5" fmla="*/ 3930151 w 3930590"/>
              <a:gd name="connsiteY5" fmla="*/ 2701083 h 2705837"/>
              <a:gd name="connsiteX6" fmla="*/ 2614 w 3930590"/>
              <a:gd name="connsiteY6" fmla="*/ 2705837 h 2705837"/>
              <a:gd name="connsiteX0" fmla="*/ 2614 w 3930590"/>
              <a:gd name="connsiteY0" fmla="*/ 2705837 h 2705837"/>
              <a:gd name="connsiteX1" fmla="*/ 36 w 3930590"/>
              <a:gd name="connsiteY1" fmla="*/ 1259330 h 2705837"/>
              <a:gd name="connsiteX2" fmla="*/ 656646 w 3930590"/>
              <a:gd name="connsiteY2" fmla="*/ 10 h 2705837"/>
              <a:gd name="connsiteX3" fmla="*/ 1435742 w 3930590"/>
              <a:gd name="connsiteY3" fmla="*/ 1240290 h 2705837"/>
              <a:gd name="connsiteX4" fmla="*/ 3928026 w 3930590"/>
              <a:gd name="connsiteY4" fmla="*/ 2357835 h 2705837"/>
              <a:gd name="connsiteX5" fmla="*/ 3930151 w 3930590"/>
              <a:gd name="connsiteY5" fmla="*/ 2701083 h 2705837"/>
              <a:gd name="connsiteX6" fmla="*/ 2614 w 3930590"/>
              <a:gd name="connsiteY6" fmla="*/ 2705837 h 2705837"/>
              <a:gd name="connsiteX0" fmla="*/ 2631 w 3930607"/>
              <a:gd name="connsiteY0" fmla="*/ 2707626 h 2707626"/>
              <a:gd name="connsiteX1" fmla="*/ 53 w 3930607"/>
              <a:gd name="connsiteY1" fmla="*/ 1261119 h 2707626"/>
              <a:gd name="connsiteX2" fmla="*/ 656663 w 3930607"/>
              <a:gd name="connsiteY2" fmla="*/ 1799 h 2707626"/>
              <a:gd name="connsiteX3" fmla="*/ 1435759 w 3930607"/>
              <a:gd name="connsiteY3" fmla="*/ 1242079 h 2707626"/>
              <a:gd name="connsiteX4" fmla="*/ 3928043 w 3930607"/>
              <a:gd name="connsiteY4" fmla="*/ 2359624 h 2707626"/>
              <a:gd name="connsiteX5" fmla="*/ 3930168 w 3930607"/>
              <a:gd name="connsiteY5" fmla="*/ 2702872 h 2707626"/>
              <a:gd name="connsiteX6" fmla="*/ 2631 w 3930607"/>
              <a:gd name="connsiteY6" fmla="*/ 2707626 h 2707626"/>
              <a:gd name="connsiteX0" fmla="*/ 2676 w 3930652"/>
              <a:gd name="connsiteY0" fmla="*/ 3067081 h 3067081"/>
              <a:gd name="connsiteX1" fmla="*/ 98 w 3930652"/>
              <a:gd name="connsiteY1" fmla="*/ 1620574 h 3067081"/>
              <a:gd name="connsiteX2" fmla="*/ 523934 w 3930652"/>
              <a:gd name="connsiteY2" fmla="*/ 646 h 3067081"/>
              <a:gd name="connsiteX3" fmla="*/ 1435804 w 3930652"/>
              <a:gd name="connsiteY3" fmla="*/ 1601534 h 3067081"/>
              <a:gd name="connsiteX4" fmla="*/ 3928088 w 3930652"/>
              <a:gd name="connsiteY4" fmla="*/ 2719079 h 3067081"/>
              <a:gd name="connsiteX5" fmla="*/ 3930213 w 3930652"/>
              <a:gd name="connsiteY5" fmla="*/ 3062327 h 3067081"/>
              <a:gd name="connsiteX6" fmla="*/ 2676 w 3930652"/>
              <a:gd name="connsiteY6" fmla="*/ 3067081 h 3067081"/>
              <a:gd name="connsiteX0" fmla="*/ 2630 w 3930606"/>
              <a:gd name="connsiteY0" fmla="*/ 3066780 h 3066780"/>
              <a:gd name="connsiteX1" fmla="*/ 52 w 3930606"/>
              <a:gd name="connsiteY1" fmla="*/ 1620273 h 3066780"/>
              <a:gd name="connsiteX2" fmla="*/ 523888 w 3930606"/>
              <a:gd name="connsiteY2" fmla="*/ 345 h 3066780"/>
              <a:gd name="connsiteX3" fmla="*/ 1435758 w 3930606"/>
              <a:gd name="connsiteY3" fmla="*/ 1713923 h 3066780"/>
              <a:gd name="connsiteX4" fmla="*/ 3928042 w 3930606"/>
              <a:gd name="connsiteY4" fmla="*/ 2718778 h 3066780"/>
              <a:gd name="connsiteX5" fmla="*/ 3930167 w 3930606"/>
              <a:gd name="connsiteY5" fmla="*/ 3062026 h 3066780"/>
              <a:gd name="connsiteX6" fmla="*/ 2630 w 3930606"/>
              <a:gd name="connsiteY6" fmla="*/ 3066780 h 3066780"/>
              <a:gd name="connsiteX0" fmla="*/ 2630 w 3930606"/>
              <a:gd name="connsiteY0" fmla="*/ 3066780 h 3066780"/>
              <a:gd name="connsiteX1" fmla="*/ 52 w 3930606"/>
              <a:gd name="connsiteY1" fmla="*/ 1620273 h 3066780"/>
              <a:gd name="connsiteX2" fmla="*/ 523888 w 3930606"/>
              <a:gd name="connsiteY2" fmla="*/ 345 h 3066780"/>
              <a:gd name="connsiteX3" fmla="*/ 1435758 w 3930606"/>
              <a:gd name="connsiteY3" fmla="*/ 1713923 h 3066780"/>
              <a:gd name="connsiteX4" fmla="*/ 3928042 w 3930606"/>
              <a:gd name="connsiteY4" fmla="*/ 2718778 h 3066780"/>
              <a:gd name="connsiteX5" fmla="*/ 3930167 w 3930606"/>
              <a:gd name="connsiteY5" fmla="*/ 3062026 h 3066780"/>
              <a:gd name="connsiteX6" fmla="*/ 2630 w 3930606"/>
              <a:gd name="connsiteY6" fmla="*/ 3066780 h 3066780"/>
              <a:gd name="connsiteX0" fmla="*/ 2630 w 3930606"/>
              <a:gd name="connsiteY0" fmla="*/ 3066780 h 3066780"/>
              <a:gd name="connsiteX1" fmla="*/ 52 w 3930606"/>
              <a:gd name="connsiteY1" fmla="*/ 1620273 h 3066780"/>
              <a:gd name="connsiteX2" fmla="*/ 523888 w 3930606"/>
              <a:gd name="connsiteY2" fmla="*/ 345 h 3066780"/>
              <a:gd name="connsiteX3" fmla="*/ 1435758 w 3930606"/>
              <a:gd name="connsiteY3" fmla="*/ 1713923 h 3066780"/>
              <a:gd name="connsiteX4" fmla="*/ 3928042 w 3930606"/>
              <a:gd name="connsiteY4" fmla="*/ 2718778 h 3066780"/>
              <a:gd name="connsiteX5" fmla="*/ 3930167 w 3930606"/>
              <a:gd name="connsiteY5" fmla="*/ 3062026 h 3066780"/>
              <a:gd name="connsiteX6" fmla="*/ 2630 w 3930606"/>
              <a:gd name="connsiteY6" fmla="*/ 3066780 h 3066780"/>
              <a:gd name="connsiteX0" fmla="*/ 15210 w 3943186"/>
              <a:gd name="connsiteY0" fmla="*/ 3096084 h 3096084"/>
              <a:gd name="connsiteX1" fmla="*/ 12632 w 3943186"/>
              <a:gd name="connsiteY1" fmla="*/ 1649577 h 3096084"/>
              <a:gd name="connsiteX2" fmla="*/ 536468 w 3943186"/>
              <a:gd name="connsiteY2" fmla="*/ 29649 h 3096084"/>
              <a:gd name="connsiteX3" fmla="*/ 3940622 w 3943186"/>
              <a:gd name="connsiteY3" fmla="*/ 2748082 h 3096084"/>
              <a:gd name="connsiteX4" fmla="*/ 3942747 w 3943186"/>
              <a:gd name="connsiteY4" fmla="*/ 3091330 h 3096084"/>
              <a:gd name="connsiteX5" fmla="*/ 15210 w 3943186"/>
              <a:gd name="connsiteY5" fmla="*/ 3096084 h 3096084"/>
              <a:gd name="connsiteX0" fmla="*/ 15210 w 3943186"/>
              <a:gd name="connsiteY0" fmla="*/ 3096084 h 3096084"/>
              <a:gd name="connsiteX1" fmla="*/ 12632 w 3943186"/>
              <a:gd name="connsiteY1" fmla="*/ 1649577 h 3096084"/>
              <a:gd name="connsiteX2" fmla="*/ 536468 w 3943186"/>
              <a:gd name="connsiteY2" fmla="*/ 29649 h 3096084"/>
              <a:gd name="connsiteX3" fmla="*/ 3940622 w 3943186"/>
              <a:gd name="connsiteY3" fmla="*/ 2748082 h 3096084"/>
              <a:gd name="connsiteX4" fmla="*/ 3942747 w 3943186"/>
              <a:gd name="connsiteY4" fmla="*/ 3091330 h 3096084"/>
              <a:gd name="connsiteX5" fmla="*/ 15210 w 3943186"/>
              <a:gd name="connsiteY5" fmla="*/ 3096084 h 3096084"/>
              <a:gd name="connsiteX0" fmla="*/ 2655 w 3930631"/>
              <a:gd name="connsiteY0" fmla="*/ 3066717 h 3066717"/>
              <a:gd name="connsiteX1" fmla="*/ 77 w 3930631"/>
              <a:gd name="connsiteY1" fmla="*/ 1620210 h 3066717"/>
              <a:gd name="connsiteX2" fmla="*/ 523913 w 3930631"/>
              <a:gd name="connsiteY2" fmla="*/ 282 h 3066717"/>
              <a:gd name="connsiteX3" fmla="*/ 3928067 w 3930631"/>
              <a:gd name="connsiteY3" fmla="*/ 2718715 h 3066717"/>
              <a:gd name="connsiteX4" fmla="*/ 3930192 w 3930631"/>
              <a:gd name="connsiteY4" fmla="*/ 3061963 h 3066717"/>
              <a:gd name="connsiteX5" fmla="*/ 2655 w 3930631"/>
              <a:gd name="connsiteY5" fmla="*/ 3066717 h 3066717"/>
              <a:gd name="connsiteX0" fmla="*/ 2655 w 3930631"/>
              <a:gd name="connsiteY0" fmla="*/ 3066717 h 3066717"/>
              <a:gd name="connsiteX1" fmla="*/ 77 w 3930631"/>
              <a:gd name="connsiteY1" fmla="*/ 1620210 h 3066717"/>
              <a:gd name="connsiteX2" fmla="*/ 523913 w 3930631"/>
              <a:gd name="connsiteY2" fmla="*/ 282 h 3066717"/>
              <a:gd name="connsiteX3" fmla="*/ 3928067 w 3930631"/>
              <a:gd name="connsiteY3" fmla="*/ 2718715 h 3066717"/>
              <a:gd name="connsiteX4" fmla="*/ 3930192 w 3930631"/>
              <a:gd name="connsiteY4" fmla="*/ 3061963 h 3066717"/>
              <a:gd name="connsiteX5" fmla="*/ 2655 w 3930631"/>
              <a:gd name="connsiteY5" fmla="*/ 3066717 h 3066717"/>
              <a:gd name="connsiteX0" fmla="*/ 2655 w 3930631"/>
              <a:gd name="connsiteY0" fmla="*/ 3066717 h 3066717"/>
              <a:gd name="connsiteX1" fmla="*/ 77 w 3930631"/>
              <a:gd name="connsiteY1" fmla="*/ 1620210 h 3066717"/>
              <a:gd name="connsiteX2" fmla="*/ 523913 w 3930631"/>
              <a:gd name="connsiteY2" fmla="*/ 282 h 3066717"/>
              <a:gd name="connsiteX3" fmla="*/ 3928067 w 3930631"/>
              <a:gd name="connsiteY3" fmla="*/ 2718715 h 3066717"/>
              <a:gd name="connsiteX4" fmla="*/ 3930192 w 3930631"/>
              <a:gd name="connsiteY4" fmla="*/ 3061963 h 3066717"/>
              <a:gd name="connsiteX5" fmla="*/ 2655 w 3930631"/>
              <a:gd name="connsiteY5" fmla="*/ 3066717 h 3066717"/>
              <a:gd name="connsiteX0" fmla="*/ 2578 w 3930554"/>
              <a:gd name="connsiteY0" fmla="*/ 3066846 h 3066846"/>
              <a:gd name="connsiteX1" fmla="*/ 0 w 3930554"/>
              <a:gd name="connsiteY1" fmla="*/ 1620339 h 3066846"/>
              <a:gd name="connsiteX2" fmla="*/ 523836 w 3930554"/>
              <a:gd name="connsiteY2" fmla="*/ 411 h 3066846"/>
              <a:gd name="connsiteX3" fmla="*/ 3927990 w 3930554"/>
              <a:gd name="connsiteY3" fmla="*/ 2718844 h 3066846"/>
              <a:gd name="connsiteX4" fmla="*/ 3930115 w 3930554"/>
              <a:gd name="connsiteY4" fmla="*/ 3062092 h 3066846"/>
              <a:gd name="connsiteX5" fmla="*/ 2578 w 3930554"/>
              <a:gd name="connsiteY5" fmla="*/ 3066846 h 3066846"/>
              <a:gd name="connsiteX0" fmla="*/ 11483 w 3941869"/>
              <a:gd name="connsiteY0" fmla="*/ 3114298 h 3114298"/>
              <a:gd name="connsiteX1" fmla="*/ 8905 w 3941869"/>
              <a:gd name="connsiteY1" fmla="*/ 1667791 h 3114298"/>
              <a:gd name="connsiteX2" fmla="*/ 532741 w 3941869"/>
              <a:gd name="connsiteY2" fmla="*/ 47863 h 3114298"/>
              <a:gd name="connsiteX3" fmla="*/ 3941869 w 3941869"/>
              <a:gd name="connsiteY3" fmla="*/ 2997668 h 3114298"/>
              <a:gd name="connsiteX4" fmla="*/ 3939020 w 3941869"/>
              <a:gd name="connsiteY4" fmla="*/ 3109544 h 3114298"/>
              <a:gd name="connsiteX5" fmla="*/ 11483 w 3941869"/>
              <a:gd name="connsiteY5" fmla="*/ 3114298 h 3114298"/>
              <a:gd name="connsiteX0" fmla="*/ 11483 w 3941869"/>
              <a:gd name="connsiteY0" fmla="*/ 3114298 h 3114298"/>
              <a:gd name="connsiteX1" fmla="*/ 8905 w 3941869"/>
              <a:gd name="connsiteY1" fmla="*/ 1667791 h 3114298"/>
              <a:gd name="connsiteX2" fmla="*/ 532741 w 3941869"/>
              <a:gd name="connsiteY2" fmla="*/ 47863 h 3114298"/>
              <a:gd name="connsiteX3" fmla="*/ 3941869 w 3941869"/>
              <a:gd name="connsiteY3" fmla="*/ 2997668 h 3114298"/>
              <a:gd name="connsiteX4" fmla="*/ 3939020 w 3941869"/>
              <a:gd name="connsiteY4" fmla="*/ 3109544 h 3114298"/>
              <a:gd name="connsiteX5" fmla="*/ 11483 w 3941869"/>
              <a:gd name="connsiteY5" fmla="*/ 3114298 h 3114298"/>
              <a:gd name="connsiteX0" fmla="*/ 67429 w 3997815"/>
              <a:gd name="connsiteY0" fmla="*/ 3161650 h 3161650"/>
              <a:gd name="connsiteX1" fmla="*/ 64851 w 3997815"/>
              <a:gd name="connsiteY1" fmla="*/ 1715143 h 3161650"/>
              <a:gd name="connsiteX2" fmla="*/ 424550 w 3997815"/>
              <a:gd name="connsiteY2" fmla="*/ 45188 h 3161650"/>
              <a:gd name="connsiteX3" fmla="*/ 3997815 w 3997815"/>
              <a:gd name="connsiteY3" fmla="*/ 3045020 h 3161650"/>
              <a:gd name="connsiteX4" fmla="*/ 3994966 w 3997815"/>
              <a:gd name="connsiteY4" fmla="*/ 3156896 h 3161650"/>
              <a:gd name="connsiteX5" fmla="*/ 67429 w 3997815"/>
              <a:gd name="connsiteY5" fmla="*/ 3161650 h 3161650"/>
              <a:gd name="connsiteX0" fmla="*/ 2578 w 3932964"/>
              <a:gd name="connsiteY0" fmla="*/ 3116478 h 3116478"/>
              <a:gd name="connsiteX1" fmla="*/ 0 w 3932964"/>
              <a:gd name="connsiteY1" fmla="*/ 1669971 h 3116478"/>
              <a:gd name="connsiteX2" fmla="*/ 359699 w 3932964"/>
              <a:gd name="connsiteY2" fmla="*/ 16 h 3116478"/>
              <a:gd name="connsiteX3" fmla="*/ 3932964 w 3932964"/>
              <a:gd name="connsiteY3" fmla="*/ 2999848 h 3116478"/>
              <a:gd name="connsiteX4" fmla="*/ 3930115 w 3932964"/>
              <a:gd name="connsiteY4" fmla="*/ 3111724 h 3116478"/>
              <a:gd name="connsiteX5" fmla="*/ 2578 w 3932964"/>
              <a:gd name="connsiteY5" fmla="*/ 3116478 h 3116478"/>
              <a:gd name="connsiteX0" fmla="*/ 2578 w 3932964"/>
              <a:gd name="connsiteY0" fmla="*/ 3116465 h 3116465"/>
              <a:gd name="connsiteX1" fmla="*/ 0 w 3932964"/>
              <a:gd name="connsiteY1" fmla="*/ 1669958 h 3116465"/>
              <a:gd name="connsiteX2" fmla="*/ 359699 w 3932964"/>
              <a:gd name="connsiteY2" fmla="*/ 3 h 3116465"/>
              <a:gd name="connsiteX3" fmla="*/ 3932964 w 3932964"/>
              <a:gd name="connsiteY3" fmla="*/ 2999835 h 3116465"/>
              <a:gd name="connsiteX4" fmla="*/ 3930115 w 3932964"/>
              <a:gd name="connsiteY4" fmla="*/ 3111711 h 3116465"/>
              <a:gd name="connsiteX5" fmla="*/ 2578 w 3932964"/>
              <a:gd name="connsiteY5" fmla="*/ 3116465 h 3116465"/>
              <a:gd name="connsiteX0" fmla="*/ 2578 w 3932964"/>
              <a:gd name="connsiteY0" fmla="*/ 3116463 h 3116463"/>
              <a:gd name="connsiteX1" fmla="*/ 0 w 3932964"/>
              <a:gd name="connsiteY1" fmla="*/ 1669956 h 3116463"/>
              <a:gd name="connsiteX2" fmla="*/ 359699 w 3932964"/>
              <a:gd name="connsiteY2" fmla="*/ 1 h 3116463"/>
              <a:gd name="connsiteX3" fmla="*/ 3932964 w 3932964"/>
              <a:gd name="connsiteY3" fmla="*/ 2999833 h 3116463"/>
              <a:gd name="connsiteX4" fmla="*/ 3930115 w 3932964"/>
              <a:gd name="connsiteY4" fmla="*/ 3111709 h 3116463"/>
              <a:gd name="connsiteX5" fmla="*/ 2578 w 3932964"/>
              <a:gd name="connsiteY5" fmla="*/ 3116463 h 3116463"/>
              <a:gd name="connsiteX0" fmla="*/ 2578 w 3932964"/>
              <a:gd name="connsiteY0" fmla="*/ 3116472 h 3116472"/>
              <a:gd name="connsiteX1" fmla="*/ 0 w 3932964"/>
              <a:gd name="connsiteY1" fmla="*/ 1669965 h 3116472"/>
              <a:gd name="connsiteX2" fmla="*/ 359699 w 3932964"/>
              <a:gd name="connsiteY2" fmla="*/ 10 h 3116472"/>
              <a:gd name="connsiteX3" fmla="*/ 3932964 w 3932964"/>
              <a:gd name="connsiteY3" fmla="*/ 2999842 h 3116472"/>
              <a:gd name="connsiteX4" fmla="*/ 3930115 w 3932964"/>
              <a:gd name="connsiteY4" fmla="*/ 3111718 h 3116472"/>
              <a:gd name="connsiteX5" fmla="*/ 2578 w 3932964"/>
              <a:gd name="connsiteY5" fmla="*/ 3116472 h 3116472"/>
              <a:gd name="connsiteX0" fmla="*/ 38271 w 3968657"/>
              <a:gd name="connsiteY0" fmla="*/ 3110221 h 3110221"/>
              <a:gd name="connsiteX1" fmla="*/ 35693 w 3968657"/>
              <a:gd name="connsiteY1" fmla="*/ 1663714 h 3110221"/>
              <a:gd name="connsiteX2" fmla="*/ 263584 w 3968657"/>
              <a:gd name="connsiteY2" fmla="*/ 12 h 3110221"/>
              <a:gd name="connsiteX3" fmla="*/ 3968657 w 3968657"/>
              <a:gd name="connsiteY3" fmla="*/ 2993591 h 3110221"/>
              <a:gd name="connsiteX4" fmla="*/ 3965808 w 3968657"/>
              <a:gd name="connsiteY4" fmla="*/ 3105467 h 3110221"/>
              <a:gd name="connsiteX5" fmla="*/ 38271 w 3968657"/>
              <a:gd name="connsiteY5" fmla="*/ 3110221 h 3110221"/>
              <a:gd name="connsiteX0" fmla="*/ 2578 w 3932964"/>
              <a:gd name="connsiteY0" fmla="*/ 3110242 h 3110242"/>
              <a:gd name="connsiteX1" fmla="*/ 0 w 3932964"/>
              <a:gd name="connsiteY1" fmla="*/ 1663735 h 3110242"/>
              <a:gd name="connsiteX2" fmla="*/ 227891 w 3932964"/>
              <a:gd name="connsiteY2" fmla="*/ 33 h 3110242"/>
              <a:gd name="connsiteX3" fmla="*/ 3932964 w 3932964"/>
              <a:gd name="connsiteY3" fmla="*/ 2993612 h 3110242"/>
              <a:gd name="connsiteX4" fmla="*/ 3930115 w 3932964"/>
              <a:gd name="connsiteY4" fmla="*/ 3105488 h 3110242"/>
              <a:gd name="connsiteX5" fmla="*/ 2578 w 3932964"/>
              <a:gd name="connsiteY5" fmla="*/ 3110242 h 3110242"/>
              <a:gd name="connsiteX0" fmla="*/ 2578 w 3932964"/>
              <a:gd name="connsiteY0" fmla="*/ 3110300 h 3110300"/>
              <a:gd name="connsiteX1" fmla="*/ 0 w 3932964"/>
              <a:gd name="connsiteY1" fmla="*/ 1663793 h 3110300"/>
              <a:gd name="connsiteX2" fmla="*/ 227891 w 3932964"/>
              <a:gd name="connsiteY2" fmla="*/ 91 h 3110300"/>
              <a:gd name="connsiteX3" fmla="*/ 3932964 w 3932964"/>
              <a:gd name="connsiteY3" fmla="*/ 2993670 h 3110300"/>
              <a:gd name="connsiteX4" fmla="*/ 3930115 w 3932964"/>
              <a:gd name="connsiteY4" fmla="*/ 3105546 h 3110300"/>
              <a:gd name="connsiteX5" fmla="*/ 2578 w 3932964"/>
              <a:gd name="connsiteY5" fmla="*/ 3110300 h 3110300"/>
              <a:gd name="connsiteX0" fmla="*/ 2578 w 3932964"/>
              <a:gd name="connsiteY0" fmla="*/ 3110210 h 3110210"/>
              <a:gd name="connsiteX1" fmla="*/ 0 w 3932964"/>
              <a:gd name="connsiteY1" fmla="*/ 1663703 h 3110210"/>
              <a:gd name="connsiteX2" fmla="*/ 227891 w 3932964"/>
              <a:gd name="connsiteY2" fmla="*/ 1 h 3110210"/>
              <a:gd name="connsiteX3" fmla="*/ 3932964 w 3932964"/>
              <a:gd name="connsiteY3" fmla="*/ 2993580 h 3110210"/>
              <a:gd name="connsiteX4" fmla="*/ 3930115 w 3932964"/>
              <a:gd name="connsiteY4" fmla="*/ 3105456 h 3110210"/>
              <a:gd name="connsiteX5" fmla="*/ 2578 w 3932964"/>
              <a:gd name="connsiteY5" fmla="*/ 3110210 h 3110210"/>
              <a:gd name="connsiteX0" fmla="*/ 2578 w 3932964"/>
              <a:gd name="connsiteY0" fmla="*/ 3110249 h 3110249"/>
              <a:gd name="connsiteX1" fmla="*/ 0 w 3932964"/>
              <a:gd name="connsiteY1" fmla="*/ 1663742 h 3110249"/>
              <a:gd name="connsiteX2" fmla="*/ 227891 w 3932964"/>
              <a:gd name="connsiteY2" fmla="*/ 40 h 3110249"/>
              <a:gd name="connsiteX3" fmla="*/ 3932964 w 3932964"/>
              <a:gd name="connsiteY3" fmla="*/ 2993619 h 3110249"/>
              <a:gd name="connsiteX4" fmla="*/ 3930115 w 3932964"/>
              <a:gd name="connsiteY4" fmla="*/ 3105495 h 3110249"/>
              <a:gd name="connsiteX5" fmla="*/ 2578 w 3932964"/>
              <a:gd name="connsiteY5" fmla="*/ 3110249 h 3110249"/>
              <a:gd name="connsiteX0" fmla="*/ 2578 w 3932964"/>
              <a:gd name="connsiteY0" fmla="*/ 3110251 h 3110251"/>
              <a:gd name="connsiteX1" fmla="*/ 0 w 3932964"/>
              <a:gd name="connsiteY1" fmla="*/ 1663744 h 3110251"/>
              <a:gd name="connsiteX2" fmla="*/ 227891 w 3932964"/>
              <a:gd name="connsiteY2" fmla="*/ 42 h 3110251"/>
              <a:gd name="connsiteX3" fmla="*/ 3932964 w 3932964"/>
              <a:gd name="connsiteY3" fmla="*/ 2993621 h 3110251"/>
              <a:gd name="connsiteX4" fmla="*/ 3930115 w 3932964"/>
              <a:gd name="connsiteY4" fmla="*/ 3105497 h 3110251"/>
              <a:gd name="connsiteX5" fmla="*/ 2578 w 3932964"/>
              <a:gd name="connsiteY5" fmla="*/ 3110251 h 3110251"/>
              <a:gd name="connsiteX0" fmla="*/ 2578 w 3932964"/>
              <a:gd name="connsiteY0" fmla="*/ 3115143 h 3115143"/>
              <a:gd name="connsiteX1" fmla="*/ 0 w 3932964"/>
              <a:gd name="connsiteY1" fmla="*/ 1668636 h 3115143"/>
              <a:gd name="connsiteX2" fmla="*/ 227891 w 3932964"/>
              <a:gd name="connsiteY2" fmla="*/ 4934 h 3115143"/>
              <a:gd name="connsiteX3" fmla="*/ 978205 w 3932964"/>
              <a:gd name="connsiteY3" fmla="*/ 2010270 h 3115143"/>
              <a:gd name="connsiteX4" fmla="*/ 3932964 w 3932964"/>
              <a:gd name="connsiteY4" fmla="*/ 2998513 h 3115143"/>
              <a:gd name="connsiteX5" fmla="*/ 3930115 w 3932964"/>
              <a:gd name="connsiteY5" fmla="*/ 3110389 h 3115143"/>
              <a:gd name="connsiteX6" fmla="*/ 2578 w 3932964"/>
              <a:gd name="connsiteY6" fmla="*/ 3115143 h 3115143"/>
              <a:gd name="connsiteX0" fmla="*/ 2578 w 3932964"/>
              <a:gd name="connsiteY0" fmla="*/ 3115143 h 3115143"/>
              <a:gd name="connsiteX1" fmla="*/ 0 w 3932964"/>
              <a:gd name="connsiteY1" fmla="*/ 1668636 h 3115143"/>
              <a:gd name="connsiteX2" fmla="*/ 227891 w 3932964"/>
              <a:gd name="connsiteY2" fmla="*/ 4934 h 3115143"/>
              <a:gd name="connsiteX3" fmla="*/ 978205 w 3932964"/>
              <a:gd name="connsiteY3" fmla="*/ 2010270 h 3115143"/>
              <a:gd name="connsiteX4" fmla="*/ 3932964 w 3932964"/>
              <a:gd name="connsiteY4" fmla="*/ 2998513 h 3115143"/>
              <a:gd name="connsiteX5" fmla="*/ 3930115 w 3932964"/>
              <a:gd name="connsiteY5" fmla="*/ 3110389 h 3115143"/>
              <a:gd name="connsiteX6" fmla="*/ 2578 w 3932964"/>
              <a:gd name="connsiteY6" fmla="*/ 3115143 h 3115143"/>
              <a:gd name="connsiteX0" fmla="*/ 2578 w 3932964"/>
              <a:gd name="connsiteY0" fmla="*/ 3115143 h 3115143"/>
              <a:gd name="connsiteX1" fmla="*/ 0 w 3932964"/>
              <a:gd name="connsiteY1" fmla="*/ 1668636 h 3115143"/>
              <a:gd name="connsiteX2" fmla="*/ 227891 w 3932964"/>
              <a:gd name="connsiteY2" fmla="*/ 4934 h 3115143"/>
              <a:gd name="connsiteX3" fmla="*/ 978205 w 3932964"/>
              <a:gd name="connsiteY3" fmla="*/ 2010270 h 3115143"/>
              <a:gd name="connsiteX4" fmla="*/ 3932964 w 3932964"/>
              <a:gd name="connsiteY4" fmla="*/ 2998513 h 3115143"/>
              <a:gd name="connsiteX5" fmla="*/ 3930115 w 3932964"/>
              <a:gd name="connsiteY5" fmla="*/ 3110389 h 3115143"/>
              <a:gd name="connsiteX6" fmla="*/ 2578 w 3932964"/>
              <a:gd name="connsiteY6" fmla="*/ 3115143 h 3115143"/>
              <a:gd name="connsiteX0" fmla="*/ 2578 w 3932964"/>
              <a:gd name="connsiteY0" fmla="*/ 3115143 h 3115143"/>
              <a:gd name="connsiteX1" fmla="*/ 0 w 3932964"/>
              <a:gd name="connsiteY1" fmla="*/ 1668636 h 3115143"/>
              <a:gd name="connsiteX2" fmla="*/ 227891 w 3932964"/>
              <a:gd name="connsiteY2" fmla="*/ 4934 h 3115143"/>
              <a:gd name="connsiteX3" fmla="*/ 978205 w 3932964"/>
              <a:gd name="connsiteY3" fmla="*/ 2010270 h 3115143"/>
              <a:gd name="connsiteX4" fmla="*/ 3932964 w 3932964"/>
              <a:gd name="connsiteY4" fmla="*/ 2998513 h 3115143"/>
              <a:gd name="connsiteX5" fmla="*/ 3930115 w 3932964"/>
              <a:gd name="connsiteY5" fmla="*/ 3110389 h 3115143"/>
              <a:gd name="connsiteX6" fmla="*/ 2578 w 3932964"/>
              <a:gd name="connsiteY6" fmla="*/ 3115143 h 3115143"/>
              <a:gd name="connsiteX0" fmla="*/ 2578 w 3932964"/>
              <a:gd name="connsiteY0" fmla="*/ 3115143 h 3115143"/>
              <a:gd name="connsiteX1" fmla="*/ 0 w 3932964"/>
              <a:gd name="connsiteY1" fmla="*/ 1668636 h 3115143"/>
              <a:gd name="connsiteX2" fmla="*/ 227891 w 3932964"/>
              <a:gd name="connsiteY2" fmla="*/ 4934 h 3115143"/>
              <a:gd name="connsiteX3" fmla="*/ 978205 w 3932964"/>
              <a:gd name="connsiteY3" fmla="*/ 2010270 h 3115143"/>
              <a:gd name="connsiteX4" fmla="*/ 3932964 w 3932964"/>
              <a:gd name="connsiteY4" fmla="*/ 2998513 h 3115143"/>
              <a:gd name="connsiteX5" fmla="*/ 3930115 w 3932964"/>
              <a:gd name="connsiteY5" fmla="*/ 3110389 h 3115143"/>
              <a:gd name="connsiteX6" fmla="*/ 2578 w 3932964"/>
              <a:gd name="connsiteY6" fmla="*/ 3115143 h 3115143"/>
              <a:gd name="connsiteX0" fmla="*/ 2578 w 3932964"/>
              <a:gd name="connsiteY0" fmla="*/ 3110209 h 3110209"/>
              <a:gd name="connsiteX1" fmla="*/ 0 w 3932964"/>
              <a:gd name="connsiteY1" fmla="*/ 1663702 h 3110209"/>
              <a:gd name="connsiteX2" fmla="*/ 227891 w 3932964"/>
              <a:gd name="connsiteY2" fmla="*/ 0 h 3110209"/>
              <a:gd name="connsiteX3" fmla="*/ 978205 w 3932964"/>
              <a:gd name="connsiteY3" fmla="*/ 2005336 h 3110209"/>
              <a:gd name="connsiteX4" fmla="*/ 3932964 w 3932964"/>
              <a:gd name="connsiteY4" fmla="*/ 2993579 h 3110209"/>
              <a:gd name="connsiteX5" fmla="*/ 3930115 w 3932964"/>
              <a:gd name="connsiteY5" fmla="*/ 3105455 h 3110209"/>
              <a:gd name="connsiteX6" fmla="*/ 2578 w 3932964"/>
              <a:gd name="connsiteY6" fmla="*/ 3110209 h 3110209"/>
              <a:gd name="connsiteX0" fmla="*/ 2578 w 3932964"/>
              <a:gd name="connsiteY0" fmla="*/ 3114674 h 3114674"/>
              <a:gd name="connsiteX1" fmla="*/ 0 w 3932964"/>
              <a:gd name="connsiteY1" fmla="*/ 1668167 h 3114674"/>
              <a:gd name="connsiteX2" fmla="*/ 227891 w 3932964"/>
              <a:gd name="connsiteY2" fmla="*/ 4465 h 3114674"/>
              <a:gd name="connsiteX3" fmla="*/ 871267 w 3932964"/>
              <a:gd name="connsiteY3" fmla="*/ 1991041 h 3114674"/>
              <a:gd name="connsiteX4" fmla="*/ 3932964 w 3932964"/>
              <a:gd name="connsiteY4" fmla="*/ 2998044 h 3114674"/>
              <a:gd name="connsiteX5" fmla="*/ 3930115 w 3932964"/>
              <a:gd name="connsiteY5" fmla="*/ 3109920 h 3114674"/>
              <a:gd name="connsiteX6" fmla="*/ 2578 w 3932964"/>
              <a:gd name="connsiteY6" fmla="*/ 3114674 h 3114674"/>
              <a:gd name="connsiteX0" fmla="*/ 2578 w 3932964"/>
              <a:gd name="connsiteY0" fmla="*/ 3110239 h 3110239"/>
              <a:gd name="connsiteX1" fmla="*/ 0 w 3932964"/>
              <a:gd name="connsiteY1" fmla="*/ 1663732 h 3110239"/>
              <a:gd name="connsiteX2" fmla="*/ 227891 w 3932964"/>
              <a:gd name="connsiteY2" fmla="*/ 30 h 3110239"/>
              <a:gd name="connsiteX3" fmla="*/ 871267 w 3932964"/>
              <a:gd name="connsiteY3" fmla="*/ 1986606 h 3110239"/>
              <a:gd name="connsiteX4" fmla="*/ 3932964 w 3932964"/>
              <a:gd name="connsiteY4" fmla="*/ 2993609 h 3110239"/>
              <a:gd name="connsiteX5" fmla="*/ 3930115 w 3932964"/>
              <a:gd name="connsiteY5" fmla="*/ 3105485 h 3110239"/>
              <a:gd name="connsiteX6" fmla="*/ 2578 w 3932964"/>
              <a:gd name="connsiteY6" fmla="*/ 3110239 h 3110239"/>
              <a:gd name="connsiteX0" fmla="*/ 2578 w 3932964"/>
              <a:gd name="connsiteY0" fmla="*/ 3121559 h 3121559"/>
              <a:gd name="connsiteX1" fmla="*/ 0 w 3932964"/>
              <a:gd name="connsiteY1" fmla="*/ 1675052 h 3121559"/>
              <a:gd name="connsiteX2" fmla="*/ 227891 w 3932964"/>
              <a:gd name="connsiteY2" fmla="*/ 11350 h 3121559"/>
              <a:gd name="connsiteX3" fmla="*/ 1032918 w 3932964"/>
              <a:gd name="connsiteY3" fmla="*/ 2229298 h 3121559"/>
              <a:gd name="connsiteX4" fmla="*/ 3932964 w 3932964"/>
              <a:gd name="connsiteY4" fmla="*/ 3004929 h 3121559"/>
              <a:gd name="connsiteX5" fmla="*/ 3930115 w 3932964"/>
              <a:gd name="connsiteY5" fmla="*/ 3116805 h 3121559"/>
              <a:gd name="connsiteX6" fmla="*/ 2578 w 3932964"/>
              <a:gd name="connsiteY6" fmla="*/ 3121559 h 3121559"/>
              <a:gd name="connsiteX0" fmla="*/ 2578 w 3932964"/>
              <a:gd name="connsiteY0" fmla="*/ 3121559 h 3121559"/>
              <a:gd name="connsiteX1" fmla="*/ 0 w 3932964"/>
              <a:gd name="connsiteY1" fmla="*/ 1675052 h 3121559"/>
              <a:gd name="connsiteX2" fmla="*/ 227891 w 3932964"/>
              <a:gd name="connsiteY2" fmla="*/ 11350 h 3121559"/>
              <a:gd name="connsiteX3" fmla="*/ 1032918 w 3932964"/>
              <a:gd name="connsiteY3" fmla="*/ 2229298 h 3121559"/>
              <a:gd name="connsiteX4" fmla="*/ 3932964 w 3932964"/>
              <a:gd name="connsiteY4" fmla="*/ 3004929 h 3121559"/>
              <a:gd name="connsiteX5" fmla="*/ 3930115 w 3932964"/>
              <a:gd name="connsiteY5" fmla="*/ 3116805 h 3121559"/>
              <a:gd name="connsiteX6" fmla="*/ 2578 w 3932964"/>
              <a:gd name="connsiteY6" fmla="*/ 3121559 h 3121559"/>
              <a:gd name="connsiteX0" fmla="*/ 2578 w 3932964"/>
              <a:gd name="connsiteY0" fmla="*/ 3121559 h 3121559"/>
              <a:gd name="connsiteX1" fmla="*/ 0 w 3932964"/>
              <a:gd name="connsiteY1" fmla="*/ 1675052 h 3121559"/>
              <a:gd name="connsiteX2" fmla="*/ 227891 w 3932964"/>
              <a:gd name="connsiteY2" fmla="*/ 11350 h 3121559"/>
              <a:gd name="connsiteX3" fmla="*/ 1032918 w 3932964"/>
              <a:gd name="connsiteY3" fmla="*/ 2229298 h 3121559"/>
              <a:gd name="connsiteX4" fmla="*/ 3932964 w 3932964"/>
              <a:gd name="connsiteY4" fmla="*/ 3004929 h 3121559"/>
              <a:gd name="connsiteX5" fmla="*/ 3930115 w 3932964"/>
              <a:gd name="connsiteY5" fmla="*/ 3116805 h 3121559"/>
              <a:gd name="connsiteX6" fmla="*/ 2578 w 3932964"/>
              <a:gd name="connsiteY6" fmla="*/ 3121559 h 3121559"/>
              <a:gd name="connsiteX0" fmla="*/ 52299 w 3982685"/>
              <a:gd name="connsiteY0" fmla="*/ 3110255 h 3110255"/>
              <a:gd name="connsiteX1" fmla="*/ 49721 w 3982685"/>
              <a:gd name="connsiteY1" fmla="*/ 1663748 h 3110255"/>
              <a:gd name="connsiteX2" fmla="*/ 277612 w 3982685"/>
              <a:gd name="connsiteY2" fmla="*/ 46 h 3110255"/>
              <a:gd name="connsiteX3" fmla="*/ 1082639 w 3982685"/>
              <a:gd name="connsiteY3" fmla="*/ 2217994 h 3110255"/>
              <a:gd name="connsiteX4" fmla="*/ 3982685 w 3982685"/>
              <a:gd name="connsiteY4" fmla="*/ 2993625 h 3110255"/>
              <a:gd name="connsiteX5" fmla="*/ 3979836 w 3982685"/>
              <a:gd name="connsiteY5" fmla="*/ 3105501 h 3110255"/>
              <a:gd name="connsiteX6" fmla="*/ 52299 w 3982685"/>
              <a:gd name="connsiteY6" fmla="*/ 3110255 h 3110255"/>
              <a:gd name="connsiteX0" fmla="*/ 13065 w 3943451"/>
              <a:gd name="connsiteY0" fmla="*/ 3097750 h 3097750"/>
              <a:gd name="connsiteX1" fmla="*/ 10487 w 3943451"/>
              <a:gd name="connsiteY1" fmla="*/ 1651243 h 3097750"/>
              <a:gd name="connsiteX2" fmla="*/ 340342 w 3943451"/>
              <a:gd name="connsiteY2" fmla="*/ 48 h 3097750"/>
              <a:gd name="connsiteX3" fmla="*/ 1043405 w 3943451"/>
              <a:gd name="connsiteY3" fmla="*/ 2205489 h 3097750"/>
              <a:gd name="connsiteX4" fmla="*/ 3943451 w 3943451"/>
              <a:gd name="connsiteY4" fmla="*/ 2981120 h 3097750"/>
              <a:gd name="connsiteX5" fmla="*/ 3940602 w 3943451"/>
              <a:gd name="connsiteY5" fmla="*/ 3092996 h 3097750"/>
              <a:gd name="connsiteX6" fmla="*/ 13065 w 3943451"/>
              <a:gd name="connsiteY6" fmla="*/ 3097750 h 3097750"/>
              <a:gd name="connsiteX0" fmla="*/ 2578 w 3932964"/>
              <a:gd name="connsiteY0" fmla="*/ 3097750 h 3097750"/>
              <a:gd name="connsiteX1" fmla="*/ 0 w 3932964"/>
              <a:gd name="connsiteY1" fmla="*/ 1651243 h 3097750"/>
              <a:gd name="connsiteX2" fmla="*/ 329855 w 3932964"/>
              <a:gd name="connsiteY2" fmla="*/ 48 h 3097750"/>
              <a:gd name="connsiteX3" fmla="*/ 1032918 w 3932964"/>
              <a:gd name="connsiteY3" fmla="*/ 2205489 h 3097750"/>
              <a:gd name="connsiteX4" fmla="*/ 3932964 w 3932964"/>
              <a:gd name="connsiteY4" fmla="*/ 2981120 h 3097750"/>
              <a:gd name="connsiteX5" fmla="*/ 3930115 w 3932964"/>
              <a:gd name="connsiteY5" fmla="*/ 3092996 h 3097750"/>
              <a:gd name="connsiteX6" fmla="*/ 2578 w 3932964"/>
              <a:gd name="connsiteY6" fmla="*/ 3097750 h 3097750"/>
              <a:gd name="connsiteX0" fmla="*/ 2578 w 3932964"/>
              <a:gd name="connsiteY0" fmla="*/ 3097750 h 3097750"/>
              <a:gd name="connsiteX1" fmla="*/ 0 w 3932964"/>
              <a:gd name="connsiteY1" fmla="*/ 1651243 h 3097750"/>
              <a:gd name="connsiteX2" fmla="*/ 329855 w 3932964"/>
              <a:gd name="connsiteY2" fmla="*/ 48 h 3097750"/>
              <a:gd name="connsiteX3" fmla="*/ 1032918 w 3932964"/>
              <a:gd name="connsiteY3" fmla="*/ 2205489 h 3097750"/>
              <a:gd name="connsiteX4" fmla="*/ 3932964 w 3932964"/>
              <a:gd name="connsiteY4" fmla="*/ 2981120 h 3097750"/>
              <a:gd name="connsiteX5" fmla="*/ 3930115 w 3932964"/>
              <a:gd name="connsiteY5" fmla="*/ 3092996 h 3097750"/>
              <a:gd name="connsiteX6" fmla="*/ 2578 w 3932964"/>
              <a:gd name="connsiteY6" fmla="*/ 3097750 h 3097750"/>
              <a:gd name="connsiteX0" fmla="*/ 2578 w 3932964"/>
              <a:gd name="connsiteY0" fmla="*/ 3097750 h 3097750"/>
              <a:gd name="connsiteX1" fmla="*/ 0 w 3932964"/>
              <a:gd name="connsiteY1" fmla="*/ 1651243 h 3097750"/>
              <a:gd name="connsiteX2" fmla="*/ 329855 w 3932964"/>
              <a:gd name="connsiteY2" fmla="*/ 48 h 3097750"/>
              <a:gd name="connsiteX3" fmla="*/ 1032918 w 3932964"/>
              <a:gd name="connsiteY3" fmla="*/ 2205489 h 3097750"/>
              <a:gd name="connsiteX4" fmla="*/ 3932964 w 3932964"/>
              <a:gd name="connsiteY4" fmla="*/ 2981120 h 3097750"/>
              <a:gd name="connsiteX5" fmla="*/ 3930115 w 3932964"/>
              <a:gd name="connsiteY5" fmla="*/ 3092996 h 3097750"/>
              <a:gd name="connsiteX6" fmla="*/ 2578 w 3932964"/>
              <a:gd name="connsiteY6" fmla="*/ 3097750 h 3097750"/>
              <a:gd name="connsiteX0" fmla="*/ 2578 w 3932964"/>
              <a:gd name="connsiteY0" fmla="*/ 3102921 h 3102921"/>
              <a:gd name="connsiteX1" fmla="*/ 0 w 3932964"/>
              <a:gd name="connsiteY1" fmla="*/ 1656414 h 3102921"/>
              <a:gd name="connsiteX2" fmla="*/ 329855 w 3932964"/>
              <a:gd name="connsiteY2" fmla="*/ 5219 h 3102921"/>
              <a:gd name="connsiteX3" fmla="*/ 1003075 w 3932964"/>
              <a:gd name="connsiteY3" fmla="*/ 2004299 h 3102921"/>
              <a:gd name="connsiteX4" fmla="*/ 3932964 w 3932964"/>
              <a:gd name="connsiteY4" fmla="*/ 2986291 h 3102921"/>
              <a:gd name="connsiteX5" fmla="*/ 3930115 w 3932964"/>
              <a:gd name="connsiteY5" fmla="*/ 3098167 h 3102921"/>
              <a:gd name="connsiteX6" fmla="*/ 2578 w 3932964"/>
              <a:gd name="connsiteY6" fmla="*/ 3102921 h 3102921"/>
              <a:gd name="connsiteX0" fmla="*/ 2578 w 3932964"/>
              <a:gd name="connsiteY0" fmla="*/ 3102921 h 3102921"/>
              <a:gd name="connsiteX1" fmla="*/ 0 w 3932964"/>
              <a:gd name="connsiteY1" fmla="*/ 1656414 h 3102921"/>
              <a:gd name="connsiteX2" fmla="*/ 329855 w 3932964"/>
              <a:gd name="connsiteY2" fmla="*/ 5219 h 3102921"/>
              <a:gd name="connsiteX3" fmla="*/ 1003075 w 3932964"/>
              <a:gd name="connsiteY3" fmla="*/ 2004299 h 3102921"/>
              <a:gd name="connsiteX4" fmla="*/ 3932964 w 3932964"/>
              <a:gd name="connsiteY4" fmla="*/ 2986291 h 3102921"/>
              <a:gd name="connsiteX5" fmla="*/ 3930115 w 3932964"/>
              <a:gd name="connsiteY5" fmla="*/ 3098167 h 3102921"/>
              <a:gd name="connsiteX6" fmla="*/ 2578 w 3932964"/>
              <a:gd name="connsiteY6" fmla="*/ 3102921 h 3102921"/>
              <a:gd name="connsiteX0" fmla="*/ 2578 w 3932964"/>
              <a:gd name="connsiteY0" fmla="*/ 3098478 h 3098478"/>
              <a:gd name="connsiteX1" fmla="*/ 0 w 3932964"/>
              <a:gd name="connsiteY1" fmla="*/ 1651971 h 3098478"/>
              <a:gd name="connsiteX2" fmla="*/ 329855 w 3932964"/>
              <a:gd name="connsiteY2" fmla="*/ 776 h 3098478"/>
              <a:gd name="connsiteX3" fmla="*/ 1003075 w 3932964"/>
              <a:gd name="connsiteY3" fmla="*/ 1999856 h 3098478"/>
              <a:gd name="connsiteX4" fmla="*/ 3932964 w 3932964"/>
              <a:gd name="connsiteY4" fmla="*/ 2981848 h 3098478"/>
              <a:gd name="connsiteX5" fmla="*/ 3930115 w 3932964"/>
              <a:gd name="connsiteY5" fmla="*/ 3093724 h 3098478"/>
              <a:gd name="connsiteX6" fmla="*/ 2578 w 3932964"/>
              <a:gd name="connsiteY6" fmla="*/ 3098478 h 309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32964" h="3098478">
                <a:moveTo>
                  <a:pt x="2578" y="3098478"/>
                </a:moveTo>
                <a:cubicBezTo>
                  <a:pt x="3372" y="2102958"/>
                  <a:pt x="1313" y="2398005"/>
                  <a:pt x="0" y="1651971"/>
                </a:cubicBezTo>
                <a:cubicBezTo>
                  <a:pt x="4362" y="359932"/>
                  <a:pt x="-43739" y="-19685"/>
                  <a:pt x="329855" y="776"/>
                </a:cubicBezTo>
                <a:cubicBezTo>
                  <a:pt x="703449" y="21237"/>
                  <a:pt x="705962" y="1396706"/>
                  <a:pt x="1003075" y="1999856"/>
                </a:cubicBezTo>
                <a:cubicBezTo>
                  <a:pt x="1300188" y="2603006"/>
                  <a:pt x="1342840" y="2890210"/>
                  <a:pt x="3932964" y="2981848"/>
                </a:cubicBezTo>
                <a:cubicBezTo>
                  <a:pt x="3932256" y="3159384"/>
                  <a:pt x="3931976" y="2926302"/>
                  <a:pt x="3930115" y="3093724"/>
                </a:cubicBezTo>
                <a:lnTo>
                  <a:pt x="2578" y="3098478"/>
                </a:lnTo>
                <a:close/>
              </a:path>
            </a:pathLst>
          </a:custGeom>
          <a:gradFill flip="none" rotWithShape="1">
            <a:gsLst>
              <a:gs pos="0">
                <a:schemeClr val="accent5">
                  <a:lumMod val="50000"/>
                </a:schemeClr>
              </a:gs>
              <a:gs pos="43000">
                <a:schemeClr val="accent5">
                  <a:lumMod val="60000"/>
                  <a:lumOff val="40000"/>
                </a:schemeClr>
              </a:gs>
              <a:gs pos="100000">
                <a:schemeClr val="accent5">
                  <a:lumMod val="20000"/>
                  <a:lumOff val="80000"/>
                  <a:alpha val="7000"/>
                </a:schemeClr>
              </a:gs>
            </a:gsLst>
            <a:lin ang="0" scaled="1"/>
            <a:tileRect/>
          </a:gradFill>
          <a:effectLst/>
        </p:spPr>
        <p:txBody>
          <a:bodyPr wrap="square" rtlCol="0" anchor="t">
            <a:noAutofit/>
          </a:bodyPr>
          <a:lstStyle/>
          <a:p>
            <a:pPr algn="ctr">
              <a:lnSpc>
                <a:spcPct val="80000"/>
              </a:lnSpc>
            </a:pPr>
            <a:endParaRPr lang="en-US" sz="2800" b="1" spc="-60" dirty="0" smtClean="0">
              <a:solidFill>
                <a:schemeClr val="bg1">
                  <a:lumMod val="95000"/>
                </a:schemeClr>
              </a:solidFill>
              <a:effectLst/>
              <a:latin typeface="Calibri" panose="020F0502020204030204" pitchFamily="34" charset="0"/>
              <a:ea typeface="Segoe UI" pitchFamily="34" charset="0"/>
              <a:cs typeface="Arial" pitchFamily="34" charset="0"/>
            </a:endParaRPr>
          </a:p>
        </p:txBody>
      </p:sp>
      <p:sp>
        <p:nvSpPr>
          <p:cNvPr id="100" name="Rectangle 99"/>
          <p:cNvSpPr/>
          <p:nvPr/>
        </p:nvSpPr>
        <p:spPr>
          <a:xfrm>
            <a:off x="6022790" y="3796041"/>
            <a:ext cx="2682105" cy="216000"/>
          </a:xfrm>
          <a:prstGeom prst="rect">
            <a:avLst/>
          </a:prstGeom>
          <a:gradFill flip="none" rotWithShape="1">
            <a:gsLst>
              <a:gs pos="0">
                <a:schemeClr val="accent1">
                  <a:lumMod val="50000"/>
                </a:schemeClr>
              </a:gs>
              <a:gs pos="100000">
                <a:schemeClr val="accent1">
                  <a:lumMod val="50000"/>
                  <a:alpha val="0"/>
                </a:schemeClr>
              </a:gs>
            </a:gsLst>
            <a:lin ang="0" scaled="1"/>
            <a:tileRect/>
          </a:gradFill>
          <a:ln>
            <a:noFill/>
          </a:ln>
        </p:spPr>
        <p:txBody>
          <a:bodyPr vert="horz" wrap="square" lIns="216000" tIns="36000" rIns="0" bIns="0" rtlCol="0" anchor="ctr">
            <a:noAutofit/>
          </a:bodyPr>
          <a:lstStyle/>
          <a:p>
            <a:pPr>
              <a:lnSpc>
                <a:spcPct val="80000"/>
              </a:lnSpc>
            </a:pPr>
            <a:r>
              <a:rPr lang="en-US" b="1" dirty="0">
                <a:solidFill>
                  <a:schemeClr val="bg1"/>
                </a:solidFill>
                <a:latin typeface="Calibri" panose="020F0502020204030204" pitchFamily="34" charset="0"/>
                <a:ea typeface="Segoe UI" pitchFamily="34" charset="0"/>
              </a:rPr>
              <a:t>USA</a:t>
            </a:r>
            <a:endParaRPr lang="en-US" b="1" dirty="0" smtClean="0">
              <a:solidFill>
                <a:schemeClr val="bg1"/>
              </a:solidFill>
              <a:latin typeface="Calibri" panose="020F0502020204030204" pitchFamily="34" charset="0"/>
              <a:ea typeface="Segoe UI" pitchFamily="34" charset="0"/>
            </a:endParaRPr>
          </a:p>
        </p:txBody>
      </p:sp>
      <p:sp>
        <p:nvSpPr>
          <p:cNvPr id="101" name="Rectangle 100"/>
          <p:cNvSpPr/>
          <p:nvPr/>
        </p:nvSpPr>
        <p:spPr>
          <a:xfrm>
            <a:off x="5121431" y="3552218"/>
            <a:ext cx="3426489" cy="216000"/>
          </a:xfrm>
          <a:prstGeom prst="rect">
            <a:avLst/>
          </a:prstGeom>
          <a:gradFill flip="none" rotWithShape="1">
            <a:gsLst>
              <a:gs pos="0">
                <a:schemeClr val="accent1">
                  <a:lumMod val="50000"/>
                </a:schemeClr>
              </a:gs>
              <a:gs pos="100000">
                <a:schemeClr val="accent1">
                  <a:lumMod val="50000"/>
                  <a:alpha val="0"/>
                </a:schemeClr>
              </a:gs>
            </a:gsLst>
            <a:lin ang="0" scaled="1"/>
            <a:tileRect/>
          </a:gradFill>
          <a:ln>
            <a:noFill/>
          </a:ln>
        </p:spPr>
        <p:txBody>
          <a:bodyPr vert="horz" wrap="square" lIns="216000" tIns="36000" rIns="0" bIns="0" rtlCol="0" anchor="ctr">
            <a:noAutofit/>
          </a:bodyPr>
          <a:lstStyle/>
          <a:p>
            <a:pPr>
              <a:lnSpc>
                <a:spcPct val="80000"/>
              </a:lnSpc>
            </a:pPr>
            <a:r>
              <a:rPr lang="en-US" b="1" dirty="0">
                <a:solidFill>
                  <a:schemeClr val="bg1"/>
                </a:solidFill>
                <a:latin typeface="Calibri" panose="020F0502020204030204" pitchFamily="34" charset="0"/>
                <a:ea typeface="Segoe UI" pitchFamily="34" charset="0"/>
              </a:rPr>
              <a:t>USA</a:t>
            </a:r>
          </a:p>
        </p:txBody>
      </p:sp>
      <p:sp>
        <p:nvSpPr>
          <p:cNvPr id="102" name="Rectangle 101"/>
          <p:cNvSpPr/>
          <p:nvPr/>
        </p:nvSpPr>
        <p:spPr>
          <a:xfrm>
            <a:off x="4331326" y="3303632"/>
            <a:ext cx="3426489" cy="216000"/>
          </a:xfrm>
          <a:prstGeom prst="rect">
            <a:avLst/>
          </a:prstGeom>
          <a:gradFill flip="none" rotWithShape="1">
            <a:gsLst>
              <a:gs pos="0">
                <a:schemeClr val="accent1">
                  <a:lumMod val="50000"/>
                </a:schemeClr>
              </a:gs>
              <a:gs pos="100000">
                <a:schemeClr val="accent1">
                  <a:lumMod val="50000"/>
                  <a:alpha val="0"/>
                </a:schemeClr>
              </a:gs>
            </a:gsLst>
            <a:lin ang="0" scaled="1"/>
            <a:tileRect/>
          </a:gradFill>
          <a:ln>
            <a:noFill/>
          </a:ln>
        </p:spPr>
        <p:txBody>
          <a:bodyPr vert="horz" wrap="square" lIns="216000" tIns="36000" rIns="0" bIns="0" rtlCol="0" anchor="ctr">
            <a:noAutofit/>
          </a:bodyPr>
          <a:lstStyle/>
          <a:p>
            <a:pPr>
              <a:lnSpc>
                <a:spcPct val="80000"/>
              </a:lnSpc>
            </a:pPr>
            <a:r>
              <a:rPr lang="en-US" b="1" dirty="0">
                <a:solidFill>
                  <a:schemeClr val="bg1"/>
                </a:solidFill>
                <a:latin typeface="Calibri" panose="020F0502020204030204" pitchFamily="34" charset="0"/>
                <a:ea typeface="Segoe UI" pitchFamily="34" charset="0"/>
              </a:rPr>
              <a:t>USA</a:t>
            </a:r>
          </a:p>
        </p:txBody>
      </p:sp>
      <p:sp>
        <p:nvSpPr>
          <p:cNvPr id="104" name="Rectangle 103"/>
          <p:cNvSpPr/>
          <p:nvPr/>
        </p:nvSpPr>
        <p:spPr>
          <a:xfrm>
            <a:off x="6944566" y="4049389"/>
            <a:ext cx="1764000" cy="216000"/>
          </a:xfrm>
          <a:prstGeom prst="rect">
            <a:avLst/>
          </a:prstGeom>
          <a:gradFill flip="none" rotWithShape="1">
            <a:gsLst>
              <a:gs pos="0">
                <a:schemeClr val="accent1">
                  <a:lumMod val="50000"/>
                </a:schemeClr>
              </a:gs>
              <a:gs pos="100000">
                <a:schemeClr val="accent1">
                  <a:lumMod val="50000"/>
                  <a:alpha val="0"/>
                </a:schemeClr>
              </a:gs>
            </a:gsLst>
            <a:lin ang="0" scaled="1"/>
            <a:tileRect/>
          </a:gradFill>
          <a:ln>
            <a:noFill/>
          </a:ln>
        </p:spPr>
        <p:txBody>
          <a:bodyPr vert="horz" wrap="square" lIns="216000" tIns="36000" rIns="0" bIns="0" rtlCol="0" anchor="ctr">
            <a:noAutofit/>
          </a:bodyPr>
          <a:lstStyle/>
          <a:p>
            <a:pPr>
              <a:lnSpc>
                <a:spcPct val="80000"/>
              </a:lnSpc>
            </a:pPr>
            <a:r>
              <a:rPr lang="en-US" b="1" dirty="0">
                <a:solidFill>
                  <a:schemeClr val="bg1"/>
                </a:solidFill>
                <a:latin typeface="Calibri" panose="020F0502020204030204" pitchFamily="34" charset="0"/>
                <a:ea typeface="Segoe UI" pitchFamily="34" charset="0"/>
              </a:rPr>
              <a:t>USA</a:t>
            </a:r>
          </a:p>
        </p:txBody>
      </p:sp>
      <p:sp>
        <p:nvSpPr>
          <p:cNvPr id="105" name="Rectangle 104"/>
          <p:cNvSpPr/>
          <p:nvPr/>
        </p:nvSpPr>
        <p:spPr>
          <a:xfrm>
            <a:off x="3557801" y="3055047"/>
            <a:ext cx="3426489" cy="216000"/>
          </a:xfrm>
          <a:prstGeom prst="rect">
            <a:avLst/>
          </a:prstGeom>
          <a:gradFill flip="none" rotWithShape="1">
            <a:gsLst>
              <a:gs pos="0">
                <a:schemeClr val="accent1">
                  <a:lumMod val="50000"/>
                </a:schemeClr>
              </a:gs>
              <a:gs pos="100000">
                <a:schemeClr val="accent1">
                  <a:lumMod val="50000"/>
                  <a:alpha val="0"/>
                </a:schemeClr>
              </a:gs>
            </a:gsLst>
            <a:lin ang="0" scaled="1"/>
            <a:tileRect/>
          </a:gradFill>
          <a:ln>
            <a:noFill/>
          </a:ln>
        </p:spPr>
        <p:txBody>
          <a:bodyPr vert="horz" wrap="square" lIns="216000" tIns="36000" rIns="0" bIns="0" rtlCol="0" anchor="ctr">
            <a:noAutofit/>
          </a:bodyPr>
          <a:lstStyle/>
          <a:p>
            <a:pPr>
              <a:lnSpc>
                <a:spcPct val="80000"/>
              </a:lnSpc>
            </a:pPr>
            <a:r>
              <a:rPr lang="en-US" b="1" dirty="0">
                <a:solidFill>
                  <a:schemeClr val="bg1"/>
                </a:solidFill>
                <a:latin typeface="Calibri" panose="020F0502020204030204" pitchFamily="34" charset="0"/>
                <a:ea typeface="Segoe UI" pitchFamily="34" charset="0"/>
              </a:rPr>
              <a:t>USA</a:t>
            </a:r>
          </a:p>
        </p:txBody>
      </p:sp>
      <p:sp>
        <p:nvSpPr>
          <p:cNvPr id="103" name="Rectangle 102"/>
          <p:cNvSpPr/>
          <p:nvPr/>
        </p:nvSpPr>
        <p:spPr>
          <a:xfrm>
            <a:off x="441379" y="2812130"/>
            <a:ext cx="3426489" cy="216000"/>
          </a:xfrm>
          <a:prstGeom prst="rect">
            <a:avLst/>
          </a:prstGeom>
          <a:gradFill flip="none" rotWithShape="1">
            <a:gsLst>
              <a:gs pos="0">
                <a:schemeClr val="accent1">
                  <a:lumMod val="50000"/>
                </a:schemeClr>
              </a:gs>
              <a:gs pos="100000">
                <a:schemeClr val="accent1">
                  <a:lumMod val="50000"/>
                  <a:alpha val="0"/>
                </a:schemeClr>
              </a:gs>
            </a:gsLst>
            <a:lin ang="0" scaled="1"/>
            <a:tileRect/>
          </a:gradFill>
          <a:ln>
            <a:noFill/>
          </a:ln>
        </p:spPr>
        <p:txBody>
          <a:bodyPr vert="horz" wrap="square" lIns="216000" tIns="36000" rIns="0" bIns="0" rtlCol="0" anchor="ctr">
            <a:noAutofit/>
          </a:bodyPr>
          <a:lstStyle/>
          <a:p>
            <a:pPr>
              <a:lnSpc>
                <a:spcPct val="80000"/>
              </a:lnSpc>
            </a:pPr>
            <a:r>
              <a:rPr lang="en-US" b="1" dirty="0" smtClean="0">
                <a:solidFill>
                  <a:schemeClr val="bg1"/>
                </a:solidFill>
                <a:latin typeface="Calibri" panose="020F0502020204030204" pitchFamily="34" charset="0"/>
                <a:ea typeface="Segoe UI" pitchFamily="34" charset="0"/>
              </a:rPr>
              <a:t>USA</a:t>
            </a:r>
            <a:endParaRPr lang="en-US" b="1" i="0" dirty="0" smtClean="0">
              <a:solidFill>
                <a:schemeClr val="bg1"/>
              </a:solidFill>
              <a:effectLst/>
              <a:latin typeface="Calibri" panose="020F0502020204030204" pitchFamily="34" charset="0"/>
              <a:ea typeface="Segoe UI" pitchFamily="34" charset="0"/>
            </a:endParaRPr>
          </a:p>
        </p:txBody>
      </p:sp>
      <p:sp>
        <p:nvSpPr>
          <p:cNvPr id="83" name="TextBox 82"/>
          <p:cNvSpPr txBox="1"/>
          <p:nvPr/>
        </p:nvSpPr>
        <p:spPr>
          <a:xfrm>
            <a:off x="7128426" y="2317411"/>
            <a:ext cx="213520" cy="276999"/>
          </a:xfrm>
          <a:prstGeom prst="rect">
            <a:avLst/>
          </a:prstGeom>
          <a:noFill/>
        </p:spPr>
        <p:txBody>
          <a:bodyPr vert="horz" wrap="none" lIns="0" tIns="0" rIns="0" bIns="0" rtlCol="0">
            <a:spAutoFit/>
          </a:bodyPr>
          <a:lstStyle/>
          <a:p>
            <a:pPr algn="r"/>
            <a:r>
              <a:rPr lang="en-US" sz="1800" b="1" spc="-80" dirty="0" smtClean="0">
                <a:solidFill>
                  <a:schemeClr val="accent5">
                    <a:lumMod val="50000"/>
                  </a:schemeClr>
                </a:solidFill>
                <a:effectLst/>
                <a:latin typeface="Calibri" panose="020F0502020204030204" pitchFamily="34" charset="0"/>
                <a:cs typeface="Arial" pitchFamily="34" charset="0"/>
              </a:rPr>
              <a:t>24</a:t>
            </a:r>
            <a:endParaRPr lang="en-US" sz="1800" b="1" spc="-80" dirty="0">
              <a:solidFill>
                <a:schemeClr val="accent5">
                  <a:lumMod val="50000"/>
                </a:schemeClr>
              </a:solidFill>
              <a:effectLst/>
              <a:latin typeface="Calibri" panose="020F0502020204030204" pitchFamily="34" charset="0"/>
              <a:cs typeface="Arial" pitchFamily="34" charset="0"/>
            </a:endParaRPr>
          </a:p>
        </p:txBody>
      </p:sp>
      <p:cxnSp>
        <p:nvCxnSpPr>
          <p:cNvPr id="84" name="Straight Connector 83"/>
          <p:cNvCxnSpPr/>
          <p:nvPr/>
        </p:nvCxnSpPr>
        <p:spPr>
          <a:xfrm flipH="1">
            <a:off x="7035501" y="2661672"/>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6766292" y="2663524"/>
            <a:ext cx="2096467" cy="0"/>
          </a:xfrm>
          <a:prstGeom prst="line">
            <a:avLst/>
          </a:prstGeom>
          <a:ln w="50800">
            <a:solidFill>
              <a:schemeClr val="bg1">
                <a:lumMod val="85000"/>
              </a:schemeClr>
            </a:solidFill>
            <a:headEnd type="none" w="med" len="lg"/>
            <a:tailEnd type="triangle" w="sm" len="lg"/>
          </a:ln>
          <a:effectLst/>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76225" y="2664324"/>
            <a:ext cx="6267079" cy="0"/>
          </a:xfrm>
          <a:prstGeom prst="line">
            <a:avLst/>
          </a:prstGeom>
          <a:ln w="50800">
            <a:solidFill>
              <a:schemeClr val="bg1">
                <a:lumMod val="85000"/>
              </a:schemeClr>
            </a:solidFill>
            <a:headEnd type="none" w="med" len="lg"/>
            <a:tailEnd type="none" w="sm" len="lg"/>
          </a:ln>
          <a:effectLst/>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290522" y="2317411"/>
            <a:ext cx="106759" cy="276999"/>
          </a:xfrm>
          <a:prstGeom prst="rect">
            <a:avLst/>
          </a:prstGeom>
          <a:noFill/>
        </p:spPr>
        <p:txBody>
          <a:bodyPr vert="horz" wrap="none" lIns="0" tIns="0" rIns="0" bIns="0" rtlCol="0">
            <a:spAutoFit/>
          </a:bodyPr>
          <a:lstStyle/>
          <a:p>
            <a:pPr algn="r"/>
            <a:r>
              <a:rPr lang="en-US" b="1" spc="-80" dirty="0" smtClean="0">
                <a:solidFill>
                  <a:schemeClr val="bg1">
                    <a:lumMod val="95000"/>
                  </a:schemeClr>
                </a:solidFill>
                <a:latin typeface="Calibri" panose="020F0502020204030204" pitchFamily="34" charset="0"/>
                <a:cs typeface="Arial" pitchFamily="34" charset="0"/>
              </a:rPr>
              <a:t>1</a:t>
            </a:r>
            <a:endParaRPr lang="en-US" sz="1800" b="1" spc="-80" dirty="0">
              <a:solidFill>
                <a:schemeClr val="bg1">
                  <a:lumMod val="95000"/>
                </a:schemeClr>
              </a:solidFill>
              <a:effectLst/>
              <a:latin typeface="Calibri" panose="020F0502020204030204" pitchFamily="34" charset="0"/>
              <a:cs typeface="Arial" pitchFamily="34" charset="0"/>
            </a:endParaRPr>
          </a:p>
        </p:txBody>
      </p:sp>
      <p:sp>
        <p:nvSpPr>
          <p:cNvPr id="8" name="TextBox 7"/>
          <p:cNvSpPr txBox="1"/>
          <p:nvPr/>
        </p:nvSpPr>
        <p:spPr>
          <a:xfrm>
            <a:off x="2068713" y="2317411"/>
            <a:ext cx="106759" cy="276999"/>
          </a:xfrm>
          <a:prstGeom prst="rect">
            <a:avLst/>
          </a:prstGeom>
          <a:noFill/>
        </p:spPr>
        <p:txBody>
          <a:bodyPr vert="horz" wrap="none" lIns="0" tIns="0" rIns="0" bIns="0" rtlCol="0">
            <a:spAutoFit/>
          </a:bodyPr>
          <a:lstStyle/>
          <a:p>
            <a:pPr algn="r"/>
            <a:r>
              <a:rPr lang="en-US" b="1" spc="-80" dirty="0">
                <a:solidFill>
                  <a:schemeClr val="bg1">
                    <a:lumMod val="95000"/>
                  </a:schemeClr>
                </a:solidFill>
                <a:latin typeface="Calibri" panose="020F0502020204030204" pitchFamily="34" charset="0"/>
                <a:cs typeface="Arial" pitchFamily="34" charset="0"/>
              </a:rPr>
              <a:t>2</a:t>
            </a:r>
            <a:endParaRPr lang="en-US" sz="1800" b="1" spc="-80" dirty="0">
              <a:solidFill>
                <a:schemeClr val="bg1">
                  <a:lumMod val="95000"/>
                </a:schemeClr>
              </a:solidFill>
              <a:effectLst/>
              <a:latin typeface="Calibri" panose="020F0502020204030204" pitchFamily="34" charset="0"/>
              <a:cs typeface="Arial" pitchFamily="34" charset="0"/>
            </a:endParaRPr>
          </a:p>
        </p:txBody>
      </p:sp>
      <p:sp>
        <p:nvSpPr>
          <p:cNvPr id="9" name="TextBox 8"/>
          <p:cNvSpPr txBox="1"/>
          <p:nvPr/>
        </p:nvSpPr>
        <p:spPr>
          <a:xfrm>
            <a:off x="2846904" y="2317411"/>
            <a:ext cx="106759" cy="276999"/>
          </a:xfrm>
          <a:prstGeom prst="rect">
            <a:avLst/>
          </a:prstGeom>
          <a:noFill/>
        </p:spPr>
        <p:txBody>
          <a:bodyPr vert="horz" wrap="none" lIns="0" tIns="0" rIns="0" bIns="0" rtlCol="0">
            <a:spAutoFit/>
          </a:bodyPr>
          <a:lstStyle/>
          <a:p>
            <a:pPr algn="r"/>
            <a:r>
              <a:rPr lang="en-US" sz="1800" b="1" spc="-80" dirty="0" smtClean="0">
                <a:solidFill>
                  <a:schemeClr val="bg1">
                    <a:lumMod val="95000"/>
                  </a:schemeClr>
                </a:solidFill>
                <a:effectLst/>
                <a:latin typeface="Calibri" panose="020F0502020204030204" pitchFamily="34" charset="0"/>
                <a:cs typeface="Arial" pitchFamily="34" charset="0"/>
              </a:rPr>
              <a:t>3</a:t>
            </a:r>
            <a:endParaRPr lang="en-US" sz="1800" b="1" spc="-80" dirty="0">
              <a:solidFill>
                <a:schemeClr val="bg1">
                  <a:lumMod val="95000"/>
                </a:schemeClr>
              </a:solidFill>
              <a:effectLst/>
              <a:latin typeface="Calibri" panose="020F0502020204030204" pitchFamily="34" charset="0"/>
              <a:cs typeface="Arial" pitchFamily="34" charset="0"/>
            </a:endParaRPr>
          </a:p>
        </p:txBody>
      </p:sp>
      <p:sp>
        <p:nvSpPr>
          <p:cNvPr id="10" name="TextBox 9"/>
          <p:cNvSpPr txBox="1"/>
          <p:nvPr/>
        </p:nvSpPr>
        <p:spPr>
          <a:xfrm>
            <a:off x="3745232" y="2317411"/>
            <a:ext cx="106759" cy="276999"/>
          </a:xfrm>
          <a:prstGeom prst="rect">
            <a:avLst/>
          </a:prstGeom>
          <a:noFill/>
        </p:spPr>
        <p:txBody>
          <a:bodyPr vert="horz" wrap="none" lIns="0" tIns="0" rIns="0" bIns="0" rtlCol="0">
            <a:spAutoFit/>
          </a:bodyPr>
          <a:lstStyle/>
          <a:p>
            <a:pPr algn="r"/>
            <a:r>
              <a:rPr lang="en-US" sz="1800" b="1" spc="-80" dirty="0" smtClean="0">
                <a:solidFill>
                  <a:schemeClr val="accent5"/>
                </a:solidFill>
                <a:effectLst/>
                <a:latin typeface="Calibri" panose="020F0502020204030204" pitchFamily="34" charset="0"/>
                <a:cs typeface="Arial" pitchFamily="34" charset="0"/>
              </a:rPr>
              <a:t>4</a:t>
            </a:r>
            <a:endParaRPr lang="en-US" sz="1800" b="1" spc="-80" dirty="0">
              <a:solidFill>
                <a:schemeClr val="accent5"/>
              </a:solidFill>
              <a:effectLst/>
              <a:latin typeface="Calibri" panose="020F0502020204030204" pitchFamily="34" charset="0"/>
              <a:cs typeface="Arial" pitchFamily="34" charset="0"/>
            </a:endParaRPr>
          </a:p>
        </p:txBody>
      </p:sp>
      <p:sp>
        <p:nvSpPr>
          <p:cNvPr id="11" name="TextBox 10"/>
          <p:cNvSpPr txBox="1"/>
          <p:nvPr/>
        </p:nvSpPr>
        <p:spPr>
          <a:xfrm>
            <a:off x="4499562" y="2317411"/>
            <a:ext cx="106759" cy="276999"/>
          </a:xfrm>
          <a:prstGeom prst="rect">
            <a:avLst/>
          </a:prstGeom>
          <a:noFill/>
        </p:spPr>
        <p:txBody>
          <a:bodyPr vert="horz" wrap="none" lIns="0" tIns="0" rIns="0" bIns="0" rtlCol="0">
            <a:spAutoFit/>
          </a:bodyPr>
          <a:lstStyle/>
          <a:p>
            <a:pPr algn="r"/>
            <a:r>
              <a:rPr lang="en-US" sz="1800" b="1" spc="-80" dirty="0" smtClean="0">
                <a:solidFill>
                  <a:schemeClr val="accent5">
                    <a:lumMod val="75000"/>
                  </a:schemeClr>
                </a:solidFill>
                <a:effectLst/>
                <a:latin typeface="Calibri" panose="020F0502020204030204" pitchFamily="34" charset="0"/>
                <a:cs typeface="Arial" pitchFamily="34" charset="0"/>
              </a:rPr>
              <a:t>5</a:t>
            </a:r>
            <a:endParaRPr lang="en-US" sz="1800" b="1" spc="-80" dirty="0">
              <a:solidFill>
                <a:schemeClr val="accent5">
                  <a:lumMod val="75000"/>
                </a:schemeClr>
              </a:solidFill>
              <a:effectLst/>
              <a:latin typeface="Calibri" panose="020F0502020204030204" pitchFamily="34" charset="0"/>
              <a:cs typeface="Arial" pitchFamily="34" charset="0"/>
            </a:endParaRPr>
          </a:p>
        </p:txBody>
      </p:sp>
      <p:sp>
        <p:nvSpPr>
          <p:cNvPr id="12" name="TextBox 11"/>
          <p:cNvSpPr txBox="1"/>
          <p:nvPr/>
        </p:nvSpPr>
        <p:spPr>
          <a:xfrm>
            <a:off x="5295777" y="2317411"/>
            <a:ext cx="106759" cy="276999"/>
          </a:xfrm>
          <a:prstGeom prst="rect">
            <a:avLst/>
          </a:prstGeom>
          <a:noFill/>
        </p:spPr>
        <p:txBody>
          <a:bodyPr vert="horz" wrap="none" lIns="0" tIns="0" rIns="0" bIns="0" rtlCol="0">
            <a:spAutoFit/>
          </a:bodyPr>
          <a:lstStyle/>
          <a:p>
            <a:pPr algn="r"/>
            <a:r>
              <a:rPr lang="en-US" sz="1800" b="1" spc="-80" dirty="0" smtClean="0">
                <a:solidFill>
                  <a:schemeClr val="accent5">
                    <a:lumMod val="75000"/>
                  </a:schemeClr>
                </a:solidFill>
                <a:effectLst/>
                <a:latin typeface="Calibri" panose="020F0502020204030204" pitchFamily="34" charset="0"/>
                <a:cs typeface="Arial" pitchFamily="34" charset="0"/>
              </a:rPr>
              <a:t>6</a:t>
            </a:r>
            <a:endParaRPr lang="en-US" sz="1800" b="1" spc="-80" dirty="0">
              <a:solidFill>
                <a:schemeClr val="accent5">
                  <a:lumMod val="75000"/>
                </a:schemeClr>
              </a:solidFill>
              <a:effectLst/>
              <a:latin typeface="Calibri" panose="020F0502020204030204" pitchFamily="34" charset="0"/>
              <a:cs typeface="Arial" pitchFamily="34" charset="0"/>
            </a:endParaRPr>
          </a:p>
        </p:txBody>
      </p:sp>
      <p:sp>
        <p:nvSpPr>
          <p:cNvPr id="13" name="TextBox 12"/>
          <p:cNvSpPr txBox="1"/>
          <p:nvPr/>
        </p:nvSpPr>
        <p:spPr>
          <a:xfrm>
            <a:off x="6164220" y="2317411"/>
            <a:ext cx="106759" cy="276999"/>
          </a:xfrm>
          <a:prstGeom prst="rect">
            <a:avLst/>
          </a:prstGeom>
          <a:noFill/>
        </p:spPr>
        <p:txBody>
          <a:bodyPr vert="horz" wrap="none" lIns="0" tIns="0" rIns="0" bIns="0" rtlCol="0">
            <a:spAutoFit/>
          </a:bodyPr>
          <a:lstStyle/>
          <a:p>
            <a:pPr algn="r"/>
            <a:r>
              <a:rPr lang="en-US" sz="1800" b="1" spc="-80" dirty="0" smtClean="0">
                <a:solidFill>
                  <a:schemeClr val="accent5">
                    <a:lumMod val="75000"/>
                  </a:schemeClr>
                </a:solidFill>
                <a:effectLst/>
                <a:latin typeface="Calibri" panose="020F0502020204030204" pitchFamily="34" charset="0"/>
                <a:cs typeface="Arial" pitchFamily="34" charset="0"/>
              </a:rPr>
              <a:t>7</a:t>
            </a:r>
            <a:endParaRPr lang="en-US" sz="1800" b="1" spc="-80" dirty="0">
              <a:solidFill>
                <a:schemeClr val="accent5">
                  <a:lumMod val="75000"/>
                </a:schemeClr>
              </a:solidFill>
              <a:effectLst/>
              <a:latin typeface="Calibri" panose="020F0502020204030204" pitchFamily="34" charset="0"/>
              <a:cs typeface="Arial" pitchFamily="34" charset="0"/>
            </a:endParaRPr>
          </a:p>
        </p:txBody>
      </p:sp>
      <p:cxnSp>
        <p:nvCxnSpPr>
          <p:cNvPr id="14" name="Straight Connector 13"/>
          <p:cNvCxnSpPr/>
          <p:nvPr/>
        </p:nvCxnSpPr>
        <p:spPr>
          <a:xfrm flipH="1">
            <a:off x="1325166" y="2661672"/>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104902" y="2661672"/>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884638" y="2661672"/>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664374" y="2661672"/>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444110" y="2661672"/>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5223846" y="2661672"/>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6122331" y="2661672"/>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06828" y="2317411"/>
            <a:ext cx="106759" cy="276999"/>
          </a:xfrm>
          <a:prstGeom prst="rect">
            <a:avLst/>
          </a:prstGeom>
          <a:noFill/>
        </p:spPr>
        <p:txBody>
          <a:bodyPr vert="horz" wrap="none" lIns="0" tIns="0" rIns="0" bIns="0" rtlCol="0">
            <a:spAutoFit/>
          </a:bodyPr>
          <a:lstStyle/>
          <a:p>
            <a:pPr algn="r"/>
            <a:r>
              <a:rPr lang="en-US" sz="1800" b="1" spc="-80" dirty="0" smtClean="0">
                <a:solidFill>
                  <a:schemeClr val="bg1">
                    <a:lumMod val="95000"/>
                  </a:schemeClr>
                </a:solidFill>
                <a:effectLst/>
                <a:latin typeface="Calibri" panose="020F0502020204030204" pitchFamily="34" charset="0"/>
                <a:cs typeface="Arial" pitchFamily="34" charset="0"/>
              </a:rPr>
              <a:t>0</a:t>
            </a:r>
          </a:p>
        </p:txBody>
      </p:sp>
      <p:cxnSp>
        <p:nvCxnSpPr>
          <p:cNvPr id="34" name="Straight Connector 33"/>
          <p:cNvCxnSpPr/>
          <p:nvPr/>
        </p:nvCxnSpPr>
        <p:spPr>
          <a:xfrm flipH="1">
            <a:off x="545430" y="2661672"/>
            <a:ext cx="0" cy="72000"/>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sp>
        <p:nvSpPr>
          <p:cNvPr id="35" name="Line Callout 2 (Accent Bar) 34"/>
          <p:cNvSpPr/>
          <p:nvPr/>
        </p:nvSpPr>
        <p:spPr>
          <a:xfrm>
            <a:off x="3761829" y="1751899"/>
            <a:ext cx="583343" cy="249596"/>
          </a:xfrm>
          <a:prstGeom prst="accentCallout2">
            <a:avLst>
              <a:gd name="adj1" fmla="val 51477"/>
              <a:gd name="adj2" fmla="val 161"/>
              <a:gd name="adj3" fmla="val 55393"/>
              <a:gd name="adj4" fmla="val -17227"/>
              <a:gd name="adj5" fmla="val 562769"/>
              <a:gd name="adj6" fmla="val -17674"/>
            </a:avLst>
          </a:prstGeom>
          <a:noFill/>
          <a:ln w="50800">
            <a:solidFill>
              <a:schemeClr val="accent5">
                <a:lumMod val="40000"/>
                <a:lumOff val="60000"/>
              </a:schemeClr>
            </a:solidFill>
            <a:tailEnd type="oval"/>
          </a:ln>
          <a:effectLst/>
        </p:spPr>
        <p:txBody>
          <a:bodyPr rot="0" spcFirstLastPara="0" vertOverflow="overflow" horzOverflow="overflow" vert="horz" wrap="square" lIns="72000" tIns="0" rIns="36000" bIns="0" numCol="1" spcCol="0" rtlCol="0" fromWordArt="0" anchor="b" anchorCtr="0" forceAA="0" compatLnSpc="1">
            <a:prstTxWarp prst="textNoShape">
              <a:avLst/>
            </a:prstTxWarp>
            <a:noAutofit/>
          </a:bodyPr>
          <a:lstStyle/>
          <a:p>
            <a:pPr>
              <a:lnSpc>
                <a:spcPct val="74000"/>
              </a:lnSpc>
            </a:pPr>
            <a:r>
              <a:rPr lang="en-US" b="1" spc="-80" dirty="0" smtClean="0">
                <a:solidFill>
                  <a:schemeClr val="accent5"/>
                </a:solidFill>
                <a:latin typeface="Calibri" panose="020F0502020204030204" pitchFamily="34" charset="0"/>
                <a:cs typeface="Arial" pitchFamily="34" charset="0"/>
              </a:rPr>
              <a:t>Own</a:t>
            </a:r>
          </a:p>
        </p:txBody>
      </p:sp>
      <p:sp>
        <p:nvSpPr>
          <p:cNvPr id="36" name="Line Callout 2 (Accent Bar) 35"/>
          <p:cNvSpPr/>
          <p:nvPr/>
        </p:nvSpPr>
        <p:spPr>
          <a:xfrm>
            <a:off x="4595338" y="1774823"/>
            <a:ext cx="805433" cy="226672"/>
          </a:xfrm>
          <a:prstGeom prst="accentCallout2">
            <a:avLst>
              <a:gd name="adj1" fmla="val 37975"/>
              <a:gd name="adj2" fmla="val -4277"/>
              <a:gd name="adj3" fmla="val 40379"/>
              <a:gd name="adj4" fmla="val -20033"/>
              <a:gd name="adj5" fmla="val 721787"/>
              <a:gd name="adj6" fmla="val -19518"/>
            </a:avLst>
          </a:prstGeom>
          <a:noFill/>
          <a:ln w="50800">
            <a:solidFill>
              <a:schemeClr val="accent5">
                <a:lumMod val="40000"/>
                <a:lumOff val="60000"/>
              </a:schemeClr>
            </a:solidFill>
            <a:tailEnd type="oval"/>
          </a:ln>
          <a:effectLst/>
        </p:spPr>
        <p:txBody>
          <a:bodyPr rot="0" spcFirstLastPara="0" vertOverflow="overflow" horzOverflow="overflow" vert="horz" wrap="square" lIns="36000" tIns="0" rIns="36000" bIns="0" numCol="1" spcCol="0" rtlCol="0" fromWordArt="0" anchor="b" anchorCtr="0" forceAA="0" compatLnSpc="1">
            <a:prstTxWarp prst="textNoShape">
              <a:avLst/>
            </a:prstTxWarp>
            <a:noAutofit/>
          </a:bodyPr>
          <a:lstStyle/>
          <a:p>
            <a:pPr>
              <a:lnSpc>
                <a:spcPct val="74000"/>
              </a:lnSpc>
            </a:pPr>
            <a:r>
              <a:rPr lang="en-US" sz="1800" b="1" spc="-80" dirty="0" smtClean="0">
                <a:solidFill>
                  <a:schemeClr val="accent5">
                    <a:lumMod val="75000"/>
                  </a:schemeClr>
                </a:solidFill>
                <a:effectLst/>
                <a:latin typeface="Calibri" panose="020F0502020204030204" pitchFamily="34" charset="0"/>
                <a:cs typeface="Arial" pitchFamily="34" charset="0"/>
              </a:rPr>
              <a:t>Rent</a:t>
            </a:r>
            <a:endParaRPr lang="en-US" sz="1800" b="1" spc="-80" dirty="0">
              <a:solidFill>
                <a:schemeClr val="accent5">
                  <a:lumMod val="75000"/>
                </a:schemeClr>
              </a:solidFill>
              <a:effectLst/>
              <a:latin typeface="Calibri" panose="020F0502020204030204" pitchFamily="34" charset="0"/>
              <a:cs typeface="Arial" pitchFamily="34" charset="0"/>
            </a:endParaRPr>
          </a:p>
        </p:txBody>
      </p:sp>
      <p:sp>
        <p:nvSpPr>
          <p:cNvPr id="37" name="Line Callout 2 (Accent Bar) 36"/>
          <p:cNvSpPr/>
          <p:nvPr/>
        </p:nvSpPr>
        <p:spPr>
          <a:xfrm>
            <a:off x="5345487" y="1751898"/>
            <a:ext cx="819752" cy="249597"/>
          </a:xfrm>
          <a:prstGeom prst="accentCallout2">
            <a:avLst>
              <a:gd name="adj1" fmla="val 65606"/>
              <a:gd name="adj2" fmla="val -2288"/>
              <a:gd name="adj3" fmla="val 65109"/>
              <a:gd name="adj4" fmla="val -14422"/>
              <a:gd name="adj5" fmla="val 761761"/>
              <a:gd name="adj6" fmla="val -14594"/>
            </a:avLst>
          </a:prstGeom>
          <a:noFill/>
          <a:ln w="50800">
            <a:solidFill>
              <a:schemeClr val="accent5">
                <a:lumMod val="40000"/>
                <a:lumOff val="60000"/>
              </a:schemeClr>
            </a:solidFill>
            <a:tailEnd type="oval"/>
          </a:ln>
          <a:effectLst/>
        </p:spPr>
        <p:txBody>
          <a:bodyPr rot="0" spcFirstLastPara="0" vertOverflow="overflow" horzOverflow="overflow" vert="horz" wrap="square" lIns="36000" tIns="0" rIns="36000" bIns="0" numCol="1" spcCol="0" rtlCol="0" fromWordArt="0" anchor="b" anchorCtr="0" forceAA="0" compatLnSpc="1">
            <a:prstTxWarp prst="textNoShape">
              <a:avLst/>
            </a:prstTxWarp>
            <a:noAutofit/>
          </a:bodyPr>
          <a:lstStyle/>
          <a:p>
            <a:pPr algn="ctr">
              <a:lnSpc>
                <a:spcPct val="74000"/>
              </a:lnSpc>
            </a:pPr>
            <a:r>
              <a:rPr lang="en-US" sz="1800" b="1" spc="-80" dirty="0" smtClean="0">
                <a:solidFill>
                  <a:schemeClr val="accent5">
                    <a:lumMod val="75000"/>
                  </a:schemeClr>
                </a:solidFill>
                <a:effectLst/>
                <a:latin typeface="Calibri" panose="020F0502020204030204" pitchFamily="34" charset="0"/>
                <a:cs typeface="Arial" pitchFamily="34" charset="0"/>
              </a:rPr>
              <a:t>Pay TV</a:t>
            </a:r>
            <a:endParaRPr lang="en-US" sz="1800" b="1" spc="-80" dirty="0">
              <a:solidFill>
                <a:schemeClr val="accent5">
                  <a:lumMod val="75000"/>
                </a:schemeClr>
              </a:solidFill>
              <a:effectLst/>
              <a:latin typeface="Calibri" panose="020F0502020204030204" pitchFamily="34" charset="0"/>
              <a:cs typeface="Arial" pitchFamily="34" charset="0"/>
            </a:endParaRPr>
          </a:p>
        </p:txBody>
      </p:sp>
      <p:sp>
        <p:nvSpPr>
          <p:cNvPr id="39" name="Line Callout 2 (Accent Bar) 38"/>
          <p:cNvSpPr/>
          <p:nvPr/>
        </p:nvSpPr>
        <p:spPr>
          <a:xfrm>
            <a:off x="7209441" y="1740238"/>
            <a:ext cx="1126979" cy="261257"/>
          </a:xfrm>
          <a:prstGeom prst="accentCallout2">
            <a:avLst>
              <a:gd name="adj1" fmla="val 49514"/>
              <a:gd name="adj2" fmla="val -2788"/>
              <a:gd name="adj3" fmla="val 48071"/>
              <a:gd name="adj4" fmla="val -14008"/>
              <a:gd name="adj5" fmla="val 921547"/>
              <a:gd name="adj6" fmla="val -14212"/>
            </a:avLst>
          </a:prstGeom>
          <a:noFill/>
          <a:ln w="50800">
            <a:solidFill>
              <a:schemeClr val="accent5">
                <a:lumMod val="40000"/>
                <a:lumOff val="60000"/>
              </a:schemeClr>
            </a:solidFill>
            <a:tailEnd type="oval"/>
          </a:ln>
          <a:effectLst/>
        </p:spPr>
        <p:txBody>
          <a:bodyPr rot="0" spcFirstLastPara="0" vertOverflow="overflow" horzOverflow="overflow" vert="horz" wrap="square" lIns="36000" tIns="0" rIns="36000" bIns="0" numCol="1" spcCol="0" rtlCol="0" fromWordArt="0" anchor="b" anchorCtr="0" forceAA="0" compatLnSpc="1">
            <a:prstTxWarp prst="textNoShape">
              <a:avLst/>
            </a:prstTxWarp>
            <a:noAutofit/>
          </a:bodyPr>
          <a:lstStyle/>
          <a:p>
            <a:pPr>
              <a:lnSpc>
                <a:spcPct val="74000"/>
              </a:lnSpc>
            </a:pPr>
            <a:r>
              <a:rPr lang="en-US" sz="1800" b="1" spc="-80" dirty="0" smtClean="0">
                <a:solidFill>
                  <a:schemeClr val="accent5">
                    <a:lumMod val="50000"/>
                  </a:schemeClr>
                </a:solidFill>
                <a:effectLst/>
                <a:latin typeface="Calibri" panose="020F0502020204030204" pitchFamily="34" charset="0"/>
                <a:cs typeface="Arial" pitchFamily="34" charset="0"/>
              </a:rPr>
              <a:t>TV</a:t>
            </a:r>
            <a:endParaRPr lang="en-US" sz="1800" b="1" spc="-80" dirty="0">
              <a:solidFill>
                <a:schemeClr val="accent5">
                  <a:lumMod val="50000"/>
                </a:schemeClr>
              </a:solidFill>
              <a:effectLst/>
              <a:latin typeface="Calibri" panose="020F0502020204030204" pitchFamily="34" charset="0"/>
              <a:cs typeface="Arial" pitchFamily="34" charset="0"/>
            </a:endParaRPr>
          </a:p>
        </p:txBody>
      </p:sp>
      <p:sp>
        <p:nvSpPr>
          <p:cNvPr id="40" name="TextBox 39"/>
          <p:cNvSpPr txBox="1"/>
          <p:nvPr/>
        </p:nvSpPr>
        <p:spPr>
          <a:xfrm>
            <a:off x="8045267" y="2666911"/>
            <a:ext cx="665695" cy="276999"/>
          </a:xfrm>
          <a:prstGeom prst="rect">
            <a:avLst/>
          </a:prstGeom>
          <a:noFill/>
        </p:spPr>
        <p:txBody>
          <a:bodyPr vert="horz" wrap="none" lIns="0" tIns="0" rIns="0" bIns="0" rtlCol="0">
            <a:spAutoFit/>
          </a:bodyPr>
          <a:lstStyle/>
          <a:p>
            <a:pPr algn="r"/>
            <a:r>
              <a:rPr lang="en-US" sz="1800" b="1" spc="-80" dirty="0" smtClean="0">
                <a:solidFill>
                  <a:schemeClr val="bg1">
                    <a:lumMod val="75000"/>
                  </a:schemeClr>
                </a:solidFill>
                <a:effectLst/>
                <a:latin typeface="Calibri" panose="020F0502020204030204" pitchFamily="34" charset="0"/>
                <a:cs typeface="Arial" pitchFamily="34" charset="0"/>
              </a:rPr>
              <a:t>months</a:t>
            </a:r>
            <a:endParaRPr lang="en-US" sz="1800" b="1" spc="-80" dirty="0">
              <a:solidFill>
                <a:schemeClr val="bg1">
                  <a:lumMod val="75000"/>
                </a:schemeClr>
              </a:solidFill>
              <a:effectLst/>
              <a:latin typeface="Calibri" panose="020F0502020204030204" pitchFamily="34" charset="0"/>
              <a:cs typeface="Arial" pitchFamily="34" charset="0"/>
            </a:endParaRPr>
          </a:p>
        </p:txBody>
      </p:sp>
      <p:cxnSp>
        <p:nvCxnSpPr>
          <p:cNvPr id="60" name="Straight Connector 59"/>
          <p:cNvCxnSpPr/>
          <p:nvPr/>
        </p:nvCxnSpPr>
        <p:spPr>
          <a:xfrm flipH="1" flipV="1">
            <a:off x="6689090" y="2467585"/>
            <a:ext cx="79234" cy="220243"/>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6620034" y="2458059"/>
            <a:ext cx="66941" cy="447414"/>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flipV="1">
            <a:off x="6541453" y="2650679"/>
            <a:ext cx="73822" cy="238125"/>
          </a:xfrm>
          <a:prstGeom prst="line">
            <a:avLst/>
          </a:prstGeom>
          <a:ln w="50800">
            <a:solidFill>
              <a:schemeClr val="bg1">
                <a:lumMod val="85000"/>
              </a:schemeClr>
            </a:solidFill>
            <a:headEnd type="none" w="med" len="lg"/>
            <a:tailEnd type="none" w="med" len="lg"/>
          </a:ln>
          <a:effectLst/>
        </p:spPr>
        <p:style>
          <a:lnRef idx="1">
            <a:schemeClr val="accent1"/>
          </a:lnRef>
          <a:fillRef idx="0">
            <a:schemeClr val="accent1"/>
          </a:fillRef>
          <a:effectRef idx="0">
            <a:schemeClr val="accent1"/>
          </a:effectRef>
          <a:fontRef idx="minor">
            <a:schemeClr val="tx1"/>
          </a:fontRef>
        </p:style>
      </p:cxnSp>
      <p:sp>
        <p:nvSpPr>
          <p:cNvPr id="4" name="Line Callout 2 (Accent Bar) 3"/>
          <p:cNvSpPr/>
          <p:nvPr/>
        </p:nvSpPr>
        <p:spPr>
          <a:xfrm>
            <a:off x="684074" y="1771857"/>
            <a:ext cx="1001394" cy="229638"/>
          </a:xfrm>
          <a:prstGeom prst="accentCallout2">
            <a:avLst>
              <a:gd name="adj1" fmla="val 49514"/>
              <a:gd name="adj2" fmla="val -1782"/>
              <a:gd name="adj3" fmla="val 48071"/>
              <a:gd name="adj4" fmla="val -14008"/>
              <a:gd name="adj5" fmla="val 492535"/>
              <a:gd name="adj6" fmla="val -13674"/>
            </a:avLst>
          </a:prstGeom>
          <a:noFill/>
          <a:ln w="50800">
            <a:solidFill>
              <a:schemeClr val="accent5">
                <a:lumMod val="40000"/>
                <a:lumOff val="60000"/>
              </a:schemeClr>
            </a:solidFill>
            <a:tailEnd type="oval"/>
          </a:ln>
          <a:effectLst/>
        </p:spPr>
        <p:txBody>
          <a:bodyPr rot="0" spcFirstLastPara="0" vertOverflow="overflow" horzOverflow="overflow" vert="horz" wrap="square" lIns="36000" tIns="0" rIns="36000" bIns="0" numCol="1" spcCol="0" rtlCol="0" fromWordArt="0" anchor="b" anchorCtr="0" forceAA="0" compatLnSpc="1">
            <a:prstTxWarp prst="textNoShape">
              <a:avLst/>
            </a:prstTxWarp>
            <a:noAutofit/>
          </a:bodyPr>
          <a:lstStyle/>
          <a:p>
            <a:pPr>
              <a:lnSpc>
                <a:spcPct val="74000"/>
              </a:lnSpc>
            </a:pPr>
            <a:r>
              <a:rPr lang="en-US" sz="1800" b="1" spc="-80" dirty="0" smtClean="0">
                <a:solidFill>
                  <a:schemeClr val="accent5">
                    <a:lumMod val="20000"/>
                    <a:lumOff val="80000"/>
                  </a:schemeClr>
                </a:solidFill>
                <a:effectLst/>
                <a:latin typeface="Calibri" panose="020F0502020204030204" pitchFamily="34" charset="0"/>
                <a:cs typeface="Arial" pitchFamily="34" charset="0"/>
              </a:rPr>
              <a:t>Cinema</a:t>
            </a:r>
            <a:endParaRPr lang="en-US" sz="1800" b="1" spc="-80" dirty="0">
              <a:solidFill>
                <a:schemeClr val="accent5">
                  <a:lumMod val="20000"/>
                  <a:lumOff val="80000"/>
                </a:schemeClr>
              </a:solidFill>
              <a:effectLst/>
              <a:latin typeface="Calibri" panose="020F0502020204030204" pitchFamily="34" charset="0"/>
              <a:cs typeface="Arial" pitchFamily="34" charset="0"/>
            </a:endParaRPr>
          </a:p>
        </p:txBody>
      </p:sp>
      <p:sp>
        <p:nvSpPr>
          <p:cNvPr id="86" name="Rectangle 85"/>
          <p:cNvSpPr/>
          <p:nvPr/>
        </p:nvSpPr>
        <p:spPr>
          <a:xfrm>
            <a:off x="1768030" y="2812130"/>
            <a:ext cx="2988000" cy="216000"/>
          </a:xfrm>
          <a:prstGeom prst="rect">
            <a:avLst/>
          </a:prstGeom>
          <a:gradFill flip="none" rotWithShape="1">
            <a:gsLst>
              <a:gs pos="0">
                <a:srgbClr val="008000"/>
              </a:gs>
              <a:gs pos="100000">
                <a:srgbClr val="008000">
                  <a:alpha val="0"/>
                </a:srgbClr>
              </a:gs>
            </a:gsLst>
            <a:lin ang="0" scaled="1"/>
            <a:tileRect/>
          </a:gradFill>
          <a:ln>
            <a:noFill/>
          </a:ln>
        </p:spPr>
        <p:txBody>
          <a:bodyPr vert="horz" wrap="square" lIns="36000" tIns="36000" rIns="0" bIns="0" rtlCol="0" anchor="ctr">
            <a:noAutofit/>
          </a:bodyPr>
          <a:lstStyle/>
          <a:p>
            <a:pPr>
              <a:lnSpc>
                <a:spcPct val="80000"/>
              </a:lnSpc>
            </a:pPr>
            <a:r>
              <a:rPr lang="en-US" b="1" dirty="0" smtClean="0">
                <a:solidFill>
                  <a:schemeClr val="bg1"/>
                </a:solidFill>
                <a:latin typeface="Calibri" panose="020F0502020204030204" pitchFamily="34" charset="0"/>
                <a:ea typeface="Segoe UI" pitchFamily="34" charset="0"/>
              </a:rPr>
              <a:t>International</a:t>
            </a:r>
            <a:endParaRPr lang="en-US" b="1" i="0" dirty="0" smtClean="0">
              <a:solidFill>
                <a:schemeClr val="bg1"/>
              </a:solidFill>
              <a:effectLst/>
              <a:latin typeface="Calibri" panose="020F0502020204030204" pitchFamily="34" charset="0"/>
              <a:ea typeface="Segoe UI" pitchFamily="34" charset="0"/>
            </a:endParaRPr>
          </a:p>
        </p:txBody>
      </p:sp>
      <p:sp>
        <p:nvSpPr>
          <p:cNvPr id="38" name="Line Callout 2 (Accent Bar) 37"/>
          <p:cNvSpPr/>
          <p:nvPr/>
        </p:nvSpPr>
        <p:spPr>
          <a:xfrm>
            <a:off x="6244486" y="1780430"/>
            <a:ext cx="805433" cy="221065"/>
          </a:xfrm>
          <a:prstGeom prst="accentCallout2">
            <a:avLst>
              <a:gd name="adj1" fmla="val 49514"/>
              <a:gd name="adj2" fmla="val -1782"/>
              <a:gd name="adj3" fmla="val 48071"/>
              <a:gd name="adj4" fmla="val -14008"/>
              <a:gd name="adj5" fmla="val 959775"/>
              <a:gd name="adj6" fmla="val -13327"/>
            </a:avLst>
          </a:prstGeom>
          <a:noFill/>
          <a:ln w="50800">
            <a:solidFill>
              <a:schemeClr val="accent5">
                <a:lumMod val="40000"/>
                <a:lumOff val="60000"/>
              </a:schemeClr>
            </a:solidFill>
            <a:tailEnd type="oval"/>
          </a:ln>
          <a:effectLst/>
        </p:spPr>
        <p:txBody>
          <a:bodyPr rot="0" spcFirstLastPara="0" vertOverflow="overflow" horzOverflow="overflow" vert="horz" wrap="square" lIns="36000" tIns="0" rIns="36000" bIns="0" numCol="1" spcCol="0" rtlCol="0" fromWordArt="0" anchor="b" anchorCtr="0" forceAA="0" compatLnSpc="1">
            <a:prstTxWarp prst="textNoShape">
              <a:avLst/>
            </a:prstTxWarp>
            <a:noAutofit/>
          </a:bodyPr>
          <a:lstStyle/>
          <a:p>
            <a:pPr>
              <a:lnSpc>
                <a:spcPct val="74000"/>
              </a:lnSpc>
            </a:pPr>
            <a:r>
              <a:rPr lang="en-US" sz="1800" b="1" spc="-80" dirty="0" smtClean="0">
                <a:solidFill>
                  <a:schemeClr val="accent5">
                    <a:lumMod val="75000"/>
                  </a:schemeClr>
                </a:solidFill>
                <a:effectLst/>
                <a:latin typeface="Calibri" panose="020F0502020204030204" pitchFamily="34" charset="0"/>
                <a:cs typeface="Arial" pitchFamily="34" charset="0"/>
              </a:rPr>
              <a:t> VoD</a:t>
            </a:r>
            <a:endParaRPr lang="en-US" sz="1800" b="1" spc="-80" dirty="0">
              <a:solidFill>
                <a:schemeClr val="accent5">
                  <a:lumMod val="75000"/>
                </a:schemeClr>
              </a:solidFill>
              <a:effectLst/>
              <a:latin typeface="Calibri" panose="020F0502020204030204" pitchFamily="34" charset="0"/>
              <a:cs typeface="Arial" pitchFamily="34" charset="0"/>
            </a:endParaRPr>
          </a:p>
        </p:txBody>
      </p:sp>
      <p:sp>
        <p:nvSpPr>
          <p:cNvPr id="89" name="Rectangle 88"/>
          <p:cNvSpPr/>
          <p:nvPr/>
        </p:nvSpPr>
        <p:spPr>
          <a:xfrm>
            <a:off x="5102006" y="3055047"/>
            <a:ext cx="3816000" cy="216000"/>
          </a:xfrm>
          <a:prstGeom prst="rect">
            <a:avLst/>
          </a:prstGeom>
          <a:gradFill flip="none" rotWithShape="1">
            <a:gsLst>
              <a:gs pos="0">
                <a:srgbClr val="008000"/>
              </a:gs>
              <a:gs pos="100000">
                <a:srgbClr val="008000">
                  <a:alpha val="1000"/>
                </a:srgbClr>
              </a:gs>
            </a:gsLst>
            <a:lin ang="0" scaled="1"/>
            <a:tileRect/>
          </a:gradFill>
          <a:ln>
            <a:noFill/>
          </a:ln>
        </p:spPr>
        <p:txBody>
          <a:bodyPr vert="horz" wrap="square" lIns="36000" tIns="36000" rIns="0" bIns="0" rtlCol="0" anchor="ctr">
            <a:noAutofit/>
          </a:bodyPr>
          <a:lstStyle/>
          <a:p>
            <a:pPr>
              <a:lnSpc>
                <a:spcPct val="80000"/>
              </a:lnSpc>
            </a:pPr>
            <a:r>
              <a:rPr lang="en-US" b="1" dirty="0" smtClean="0">
                <a:solidFill>
                  <a:schemeClr val="bg1"/>
                </a:solidFill>
                <a:latin typeface="Calibri" panose="020F0502020204030204" pitchFamily="34" charset="0"/>
                <a:ea typeface="Segoe UI" pitchFamily="34" charset="0"/>
              </a:rPr>
              <a:t>Int’l</a:t>
            </a:r>
            <a:endParaRPr lang="en-US" b="1" dirty="0">
              <a:solidFill>
                <a:schemeClr val="bg1"/>
              </a:solidFill>
              <a:latin typeface="Calibri" panose="020F0502020204030204" pitchFamily="34" charset="0"/>
              <a:ea typeface="Segoe UI" pitchFamily="34" charset="0"/>
            </a:endParaRPr>
          </a:p>
        </p:txBody>
      </p:sp>
      <p:sp>
        <p:nvSpPr>
          <p:cNvPr id="96" name="Rectangle 95"/>
          <p:cNvSpPr/>
          <p:nvPr/>
        </p:nvSpPr>
        <p:spPr>
          <a:xfrm>
            <a:off x="5894006" y="3303632"/>
            <a:ext cx="3024000" cy="216000"/>
          </a:xfrm>
          <a:prstGeom prst="rect">
            <a:avLst/>
          </a:prstGeom>
          <a:gradFill flip="none" rotWithShape="1">
            <a:gsLst>
              <a:gs pos="0">
                <a:srgbClr val="008000"/>
              </a:gs>
              <a:gs pos="100000">
                <a:srgbClr val="008000">
                  <a:alpha val="3000"/>
                </a:srgbClr>
              </a:gs>
            </a:gsLst>
            <a:lin ang="0" scaled="1"/>
            <a:tileRect/>
          </a:gradFill>
          <a:ln>
            <a:noFill/>
          </a:ln>
        </p:spPr>
        <p:txBody>
          <a:bodyPr vert="horz" wrap="square" lIns="36000" tIns="36000" rIns="0" bIns="0" rtlCol="0" anchor="ctr">
            <a:noAutofit/>
          </a:bodyPr>
          <a:lstStyle/>
          <a:p>
            <a:pPr>
              <a:lnSpc>
                <a:spcPct val="80000"/>
              </a:lnSpc>
            </a:pPr>
            <a:r>
              <a:rPr lang="en-US" b="1" dirty="0" smtClean="0">
                <a:solidFill>
                  <a:schemeClr val="bg1"/>
                </a:solidFill>
                <a:latin typeface="Calibri" panose="020F0502020204030204" pitchFamily="34" charset="0"/>
                <a:ea typeface="Segoe UI" pitchFamily="34" charset="0"/>
              </a:rPr>
              <a:t>Int’l</a:t>
            </a:r>
            <a:endParaRPr lang="en-US" b="1" dirty="0">
              <a:solidFill>
                <a:schemeClr val="bg1"/>
              </a:solidFill>
              <a:latin typeface="Calibri" panose="020F0502020204030204" pitchFamily="34" charset="0"/>
              <a:ea typeface="Segoe UI" pitchFamily="34" charset="0"/>
            </a:endParaRPr>
          </a:p>
        </p:txBody>
      </p:sp>
      <p:sp>
        <p:nvSpPr>
          <p:cNvPr id="90" name="Rectangle 89"/>
          <p:cNvSpPr/>
          <p:nvPr/>
        </p:nvSpPr>
        <p:spPr>
          <a:xfrm>
            <a:off x="6974006" y="3552218"/>
            <a:ext cx="1944000" cy="216000"/>
          </a:xfrm>
          <a:prstGeom prst="rect">
            <a:avLst/>
          </a:prstGeom>
          <a:gradFill flip="none" rotWithShape="1">
            <a:gsLst>
              <a:gs pos="0">
                <a:srgbClr val="008000"/>
              </a:gs>
              <a:gs pos="100000">
                <a:srgbClr val="008000">
                  <a:alpha val="5000"/>
                </a:srgbClr>
              </a:gs>
            </a:gsLst>
            <a:lin ang="0" scaled="1"/>
            <a:tileRect/>
          </a:gradFill>
          <a:ln>
            <a:noFill/>
          </a:ln>
        </p:spPr>
        <p:txBody>
          <a:bodyPr vert="horz" wrap="square" lIns="36000" tIns="36000" rIns="0" bIns="0" rtlCol="0" anchor="ctr">
            <a:noAutofit/>
          </a:bodyPr>
          <a:lstStyle/>
          <a:p>
            <a:pPr>
              <a:lnSpc>
                <a:spcPct val="80000"/>
              </a:lnSpc>
            </a:pPr>
            <a:r>
              <a:rPr lang="en-US" b="1" dirty="0" smtClean="0">
                <a:solidFill>
                  <a:schemeClr val="bg1"/>
                </a:solidFill>
                <a:latin typeface="Calibri" panose="020F0502020204030204" pitchFamily="34" charset="0"/>
                <a:ea typeface="Segoe UI" pitchFamily="34" charset="0"/>
              </a:rPr>
              <a:t>Int’l</a:t>
            </a:r>
            <a:endParaRPr lang="en-US" b="1" dirty="0">
              <a:solidFill>
                <a:schemeClr val="bg1"/>
              </a:solidFill>
              <a:latin typeface="Calibri" panose="020F0502020204030204" pitchFamily="34" charset="0"/>
              <a:ea typeface="Segoe UI" pitchFamily="34" charset="0"/>
            </a:endParaRPr>
          </a:p>
        </p:txBody>
      </p:sp>
      <p:sp>
        <p:nvSpPr>
          <p:cNvPr id="91" name="Rectangle 90"/>
          <p:cNvSpPr/>
          <p:nvPr/>
        </p:nvSpPr>
        <p:spPr>
          <a:xfrm>
            <a:off x="7730006" y="3796041"/>
            <a:ext cx="1188000" cy="216000"/>
          </a:xfrm>
          <a:prstGeom prst="rect">
            <a:avLst/>
          </a:prstGeom>
          <a:gradFill flip="none" rotWithShape="1">
            <a:gsLst>
              <a:gs pos="0">
                <a:srgbClr val="008000"/>
              </a:gs>
              <a:gs pos="100000">
                <a:srgbClr val="008000">
                  <a:alpha val="10000"/>
                </a:srgbClr>
              </a:gs>
            </a:gsLst>
            <a:lin ang="0" scaled="1"/>
            <a:tileRect/>
          </a:gradFill>
          <a:ln>
            <a:noFill/>
          </a:ln>
        </p:spPr>
        <p:txBody>
          <a:bodyPr vert="horz" wrap="square" lIns="36000" tIns="36000" rIns="0" bIns="0" rtlCol="0" anchor="ctr">
            <a:noAutofit/>
          </a:bodyPr>
          <a:lstStyle/>
          <a:p>
            <a:pPr>
              <a:lnSpc>
                <a:spcPct val="80000"/>
              </a:lnSpc>
            </a:pPr>
            <a:r>
              <a:rPr lang="en-US" b="1" dirty="0" smtClean="0">
                <a:solidFill>
                  <a:schemeClr val="bg1"/>
                </a:solidFill>
                <a:latin typeface="Calibri" panose="020F0502020204030204" pitchFamily="34" charset="0"/>
                <a:ea typeface="Segoe UI" pitchFamily="34" charset="0"/>
              </a:rPr>
              <a:t>Int’l</a:t>
            </a:r>
          </a:p>
        </p:txBody>
      </p:sp>
      <p:sp>
        <p:nvSpPr>
          <p:cNvPr id="92" name="Rectangle 91"/>
          <p:cNvSpPr/>
          <p:nvPr/>
        </p:nvSpPr>
        <p:spPr>
          <a:xfrm>
            <a:off x="8264831" y="4049389"/>
            <a:ext cx="648000" cy="216000"/>
          </a:xfrm>
          <a:prstGeom prst="rect">
            <a:avLst/>
          </a:prstGeom>
          <a:gradFill flip="none" rotWithShape="1">
            <a:gsLst>
              <a:gs pos="0">
                <a:srgbClr val="008000"/>
              </a:gs>
              <a:gs pos="100000">
                <a:srgbClr val="008000">
                  <a:alpha val="50000"/>
                </a:srgbClr>
              </a:gs>
            </a:gsLst>
            <a:lin ang="0" scaled="1"/>
            <a:tileRect/>
          </a:gradFill>
          <a:ln>
            <a:noFill/>
          </a:ln>
        </p:spPr>
        <p:txBody>
          <a:bodyPr vert="horz" wrap="square" lIns="36000" tIns="36000" rIns="0" bIns="0" rtlCol="0" anchor="ctr">
            <a:noAutofit/>
          </a:bodyPr>
          <a:lstStyle/>
          <a:p>
            <a:pPr>
              <a:lnSpc>
                <a:spcPct val="80000"/>
              </a:lnSpc>
            </a:pPr>
            <a:r>
              <a:rPr lang="en-US" b="1" dirty="0" smtClean="0">
                <a:solidFill>
                  <a:schemeClr val="bg1"/>
                </a:solidFill>
                <a:latin typeface="Calibri" panose="020F0502020204030204" pitchFamily="34" charset="0"/>
                <a:ea typeface="Segoe UI" pitchFamily="34" charset="0"/>
              </a:rPr>
              <a:t>Int’l</a:t>
            </a:r>
            <a:endParaRPr lang="en-US" b="1" dirty="0">
              <a:solidFill>
                <a:schemeClr val="bg1"/>
              </a:solidFill>
              <a:latin typeface="Calibri" panose="020F0502020204030204" pitchFamily="34" charset="0"/>
              <a:ea typeface="Segoe UI" pitchFamily="34" charset="0"/>
            </a:endParaRPr>
          </a:p>
        </p:txBody>
      </p:sp>
      <p:sp>
        <p:nvSpPr>
          <p:cNvPr id="55" name="TextBox 54"/>
          <p:cNvSpPr txBox="1"/>
          <p:nvPr/>
        </p:nvSpPr>
        <p:spPr>
          <a:xfrm>
            <a:off x="639072" y="373754"/>
            <a:ext cx="1046396" cy="264251"/>
          </a:xfrm>
          <a:prstGeom prst="rect">
            <a:avLst/>
          </a:prstGeom>
          <a:noFill/>
          <a:ln w="50800">
            <a:noFill/>
          </a:ln>
        </p:spPr>
        <p:txBody>
          <a:bodyPr wrap="square" lIns="0" tIns="38963" rIns="0" bIns="38963" rtlCol="0">
            <a:spAutoFit/>
          </a:bodyPr>
          <a:lstStyle>
            <a:defPPr>
              <a:defRPr lang="en-US"/>
            </a:defPPr>
            <a:lvl1pPr algn="r">
              <a:lnSpc>
                <a:spcPct val="80000"/>
              </a:lnSpc>
              <a:defRPr b="1" spc="-100">
                <a:solidFill>
                  <a:schemeClr val="accent2">
                    <a:lumMod val="75000"/>
                  </a:schemeClr>
                </a:solidFill>
                <a:effectLst/>
                <a:latin typeface="Arial" pitchFamily="34" charset="0"/>
                <a:cs typeface="Arial" pitchFamily="34" charset="0"/>
              </a:defRPr>
            </a:lvl1pPr>
          </a:lstStyle>
          <a:p>
            <a:pPr algn="ctr">
              <a:lnSpc>
                <a:spcPct val="60000"/>
              </a:lnSpc>
            </a:pPr>
            <a:r>
              <a:rPr lang="en-US" dirty="0" smtClean="0">
                <a:solidFill>
                  <a:schemeClr val="bg1"/>
                </a:solidFill>
                <a:latin typeface="Calibri" panose="020F0502020204030204" pitchFamily="34" charset="0"/>
              </a:rPr>
              <a:t>Head-end</a:t>
            </a:r>
            <a:endParaRPr lang="en-US" dirty="0">
              <a:solidFill>
                <a:schemeClr val="bg1"/>
              </a:solidFill>
              <a:latin typeface="Calibri" panose="020F0502020204030204" pitchFamily="34" charset="0"/>
            </a:endParaRPr>
          </a:p>
        </p:txBody>
      </p:sp>
      <p:sp>
        <p:nvSpPr>
          <p:cNvPr id="56" name="TextBox 55"/>
          <p:cNvSpPr txBox="1"/>
          <p:nvPr/>
        </p:nvSpPr>
        <p:spPr>
          <a:xfrm>
            <a:off x="7763218" y="2377135"/>
            <a:ext cx="947744" cy="304005"/>
          </a:xfrm>
          <a:prstGeom prst="rect">
            <a:avLst/>
          </a:prstGeom>
          <a:noFill/>
          <a:ln w="50800">
            <a:noFill/>
          </a:ln>
        </p:spPr>
        <p:txBody>
          <a:bodyPr wrap="square" lIns="0" tIns="38963" rIns="0" bIns="38963" rtlCol="0">
            <a:spAutoFit/>
          </a:bodyPr>
          <a:lstStyle/>
          <a:p>
            <a:pPr algn="r">
              <a:lnSpc>
                <a:spcPct val="80000"/>
              </a:lnSpc>
            </a:pPr>
            <a:r>
              <a:rPr lang="en-US" b="1" spc="-100" dirty="0" smtClean="0">
                <a:solidFill>
                  <a:schemeClr val="accent5">
                    <a:lumMod val="60000"/>
                    <a:lumOff val="40000"/>
                  </a:schemeClr>
                </a:solidFill>
                <a:effectLst/>
                <a:latin typeface="Calibri" panose="020F0502020204030204" pitchFamily="34" charset="0"/>
                <a:cs typeface="Arial" pitchFamily="34" charset="0"/>
              </a:rPr>
              <a:t>Long-tail</a:t>
            </a:r>
            <a:endParaRPr lang="en-US" b="1" spc="-100" dirty="0">
              <a:solidFill>
                <a:schemeClr val="accent5">
                  <a:lumMod val="60000"/>
                  <a:lumOff val="40000"/>
                </a:schemeClr>
              </a:solidFill>
              <a:effectLst/>
              <a:latin typeface="Calibri" panose="020F0502020204030204" pitchFamily="34" charset="0"/>
              <a:cs typeface="Arial" pitchFamily="34" charset="0"/>
            </a:endParaRPr>
          </a:p>
        </p:txBody>
      </p:sp>
      <p:sp>
        <p:nvSpPr>
          <p:cNvPr id="57" name="TextBox 56"/>
          <p:cNvSpPr txBox="1"/>
          <p:nvPr/>
        </p:nvSpPr>
        <p:spPr>
          <a:xfrm rot="16200000">
            <a:off x="-42438" y="1021598"/>
            <a:ext cx="753475" cy="276999"/>
          </a:xfrm>
          <a:prstGeom prst="rect">
            <a:avLst/>
          </a:prstGeom>
          <a:noFill/>
        </p:spPr>
        <p:txBody>
          <a:bodyPr vert="horz" wrap="none" lIns="0" tIns="0" rIns="0" bIns="0" rtlCol="0">
            <a:spAutoFit/>
          </a:bodyPr>
          <a:lstStyle/>
          <a:p>
            <a:pPr algn="r"/>
            <a:r>
              <a:rPr lang="en-US" sz="1800" b="1" spc="-80" dirty="0" smtClean="0">
                <a:solidFill>
                  <a:schemeClr val="accent5">
                    <a:lumMod val="75000"/>
                  </a:schemeClr>
                </a:solidFill>
                <a:effectLst/>
                <a:latin typeface="Calibri" panose="020F0502020204030204" pitchFamily="34" charset="0"/>
                <a:cs typeface="Arial" pitchFamily="34" charset="0"/>
              </a:rPr>
              <a:t>Revenue</a:t>
            </a:r>
            <a:endParaRPr lang="en-US" sz="1800" b="1" spc="-80" dirty="0">
              <a:solidFill>
                <a:schemeClr val="accent5">
                  <a:lumMod val="75000"/>
                </a:schemeClr>
              </a:solidFill>
              <a:effectLst/>
              <a:latin typeface="Calibri" panose="020F0502020204030204" pitchFamily="34" charset="0"/>
              <a:cs typeface="Arial" pitchFamily="34" charset="0"/>
            </a:endParaRPr>
          </a:p>
        </p:txBody>
      </p:sp>
    </p:spTree>
    <p:extLst>
      <p:ext uri="{BB962C8B-B14F-4D97-AF65-F5344CB8AC3E}">
        <p14:creationId xmlns:p14="http://schemas.microsoft.com/office/powerpoint/2010/main" val="12728515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Effect transition="in" filter="fade">
                                      <p:cBhvr>
                                        <p:cTn id="11" dur="500"/>
                                        <p:tgtEl>
                                          <p:spTgt spid="10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wipe(up)">
                                      <p:cBhvr>
                                        <p:cTn id="14" dur="500"/>
                                        <p:tgtEl>
                                          <p:spTgt spid="35"/>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05"/>
                                        </p:tgtEl>
                                        <p:attrNameLst>
                                          <p:attrName>style.visibility</p:attrName>
                                        </p:attrNameLst>
                                      </p:cBhvr>
                                      <p:to>
                                        <p:strVal val="visible"/>
                                      </p:to>
                                    </p:set>
                                    <p:animEffect transition="in" filter="fade">
                                      <p:cBhvr>
                                        <p:cTn id="18" dur="500"/>
                                        <p:tgtEl>
                                          <p:spTgt spid="105"/>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wipe(up)">
                                      <p:cBhvr>
                                        <p:cTn id="21" dur="500"/>
                                        <p:tgtEl>
                                          <p:spTgt spid="36"/>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102"/>
                                        </p:tgtEl>
                                        <p:attrNameLst>
                                          <p:attrName>style.visibility</p:attrName>
                                        </p:attrNameLst>
                                      </p:cBhvr>
                                      <p:to>
                                        <p:strVal val="visible"/>
                                      </p:to>
                                    </p:set>
                                    <p:animEffect transition="in" filter="fade">
                                      <p:cBhvr>
                                        <p:cTn id="25" dur="500"/>
                                        <p:tgtEl>
                                          <p:spTgt spid="102"/>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wipe(up)">
                                      <p:cBhvr>
                                        <p:cTn id="28" dur="500"/>
                                        <p:tgtEl>
                                          <p:spTgt spid="37"/>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101"/>
                                        </p:tgtEl>
                                        <p:attrNameLst>
                                          <p:attrName>style.visibility</p:attrName>
                                        </p:attrNameLst>
                                      </p:cBhvr>
                                      <p:to>
                                        <p:strVal val="visible"/>
                                      </p:to>
                                    </p:set>
                                    <p:animEffect transition="in" filter="fade">
                                      <p:cBhvr>
                                        <p:cTn id="32" dur="500"/>
                                        <p:tgtEl>
                                          <p:spTgt spid="101"/>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up)">
                                      <p:cBhvr>
                                        <p:cTn id="35" dur="500"/>
                                        <p:tgtEl>
                                          <p:spTgt spid="38"/>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100"/>
                                        </p:tgtEl>
                                        <p:attrNameLst>
                                          <p:attrName>style.visibility</p:attrName>
                                        </p:attrNameLst>
                                      </p:cBhvr>
                                      <p:to>
                                        <p:strVal val="visible"/>
                                      </p:to>
                                    </p:set>
                                    <p:animEffect transition="in" filter="fade">
                                      <p:cBhvr>
                                        <p:cTn id="39" dur="500"/>
                                        <p:tgtEl>
                                          <p:spTgt spid="100"/>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wipe(up)">
                                      <p:cBhvr>
                                        <p:cTn id="42" dur="500"/>
                                        <p:tgtEl>
                                          <p:spTgt spid="39"/>
                                        </p:tgtEl>
                                      </p:cBhvr>
                                    </p:animEffect>
                                  </p:childTnLst>
                                </p:cTn>
                              </p:par>
                            </p:childTnLst>
                          </p:cTn>
                        </p:par>
                        <p:par>
                          <p:cTn id="43" fill="hold">
                            <p:stCondLst>
                              <p:cond delay="3000"/>
                            </p:stCondLst>
                            <p:childTnLst>
                              <p:par>
                                <p:cTn id="44" presetID="10" presetClass="entr" presetSubtype="0" fill="hold" grpId="0" nodeType="afterEffect">
                                  <p:stCondLst>
                                    <p:cond delay="0"/>
                                  </p:stCondLst>
                                  <p:childTnLst>
                                    <p:set>
                                      <p:cBhvr>
                                        <p:cTn id="45" dur="1" fill="hold">
                                          <p:stCondLst>
                                            <p:cond delay="0"/>
                                          </p:stCondLst>
                                        </p:cTn>
                                        <p:tgtEl>
                                          <p:spTgt spid="104"/>
                                        </p:tgtEl>
                                        <p:attrNameLst>
                                          <p:attrName>style.visibility</p:attrName>
                                        </p:attrNameLst>
                                      </p:cBhvr>
                                      <p:to>
                                        <p:strVal val="visible"/>
                                      </p:to>
                                    </p:set>
                                    <p:animEffect transition="in" filter="fade">
                                      <p:cBhvr>
                                        <p:cTn id="46" dur="500"/>
                                        <p:tgtEl>
                                          <p:spTgt spid="104"/>
                                        </p:tgtEl>
                                      </p:cBhvr>
                                    </p:animEffect>
                                  </p:childTnLst>
                                </p:cTn>
                              </p:par>
                            </p:childTnLst>
                          </p:cTn>
                        </p:par>
                        <p:par>
                          <p:cTn id="47" fill="hold">
                            <p:stCondLst>
                              <p:cond delay="3500"/>
                            </p:stCondLst>
                            <p:childTnLst>
                              <p:par>
                                <p:cTn id="48" presetID="22" presetClass="entr" presetSubtype="8" fill="hold" grpId="0" nodeType="afterEffect">
                                  <p:stCondLst>
                                    <p:cond delay="2000"/>
                                  </p:stCondLst>
                                  <p:childTnLst>
                                    <p:set>
                                      <p:cBhvr>
                                        <p:cTn id="49" dur="1" fill="hold">
                                          <p:stCondLst>
                                            <p:cond delay="0"/>
                                          </p:stCondLst>
                                        </p:cTn>
                                        <p:tgtEl>
                                          <p:spTgt spid="53"/>
                                        </p:tgtEl>
                                        <p:attrNameLst>
                                          <p:attrName>style.visibility</p:attrName>
                                        </p:attrNameLst>
                                      </p:cBhvr>
                                      <p:to>
                                        <p:strVal val="visible"/>
                                      </p:to>
                                    </p:set>
                                    <p:animEffect transition="in" filter="wipe(left)">
                                      <p:cBhvr>
                                        <p:cTn id="50" dur="500"/>
                                        <p:tgtEl>
                                          <p:spTgt spid="53"/>
                                        </p:tgtEl>
                                      </p:cBhvr>
                                    </p:animEffect>
                                  </p:childTnLst>
                                </p:cTn>
                              </p:par>
                            </p:childTnLst>
                          </p:cTn>
                        </p:par>
                        <p:par>
                          <p:cTn id="51" fill="hold">
                            <p:stCondLst>
                              <p:cond delay="6000"/>
                            </p:stCondLst>
                            <p:childTnLst>
                              <p:par>
                                <p:cTn id="52" presetID="10" presetClass="entr" presetSubtype="0" fill="hold" grpId="0" nodeType="afterEffect">
                                  <p:stCondLst>
                                    <p:cond delay="0"/>
                                  </p:stCondLst>
                                  <p:childTnLst>
                                    <p:set>
                                      <p:cBhvr>
                                        <p:cTn id="53" dur="1" fill="hold">
                                          <p:stCondLst>
                                            <p:cond delay="0"/>
                                          </p:stCondLst>
                                        </p:cTn>
                                        <p:tgtEl>
                                          <p:spTgt spid="57"/>
                                        </p:tgtEl>
                                        <p:attrNameLst>
                                          <p:attrName>style.visibility</p:attrName>
                                        </p:attrNameLst>
                                      </p:cBhvr>
                                      <p:to>
                                        <p:strVal val="visible"/>
                                      </p:to>
                                    </p:set>
                                    <p:animEffect transition="in" filter="fade">
                                      <p:cBhvr>
                                        <p:cTn id="54" dur="500"/>
                                        <p:tgtEl>
                                          <p:spTgt spid="5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6"/>
                                        </p:tgtEl>
                                        <p:attrNameLst>
                                          <p:attrName>style.visibility</p:attrName>
                                        </p:attrNameLst>
                                      </p:cBhvr>
                                      <p:to>
                                        <p:strVal val="visible"/>
                                      </p:to>
                                    </p:set>
                                    <p:animEffect transition="in" filter="fade">
                                      <p:cBhvr>
                                        <p:cTn id="57" dur="500"/>
                                        <p:tgtEl>
                                          <p:spTgt spid="5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55"/>
                                        </p:tgtEl>
                                        <p:attrNameLst>
                                          <p:attrName>style.visibility</p:attrName>
                                        </p:attrNameLst>
                                      </p:cBhvr>
                                      <p:to>
                                        <p:strVal val="visible"/>
                                      </p:to>
                                    </p:set>
                                    <p:animEffect transition="in" filter="fade">
                                      <p:cBhvr>
                                        <p:cTn id="60" dur="500"/>
                                        <p:tgtEl>
                                          <p:spTgt spid="55"/>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86"/>
                                        </p:tgtEl>
                                        <p:attrNameLst>
                                          <p:attrName>style.visibility</p:attrName>
                                        </p:attrNameLst>
                                      </p:cBhvr>
                                      <p:to>
                                        <p:strVal val="visible"/>
                                      </p:to>
                                    </p:set>
                                    <p:animEffect transition="in" filter="wipe(left)">
                                      <p:cBhvr>
                                        <p:cTn id="65" dur="500"/>
                                        <p:tgtEl>
                                          <p:spTgt spid="86"/>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89"/>
                                        </p:tgtEl>
                                        <p:attrNameLst>
                                          <p:attrName>style.visibility</p:attrName>
                                        </p:attrNameLst>
                                      </p:cBhvr>
                                      <p:to>
                                        <p:strVal val="visible"/>
                                      </p:to>
                                    </p:set>
                                    <p:animEffect transition="in" filter="wipe(left)">
                                      <p:cBhvr>
                                        <p:cTn id="68" dur="500"/>
                                        <p:tgtEl>
                                          <p:spTgt spid="89"/>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96"/>
                                        </p:tgtEl>
                                        <p:attrNameLst>
                                          <p:attrName>style.visibility</p:attrName>
                                        </p:attrNameLst>
                                      </p:cBhvr>
                                      <p:to>
                                        <p:strVal val="visible"/>
                                      </p:to>
                                    </p:set>
                                    <p:animEffect transition="in" filter="wipe(left)">
                                      <p:cBhvr>
                                        <p:cTn id="71" dur="500"/>
                                        <p:tgtEl>
                                          <p:spTgt spid="96"/>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90"/>
                                        </p:tgtEl>
                                        <p:attrNameLst>
                                          <p:attrName>style.visibility</p:attrName>
                                        </p:attrNameLst>
                                      </p:cBhvr>
                                      <p:to>
                                        <p:strVal val="visible"/>
                                      </p:to>
                                    </p:set>
                                    <p:animEffect transition="in" filter="wipe(left)">
                                      <p:cBhvr>
                                        <p:cTn id="74" dur="500"/>
                                        <p:tgtEl>
                                          <p:spTgt spid="90"/>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91"/>
                                        </p:tgtEl>
                                        <p:attrNameLst>
                                          <p:attrName>style.visibility</p:attrName>
                                        </p:attrNameLst>
                                      </p:cBhvr>
                                      <p:to>
                                        <p:strVal val="visible"/>
                                      </p:to>
                                    </p:set>
                                    <p:animEffect transition="in" filter="wipe(left)">
                                      <p:cBhvr>
                                        <p:cTn id="77" dur="500"/>
                                        <p:tgtEl>
                                          <p:spTgt spid="91"/>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92"/>
                                        </p:tgtEl>
                                        <p:attrNameLst>
                                          <p:attrName>style.visibility</p:attrName>
                                        </p:attrNameLst>
                                      </p:cBhvr>
                                      <p:to>
                                        <p:strVal val="visible"/>
                                      </p:to>
                                    </p:set>
                                    <p:animEffect transition="in" filter="wipe(left)">
                                      <p:cBhvr>
                                        <p:cTn id="80"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100" grpId="0" animBg="1"/>
      <p:bldP spid="101" grpId="0" animBg="1"/>
      <p:bldP spid="102" grpId="0" animBg="1"/>
      <p:bldP spid="104" grpId="0" animBg="1"/>
      <p:bldP spid="105" grpId="0" animBg="1"/>
      <p:bldP spid="103" grpId="0" animBg="1"/>
      <p:bldP spid="35" grpId="0" animBg="1"/>
      <p:bldP spid="36" grpId="0" animBg="1"/>
      <p:bldP spid="37" grpId="0" animBg="1"/>
      <p:bldP spid="39" grpId="0" animBg="1"/>
      <p:bldP spid="4" grpId="0" animBg="1"/>
      <p:bldP spid="86" grpId="0" animBg="1"/>
      <p:bldP spid="38" grpId="0" animBg="1"/>
      <p:bldP spid="89" grpId="0" animBg="1"/>
      <p:bldP spid="96" grpId="0" animBg="1"/>
      <p:bldP spid="90" grpId="0" animBg="1"/>
      <p:bldP spid="91" grpId="0" animBg="1"/>
      <p:bldP spid="92" grpId="0" animBg="1"/>
      <p:bldP spid="55" grpId="0"/>
      <p:bldP spid="56" grpId="0"/>
      <p:bldP spid="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136" y="204436"/>
            <a:ext cx="8731728" cy="4013432"/>
          </a:xfrm>
          <a:prstGeom prst="rect">
            <a:avLst/>
          </a:prstGeom>
          <a:solidFill>
            <a:schemeClr val="accent5">
              <a:lumMod val="50000"/>
            </a:schemeClr>
          </a:solidFill>
          <a:effectLst>
            <a:innerShdw blurRad="50800" dist="25400" dir="13500000">
              <a:schemeClr val="tx1">
                <a:alpha val="80000"/>
              </a:schemeClr>
            </a:innerShdw>
          </a:effectLst>
        </p:spPr>
        <p:txBody>
          <a:bodyPr wrap="square" lIns="0" tIns="900000" rIns="0" bIns="36000" rtlCol="0" anchor="t">
            <a:noAutofit/>
          </a:bodyPr>
          <a:lstStyle/>
          <a:p>
            <a:pPr algn="l">
              <a:lnSpc>
                <a:spcPct val="28000"/>
              </a:lnSpc>
            </a:pPr>
            <a:endPar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endParaRPr>
          </a:p>
          <a:p>
            <a:pPr algn="l">
              <a:lnSpc>
                <a:spcPct val="28000"/>
              </a:lnSpc>
            </a:pPr>
            <a:r>
              <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rPr>
              <a:t>‘‘</a:t>
            </a:r>
          </a:p>
          <a:p>
            <a:pPr algn="l">
              <a:lnSpc>
                <a:spcPct val="28000"/>
              </a:lnSpc>
            </a:pPr>
            <a:r>
              <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rPr>
              <a:t>   ’’</a:t>
            </a:r>
            <a:endParaRPr lang="en-US" sz="28700" b="1" i="1" spc="-4600" dirty="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endParaRPr>
          </a:p>
        </p:txBody>
      </p:sp>
      <p:sp>
        <p:nvSpPr>
          <p:cNvPr id="3" name="Rectangle 2"/>
          <p:cNvSpPr/>
          <p:nvPr/>
        </p:nvSpPr>
        <p:spPr>
          <a:xfrm>
            <a:off x="401702" y="432982"/>
            <a:ext cx="8337092" cy="3261616"/>
          </a:xfrm>
          <a:prstGeom prst="rect">
            <a:avLst/>
          </a:prstGeom>
          <a:noFill/>
          <a:effectLst/>
        </p:spPr>
        <p:txBody>
          <a:bodyPr wrap="square" lIns="108000" tIns="288000" rIns="108000" bIns="36000" rtlCol="0" anchor="t">
            <a:noAutofit/>
          </a:bodyPr>
          <a:lstStyle/>
          <a:p>
            <a:pPr algn="ctr">
              <a:lnSpc>
                <a:spcPct val="72000"/>
              </a:lnSpc>
              <a:spcBef>
                <a:spcPts val="2400"/>
              </a:spcBef>
            </a:pP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Movies </a:t>
            </a:r>
            <a:r>
              <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are not a growth </a:t>
            </a: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business</a:t>
            </a:r>
            <a:r>
              <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 95% of the revenue for </a:t>
            </a: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98%</a:t>
            </a:r>
            <a:b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b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of movies are generated</a:t>
            </a:r>
            <a:b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br>
            <a:r>
              <a:rPr lang="en-US" sz="4800" b="1" i="1" spc="-20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in the first 17 days.</a:t>
            </a:r>
            <a:endParaRPr lang="en-US" sz="4800" b="1" i="1" spc="-20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endParaRPr>
          </a:p>
          <a:p>
            <a:pPr algn="ctr">
              <a:lnSpc>
                <a:spcPct val="72000"/>
              </a:lnSpc>
              <a:spcBef>
                <a:spcPts val="2400"/>
              </a:spcBef>
            </a:pPr>
            <a:r>
              <a:rPr lang="en-US" sz="4000" b="1" i="1" spc="-200" dirty="0">
                <a:solidFill>
                  <a:srgbClr val="94B5CC"/>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Jeffrey Katzenberg, CEO DreamWorks</a:t>
            </a:r>
          </a:p>
        </p:txBody>
      </p:sp>
      <p:sp>
        <p:nvSpPr>
          <p:cNvPr id="5" name="Rectangle 4"/>
          <p:cNvSpPr/>
          <p:nvPr/>
        </p:nvSpPr>
        <p:spPr>
          <a:xfrm>
            <a:off x="2386571" y="4769938"/>
            <a:ext cx="4320000" cy="371196"/>
          </a:xfrm>
          <a:prstGeom prst="rect">
            <a:avLst/>
          </a:prstGeom>
        </p:spPr>
        <p:txBody>
          <a:bodyPr wrap="square" lIns="0" tIns="36000" rIns="0" bIns="36000" anchor="ctr" anchorCtr="0">
            <a:noAutofit/>
          </a:bodyPr>
          <a:lstStyle/>
          <a:p>
            <a:pPr algn="ctr">
              <a:lnSpc>
                <a:spcPct val="80000"/>
              </a:lnSpc>
            </a:pPr>
            <a:r>
              <a:rPr lang="en-US" sz="1200" spc="-60" dirty="0">
                <a:solidFill>
                  <a:schemeClr val="bg1">
                    <a:lumMod val="95000"/>
                  </a:schemeClr>
                </a:solidFill>
                <a:latin typeface="Calibri" panose="020F0502020204030204" pitchFamily="34" charset="0"/>
              </a:rPr>
              <a:t>http://variety.com/2014/film/news/jeffrey-katzenberg-predicts-3-week-theatrical-window-in-future-1201166052/</a:t>
            </a:r>
          </a:p>
        </p:txBody>
      </p:sp>
    </p:spTree>
    <p:extLst>
      <p:ext uri="{BB962C8B-B14F-4D97-AF65-F5344CB8AC3E}">
        <p14:creationId xmlns:p14="http://schemas.microsoft.com/office/powerpoint/2010/main" val="39783148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136" y="204435"/>
            <a:ext cx="8731728" cy="4071574"/>
          </a:xfrm>
          <a:prstGeom prst="rect">
            <a:avLst/>
          </a:prstGeom>
          <a:solidFill>
            <a:schemeClr val="accent5">
              <a:lumMod val="50000"/>
            </a:schemeClr>
          </a:solidFill>
          <a:effectLst>
            <a:innerShdw blurRad="50800" dist="25400" dir="13500000">
              <a:schemeClr val="tx1">
                <a:alpha val="80000"/>
              </a:schemeClr>
            </a:innerShdw>
          </a:effectLst>
        </p:spPr>
        <p:txBody>
          <a:bodyPr wrap="square" lIns="0" tIns="900000" rIns="0" bIns="36000" rtlCol="0" anchor="t">
            <a:noAutofit/>
          </a:bodyPr>
          <a:lstStyle/>
          <a:p>
            <a:pPr algn="l">
              <a:lnSpc>
                <a:spcPct val="28000"/>
              </a:lnSpc>
            </a:pPr>
            <a:endPar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endParaRPr>
          </a:p>
          <a:p>
            <a:pPr algn="l">
              <a:lnSpc>
                <a:spcPct val="28000"/>
              </a:lnSpc>
            </a:pPr>
            <a:r>
              <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rPr>
              <a:t>‘‘</a:t>
            </a:r>
          </a:p>
          <a:p>
            <a:pPr algn="l">
              <a:lnSpc>
                <a:spcPct val="28000"/>
              </a:lnSpc>
            </a:pPr>
            <a:r>
              <a:rPr lang="en-US" sz="59500" b="1" i="1" spc="-4600" dirty="0" smtClean="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rPr>
              <a:t>   ’’</a:t>
            </a:r>
            <a:endParaRPr lang="en-US" sz="28700" b="1" i="1" spc="-4600" dirty="0">
              <a:solidFill>
                <a:schemeClr val="bg1">
                  <a:lumMod val="95000"/>
                  <a:alpha val="34000"/>
                </a:schemeClr>
              </a:solidFill>
              <a:effectLst>
                <a:innerShdw blurRad="38100" dist="12700" dir="13500000">
                  <a:prstClr val="black">
                    <a:alpha val="80000"/>
                  </a:prstClr>
                </a:innerShdw>
              </a:effectLst>
              <a:latin typeface="Calibri" panose="020F0502020204030204" pitchFamily="34" charset="0"/>
              <a:ea typeface="Segoe UI" pitchFamily="34" charset="0"/>
              <a:cs typeface="Arial" pitchFamily="34" charset="0"/>
            </a:endParaRPr>
          </a:p>
        </p:txBody>
      </p:sp>
      <p:sp>
        <p:nvSpPr>
          <p:cNvPr id="3" name="Rectangle 2"/>
          <p:cNvSpPr/>
          <p:nvPr/>
        </p:nvSpPr>
        <p:spPr>
          <a:xfrm>
            <a:off x="269563" y="316701"/>
            <a:ext cx="8601370" cy="2722490"/>
          </a:xfrm>
          <a:prstGeom prst="rect">
            <a:avLst/>
          </a:prstGeom>
          <a:noFill/>
          <a:effectLst/>
        </p:spPr>
        <p:txBody>
          <a:bodyPr wrap="square" lIns="108000" tIns="288000" rIns="108000" bIns="36000" rtlCol="0" anchor="t">
            <a:noAutofit/>
          </a:bodyPr>
          <a:lstStyle/>
          <a:p>
            <a:pPr algn="ctr">
              <a:lnSpc>
                <a:spcPct val="72000"/>
              </a:lnSpc>
              <a:spcBef>
                <a:spcPts val="2400"/>
              </a:spcBef>
            </a:pPr>
            <a:r>
              <a:rPr lang="en-US" sz="4800" b="1" i="1" spc="-22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On </a:t>
            </a:r>
            <a:r>
              <a:rPr lang="en-US" sz="4800" b="1" i="1" spc="-22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the 18th day, </a:t>
            </a:r>
            <a:r>
              <a:rPr lang="en-US" sz="4800" b="1" i="1" spc="-22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movies </a:t>
            </a:r>
            <a:r>
              <a:rPr lang="en-US" sz="4800" b="1" i="1" spc="-22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will be available </a:t>
            </a:r>
            <a:r>
              <a:rPr lang="en-US" sz="4800" b="1" i="1" spc="-22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everywhere ubiquitously…</a:t>
            </a:r>
          </a:p>
          <a:p>
            <a:pPr algn="ctr">
              <a:lnSpc>
                <a:spcPct val="72000"/>
              </a:lnSpc>
              <a:spcBef>
                <a:spcPts val="2400"/>
              </a:spcBef>
            </a:pPr>
            <a:r>
              <a:rPr lang="en-US" sz="4800" b="1" i="1" spc="-22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A cinema release will </a:t>
            </a:r>
            <a:r>
              <a:rPr lang="en-US" sz="4800" b="1" i="1" spc="-22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be $</a:t>
            </a:r>
            <a:r>
              <a:rPr lang="en-US" sz="4800" b="1" i="1" spc="-22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15, a </a:t>
            </a:r>
            <a:r>
              <a:rPr lang="en-US" sz="4800" b="1" i="1" spc="-22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75” TV will be $</a:t>
            </a:r>
            <a:r>
              <a:rPr lang="en-US" sz="4800" b="1" i="1" spc="-220" dirty="0" smtClean="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4, and $2 on smartphone. </a:t>
            </a:r>
          </a:p>
          <a:p>
            <a:pPr algn="ctr">
              <a:lnSpc>
                <a:spcPct val="72000"/>
              </a:lnSpc>
              <a:spcBef>
                <a:spcPts val="2400"/>
              </a:spcBef>
            </a:pPr>
            <a:r>
              <a:rPr lang="en-US" sz="4000" b="1" i="1" spc="-220" dirty="0" smtClean="0">
                <a:solidFill>
                  <a:srgbClr val="94B5CC"/>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Jeffrey </a:t>
            </a:r>
            <a:r>
              <a:rPr lang="en-US" sz="4000" b="1" i="1" spc="-220" dirty="0">
                <a:solidFill>
                  <a:srgbClr val="94B5CC"/>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rPr>
              <a:t>Katzenberg, CEO DreamWorks</a:t>
            </a:r>
          </a:p>
          <a:p>
            <a:pPr algn="ctr">
              <a:lnSpc>
                <a:spcPct val="72000"/>
              </a:lnSpc>
              <a:spcBef>
                <a:spcPts val="2400"/>
              </a:spcBef>
            </a:pPr>
            <a:endParaRPr lang="en-US" sz="4000" b="1" i="1" spc="-220" dirty="0">
              <a:solidFill>
                <a:schemeClr val="bg1">
                  <a:lumMod val="95000"/>
                </a:schemeClr>
              </a:solidFill>
              <a:effectLst>
                <a:innerShdw blurRad="76200" dist="50800" dir="13500000">
                  <a:prstClr val="black">
                    <a:alpha val="80000"/>
                  </a:prstClr>
                </a:innerShdw>
              </a:effectLst>
              <a:latin typeface="Calibri" panose="020F0502020204030204" pitchFamily="34" charset="0"/>
              <a:ea typeface="Segoe UI" pitchFamily="34" charset="0"/>
              <a:cs typeface="Arial" pitchFamily="34" charset="0"/>
            </a:endParaRPr>
          </a:p>
        </p:txBody>
      </p:sp>
      <p:sp>
        <p:nvSpPr>
          <p:cNvPr id="4" name="Rectangle 3"/>
          <p:cNvSpPr/>
          <p:nvPr/>
        </p:nvSpPr>
        <p:spPr>
          <a:xfrm>
            <a:off x="2386571" y="4769938"/>
            <a:ext cx="4320000" cy="371196"/>
          </a:xfrm>
          <a:prstGeom prst="rect">
            <a:avLst/>
          </a:prstGeom>
        </p:spPr>
        <p:txBody>
          <a:bodyPr wrap="square" lIns="0" tIns="36000" rIns="0" bIns="36000" anchor="ctr" anchorCtr="0">
            <a:noAutofit/>
          </a:bodyPr>
          <a:lstStyle/>
          <a:p>
            <a:pPr algn="ctr">
              <a:lnSpc>
                <a:spcPct val="80000"/>
              </a:lnSpc>
            </a:pPr>
            <a:r>
              <a:rPr lang="en-US" sz="1200" spc="-60" dirty="0">
                <a:solidFill>
                  <a:schemeClr val="bg1">
                    <a:lumMod val="95000"/>
                  </a:schemeClr>
                </a:solidFill>
                <a:latin typeface="Calibri" panose="020F0502020204030204" pitchFamily="34" charset="0"/>
              </a:rPr>
              <a:t>http://variety.com/2014/film/news/jeffrey-katzenberg-predicts-3-week-theatrical-window-in-future-1201166052/</a:t>
            </a:r>
          </a:p>
        </p:txBody>
      </p:sp>
    </p:spTree>
    <p:extLst>
      <p:ext uri="{BB962C8B-B14F-4D97-AF65-F5344CB8AC3E}">
        <p14:creationId xmlns:p14="http://schemas.microsoft.com/office/powerpoint/2010/main" val="12617621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abriel Dusil">
  <a:themeElements>
    <a:clrScheme name="Custom 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ED9E5"/>
      </a:hlink>
      <a:folHlink>
        <a:srgbClr val="00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alpha val="20000"/>
          </a:schemeClr>
        </a:solidFill>
        <a:ln>
          <a:solidFill>
            <a:schemeClr val="accent1"/>
          </a:solidFill>
        </a:ln>
      </a:spPr>
      <a:bodyPr vert="horz" wrap="square" lIns="0" tIns="0" rIns="0" bIns="0" rtlCol="0" anchor="ctr">
        <a:noAutofit/>
      </a:bodyPr>
      <a:lstStyle>
        <a:defPPr algn="r">
          <a:lnSpc>
            <a:spcPct val="80000"/>
          </a:lnSpc>
          <a:defRPr sz="2400" b="0" i="0" dirty="0" smtClean="0">
            <a:solidFill>
              <a:schemeClr val="accent5">
                <a:lumMod val="50000"/>
              </a:schemeClr>
            </a:solidFill>
            <a:effectLst/>
            <a:ea typeface="Segoe UI" pitchFamily="34" charset="0"/>
          </a:defRPr>
        </a:defPPr>
      </a:lstStyle>
    </a:spDef>
    <a:lnDef>
      <a:spPr>
        <a:ln w="3175">
          <a:solidFill>
            <a:schemeClr val="accent1">
              <a:lumMod val="60000"/>
              <a:lumOff val="40000"/>
              <a:alpha val="40000"/>
            </a:schemeClr>
          </a:solidFill>
          <a:tailEnd type="none" w="sm" len="med"/>
        </a:ln>
        <a:effectLst/>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ctr">
          <a:lnSpc>
            <a:spcPct val="85000"/>
          </a:lnSpc>
          <a:defRPr sz="1100" b="1" dirty="0" smtClean="0">
            <a:solidFill>
              <a:schemeClr val="bg1"/>
            </a:solidFill>
            <a:latin typeface="+mj-lt"/>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Gabriel Dusil</Template>
  <TotalTime>17335</TotalTime>
  <Words>511</Words>
  <Application>Microsoft Office PowerPoint</Application>
  <PresentationFormat>On-screen Show (16:9)</PresentationFormat>
  <Paragraphs>124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Gabriel Dusil</vt:lpstr>
      <vt:lpstr>Entertainment Streaming Challenges</vt:lpstr>
      <vt:lpstr>Entertainment Streaming Challenges   Download the Recorded Video Presentation or the Native PowerPoint Slides, here:  • http://dusil.com/</vt:lpstr>
      <vt:lpstr>Agenda - COBS</vt:lpstr>
      <vt:lpstr>Agenda - COBS</vt:lpstr>
      <vt:lpstr>Challenge – Music Revenue Decline?</vt:lpstr>
      <vt:lpstr>Challenge – Movie Revenue Decline?</vt:lpstr>
      <vt:lpstr>Challenge - Release Windows for Premium Content</vt:lpstr>
      <vt:lpstr>PowerPoint Presentation</vt:lpstr>
      <vt:lpstr>PowerPoint Presentation</vt:lpstr>
      <vt:lpstr>Challenges – The Internet Piracy Epidemic?</vt:lpstr>
      <vt:lpstr>PowerPoint Presentation</vt:lpstr>
      <vt:lpstr>Synopsis – Entertainment Streaming  Challenges</vt:lpstr>
      <vt:lpstr>Tags – Entertainment Streaming  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Gabriel Dusil - Master</dc:title>
  <dc:creator>Gabriel Dusil</dc:creator>
  <cp:lastModifiedBy>Gabriel Dusil</cp:lastModifiedBy>
  <cp:revision>1800</cp:revision>
  <dcterms:created xsi:type="dcterms:W3CDTF">2013-04-29T14:53:51Z</dcterms:created>
  <dcterms:modified xsi:type="dcterms:W3CDTF">2015-01-22T20:52:38Z</dcterms:modified>
</cp:coreProperties>
</file>