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7.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002" r:id="rId2"/>
    <p:sldId id="2070" r:id="rId3"/>
    <p:sldId id="2033" r:id="rId4"/>
    <p:sldId id="2034" r:id="rId5"/>
    <p:sldId id="1728" r:id="rId6"/>
    <p:sldId id="1729" r:id="rId7"/>
    <p:sldId id="1694" r:id="rId8"/>
    <p:sldId id="1732" r:id="rId9"/>
    <p:sldId id="1727" r:id="rId10"/>
    <p:sldId id="2068" r:id="rId11"/>
    <p:sldId id="2072" r:id="rId12"/>
    <p:sldId id="2073"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0F8F8"/>
    <a:srgbClr val="003300"/>
    <a:srgbClr val="500000"/>
    <a:srgbClr val="83BC7A"/>
    <a:srgbClr val="339933"/>
    <a:srgbClr val="6C4800"/>
    <a:srgbClr val="663300"/>
    <a:srgbClr val="9966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275" autoAdjust="0"/>
    <p:restoredTop sz="77425" autoAdjust="0"/>
  </p:normalViewPr>
  <p:slideViewPr>
    <p:cSldViewPr snapToGrid="0">
      <p:cViewPr varScale="1">
        <p:scale>
          <a:sx n="152" d="100"/>
          <a:sy n="152" d="100"/>
        </p:scale>
        <p:origin x="-1500" y="-84"/>
      </p:cViewPr>
      <p:guideLst>
        <p:guide orient="horz" pos="1620"/>
        <p:guide pos="2880"/>
      </p:guideLst>
    </p:cSldViewPr>
  </p:slideViewPr>
  <p:notesTextViewPr>
    <p:cViewPr>
      <p:scale>
        <a:sx n="1" d="1"/>
        <a:sy n="1" d="1"/>
      </p:scale>
      <p:origin x="0" y="0"/>
    </p:cViewPr>
  </p:notesTextViewPr>
  <p:sorterViewPr>
    <p:cViewPr>
      <p:scale>
        <a:sx n="140" d="100"/>
        <a:sy n="140" d="100"/>
      </p:scale>
      <p:origin x="0" y="67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pg"/><Relationship Id="rId5" Type="http://schemas.openxmlformats.org/officeDocument/2006/relationships/chartUserShapes" Target="../drawings/drawing1.xml"/><Relationship Id="rId4" Type="http://schemas.openxmlformats.org/officeDocument/2006/relationships/oleObject" Target="file:///D:\A!%20Dusil,%20Gabriel\Employment\Visual%20Unity\Management%20-%20Gabriel%20Dusil%20(Keynote&#8482;,%20v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180453164681098E-2"/>
          <c:y val="0.14201403433802176"/>
          <c:w val="0.83396802863993802"/>
          <c:h val="0.63417128526695332"/>
        </c:manualLayout>
      </c:layout>
      <c:barChart>
        <c:barDir val="col"/>
        <c:grouping val="stacked"/>
        <c:varyColors val="0"/>
        <c:ser>
          <c:idx val="2"/>
          <c:order val="0"/>
          <c:tx>
            <c:strRef>
              <c:f>'Broadcast vs. OTT'!$A$15</c:f>
              <c:strCache>
                <c:ptCount val="1"/>
                <c:pt idx="0">
                  <c:v>Costs</c:v>
                </c:pt>
              </c:strCache>
            </c:strRef>
          </c:tx>
          <c:spPr>
            <a:solidFill>
              <a:srgbClr val="FF0000"/>
            </a:solidFill>
            <a:ln>
              <a:noFill/>
            </a:ln>
            <a:effectLst>
              <a:innerShdw blurRad="50800" dist="25400" dir="13500000">
                <a:prstClr val="black">
                  <a:alpha val="80000"/>
                </a:prstClr>
              </a:innerShdw>
            </a:effectLst>
          </c:spPr>
          <c:invertIfNegative val="0"/>
          <c:cat>
            <c:numRef>
              <c:f>'Broadcast vs. OTT'!$C$11:$H$11</c:f>
              <c:numCache>
                <c:formatCode>General</c:formatCode>
                <c:ptCount val="6"/>
                <c:pt idx="0">
                  <c:v>2012</c:v>
                </c:pt>
                <c:pt idx="1">
                  <c:v>2013</c:v>
                </c:pt>
                <c:pt idx="2">
                  <c:v>2014</c:v>
                </c:pt>
                <c:pt idx="3">
                  <c:v>2015</c:v>
                </c:pt>
                <c:pt idx="4">
                  <c:v>2016</c:v>
                </c:pt>
                <c:pt idx="5">
                  <c:v>2017</c:v>
                </c:pt>
              </c:numCache>
            </c:numRef>
          </c:cat>
          <c:val>
            <c:numRef>
              <c:f>'Broadcast vs. OTT'!$C$15:$H$15</c:f>
              <c:numCache>
                <c:formatCode>General</c:formatCode>
                <c:ptCount val="6"/>
                <c:pt idx="0">
                  <c:v>-0.35</c:v>
                </c:pt>
                <c:pt idx="1">
                  <c:v>-0.44</c:v>
                </c:pt>
                <c:pt idx="2">
                  <c:v>-0.56000000000000005</c:v>
                </c:pt>
                <c:pt idx="3">
                  <c:v>-0.71272727272727288</c:v>
                </c:pt>
                <c:pt idx="4">
                  <c:v>-0.90710743801652927</c:v>
                </c:pt>
                <c:pt idx="5">
                  <c:v>-1.154500375657401</c:v>
                </c:pt>
              </c:numCache>
            </c:numRef>
          </c:val>
        </c:ser>
        <c:ser>
          <c:idx val="3"/>
          <c:order val="1"/>
          <c:tx>
            <c:strRef>
              <c:f>'Broadcast vs. OTT'!$A$12</c:f>
              <c:strCache>
                <c:ptCount val="1"/>
                <c:pt idx="0">
                  <c:v>Advertising</c:v>
                </c:pt>
              </c:strCache>
            </c:strRef>
          </c:tx>
          <c:spPr>
            <a:blipFill>
              <a:blip xmlns:r="http://schemas.openxmlformats.org/officeDocument/2006/relationships" r:embed="rId1"/>
              <a:stretch>
                <a:fillRect/>
              </a:stretch>
            </a:blipFill>
            <a:ln>
              <a:noFill/>
            </a:ln>
            <a:effectLst>
              <a:innerShdw blurRad="50800" dist="25400" dir="13500000">
                <a:prstClr val="black">
                  <a:alpha val="80000"/>
                </a:prstClr>
              </a:innerShdw>
            </a:effectLst>
          </c:spPr>
          <c:invertIfNegative val="0"/>
          <c:cat>
            <c:numRef>
              <c:f>'Broadcast vs. OTT'!$C$11:$H$11</c:f>
              <c:numCache>
                <c:formatCode>General</c:formatCode>
                <c:ptCount val="6"/>
                <c:pt idx="0">
                  <c:v>2012</c:v>
                </c:pt>
                <c:pt idx="1">
                  <c:v>2013</c:v>
                </c:pt>
                <c:pt idx="2">
                  <c:v>2014</c:v>
                </c:pt>
                <c:pt idx="3">
                  <c:v>2015</c:v>
                </c:pt>
                <c:pt idx="4">
                  <c:v>2016</c:v>
                </c:pt>
                <c:pt idx="5">
                  <c:v>2017</c:v>
                </c:pt>
              </c:numCache>
            </c:numRef>
          </c:cat>
          <c:val>
            <c:numRef>
              <c:f>'Broadcast vs. OTT'!$C$12:$H$12</c:f>
              <c:numCache>
                <c:formatCode>General</c:formatCode>
                <c:ptCount val="6"/>
                <c:pt idx="0">
                  <c:v>5.5</c:v>
                </c:pt>
                <c:pt idx="1">
                  <c:v>7</c:v>
                </c:pt>
                <c:pt idx="2">
                  <c:v>9.8000000000000007</c:v>
                </c:pt>
                <c:pt idx="3">
                  <c:v>13</c:v>
                </c:pt>
                <c:pt idx="4">
                  <c:v>15.5</c:v>
                </c:pt>
                <c:pt idx="5">
                  <c:v>18</c:v>
                </c:pt>
              </c:numCache>
            </c:numRef>
          </c:val>
        </c:ser>
        <c:ser>
          <c:idx val="0"/>
          <c:order val="2"/>
          <c:tx>
            <c:strRef>
              <c:f>'Broadcast vs. OTT'!$A$13</c:f>
              <c:strCache>
                <c:ptCount val="1"/>
                <c:pt idx="0">
                  <c:v>Subscription</c:v>
                </c:pt>
              </c:strCache>
            </c:strRef>
          </c:tx>
          <c:spPr>
            <a:blipFill dpi="0" rotWithShape="1">
              <a:blip xmlns:r="http://schemas.openxmlformats.org/officeDocument/2006/relationships" r:embed="rId2"/>
              <a:srcRect/>
              <a:stretch>
                <a:fillRect/>
              </a:stretch>
            </a:blipFill>
            <a:ln>
              <a:noFill/>
            </a:ln>
            <a:effectLst>
              <a:innerShdw blurRad="50800" dist="25400" dir="13500000">
                <a:prstClr val="black">
                  <a:alpha val="80000"/>
                </a:prstClr>
              </a:innerShdw>
            </a:effectLst>
          </c:spPr>
          <c:invertIfNegative val="0"/>
          <c:cat>
            <c:numRef>
              <c:f>'Broadcast vs. OTT'!$C$11:$H$11</c:f>
              <c:numCache>
                <c:formatCode>General</c:formatCode>
                <c:ptCount val="6"/>
                <c:pt idx="0">
                  <c:v>2012</c:v>
                </c:pt>
                <c:pt idx="1">
                  <c:v>2013</c:v>
                </c:pt>
                <c:pt idx="2">
                  <c:v>2014</c:v>
                </c:pt>
                <c:pt idx="3">
                  <c:v>2015</c:v>
                </c:pt>
                <c:pt idx="4">
                  <c:v>2016</c:v>
                </c:pt>
                <c:pt idx="5">
                  <c:v>2017</c:v>
                </c:pt>
              </c:numCache>
            </c:numRef>
          </c:cat>
          <c:val>
            <c:numRef>
              <c:f>'Broadcast vs. OTT'!$C$13:$H$13</c:f>
              <c:numCache>
                <c:formatCode>General</c:formatCode>
                <c:ptCount val="6"/>
                <c:pt idx="0">
                  <c:v>3.5</c:v>
                </c:pt>
                <c:pt idx="1">
                  <c:v>4.5</c:v>
                </c:pt>
                <c:pt idx="2">
                  <c:v>5.2</c:v>
                </c:pt>
                <c:pt idx="3">
                  <c:v>6.5</c:v>
                </c:pt>
                <c:pt idx="4">
                  <c:v>9.5</c:v>
                </c:pt>
                <c:pt idx="5">
                  <c:v>14</c:v>
                </c:pt>
              </c:numCache>
            </c:numRef>
          </c:val>
        </c:ser>
        <c:ser>
          <c:idx val="1"/>
          <c:order val="3"/>
          <c:tx>
            <c:strRef>
              <c:f>'Broadcast vs. OTT'!$A$14</c:f>
              <c:strCache>
                <c:ptCount val="1"/>
                <c:pt idx="0">
                  <c:v>Transaction</c:v>
                </c:pt>
              </c:strCache>
            </c:strRef>
          </c:tx>
          <c:spPr>
            <a:blipFill>
              <a:blip xmlns:r="http://schemas.openxmlformats.org/officeDocument/2006/relationships" r:embed="rId3"/>
              <a:stretch>
                <a:fillRect/>
              </a:stretch>
            </a:blipFill>
            <a:effectLst>
              <a:innerShdw blurRad="50800" dist="25400" dir="13500000">
                <a:prstClr val="black">
                  <a:alpha val="80000"/>
                </a:prstClr>
              </a:innerShdw>
            </a:effectLst>
          </c:spPr>
          <c:invertIfNegative val="0"/>
          <c:cat>
            <c:numRef>
              <c:f>'Broadcast vs. OTT'!$C$11:$H$11</c:f>
              <c:numCache>
                <c:formatCode>General</c:formatCode>
                <c:ptCount val="6"/>
                <c:pt idx="0">
                  <c:v>2012</c:v>
                </c:pt>
                <c:pt idx="1">
                  <c:v>2013</c:v>
                </c:pt>
                <c:pt idx="2">
                  <c:v>2014</c:v>
                </c:pt>
                <c:pt idx="3">
                  <c:v>2015</c:v>
                </c:pt>
                <c:pt idx="4">
                  <c:v>2016</c:v>
                </c:pt>
                <c:pt idx="5">
                  <c:v>2017</c:v>
                </c:pt>
              </c:numCache>
            </c:numRef>
          </c:cat>
          <c:val>
            <c:numRef>
              <c:f>'Broadcast vs. OTT'!$C$14:$H$14</c:f>
              <c:numCache>
                <c:formatCode>General</c:formatCode>
                <c:ptCount val="6"/>
                <c:pt idx="0">
                  <c:v>1.6</c:v>
                </c:pt>
                <c:pt idx="1">
                  <c:v>2.5</c:v>
                </c:pt>
                <c:pt idx="2">
                  <c:v>3.3</c:v>
                </c:pt>
                <c:pt idx="3">
                  <c:v>4.3</c:v>
                </c:pt>
                <c:pt idx="4">
                  <c:v>4.8</c:v>
                </c:pt>
                <c:pt idx="5">
                  <c:v>5.2</c:v>
                </c:pt>
              </c:numCache>
            </c:numRef>
          </c:val>
        </c:ser>
        <c:dLbls>
          <c:showLegendKey val="0"/>
          <c:showVal val="0"/>
          <c:showCatName val="0"/>
          <c:showSerName val="0"/>
          <c:showPercent val="0"/>
          <c:showBubbleSize val="0"/>
        </c:dLbls>
        <c:gapWidth val="16"/>
        <c:overlap val="100"/>
        <c:axId val="183526144"/>
        <c:axId val="183527680"/>
      </c:barChart>
      <c:catAx>
        <c:axId val="183526144"/>
        <c:scaling>
          <c:orientation val="minMax"/>
        </c:scaling>
        <c:delete val="0"/>
        <c:axPos val="b"/>
        <c:numFmt formatCode="General" sourceLinked="1"/>
        <c:majorTickMark val="out"/>
        <c:minorTickMark val="none"/>
        <c:tickLblPos val="nextTo"/>
        <c:spPr>
          <a:ln>
            <a:noFill/>
          </a:ln>
        </c:spPr>
        <c:txPr>
          <a:bodyPr rot="0" vert="horz"/>
          <a:lstStyle/>
          <a:p>
            <a:pPr>
              <a:defRPr sz="1800" b="0">
                <a:solidFill>
                  <a:schemeClr val="tx1">
                    <a:lumMod val="50000"/>
                    <a:lumOff val="50000"/>
                  </a:schemeClr>
                </a:solidFill>
              </a:defRPr>
            </a:pPr>
            <a:endParaRPr lang="en-US"/>
          </a:p>
        </c:txPr>
        <c:crossAx val="183527680"/>
        <c:crosses val="autoZero"/>
        <c:auto val="1"/>
        <c:lblAlgn val="ctr"/>
        <c:lblOffset val="100"/>
        <c:tickLblSkip val="2"/>
        <c:noMultiLvlLbl val="0"/>
      </c:catAx>
      <c:valAx>
        <c:axId val="183527680"/>
        <c:scaling>
          <c:orientation val="minMax"/>
          <c:max val="37.799999999999997"/>
          <c:min val="-2"/>
        </c:scaling>
        <c:delete val="0"/>
        <c:axPos val="l"/>
        <c:majorGridlines>
          <c:spPr>
            <a:ln>
              <a:gradFill flip="none" rotWithShape="1">
                <a:gsLst>
                  <a:gs pos="0">
                    <a:schemeClr val="accent5">
                      <a:lumMod val="20000"/>
                      <a:lumOff val="80000"/>
                    </a:schemeClr>
                  </a:gs>
                  <a:gs pos="100000">
                    <a:schemeClr val="accent5">
                      <a:lumMod val="20000"/>
                      <a:lumOff val="80000"/>
                      <a:alpha val="0"/>
                    </a:schemeClr>
                  </a:gs>
                </a:gsLst>
                <a:lin ang="10800000" scaled="1"/>
                <a:tileRect/>
              </a:gradFill>
            </a:ln>
          </c:spPr>
        </c:majorGridlines>
        <c:title>
          <c:tx>
            <c:rich>
              <a:bodyPr rot="-5400000" vert="horz"/>
              <a:lstStyle/>
              <a:p>
                <a:pPr>
                  <a:defRPr sz="1800">
                    <a:solidFill>
                      <a:schemeClr val="bg1"/>
                    </a:solidFill>
                  </a:defRPr>
                </a:pPr>
                <a:r>
                  <a:rPr lang="en-US" sz="1800">
                    <a:solidFill>
                      <a:schemeClr val="bg1"/>
                    </a:solidFill>
                  </a:rPr>
                  <a:t>billion </a:t>
                </a:r>
                <a:r>
                  <a:rPr lang="en-US" sz="1800" baseline="0">
                    <a:solidFill>
                      <a:schemeClr val="bg1"/>
                    </a:solidFill>
                  </a:rPr>
                  <a:t> </a:t>
                </a:r>
                <a:r>
                  <a:rPr lang="en-US" sz="1800">
                    <a:solidFill>
                      <a:schemeClr val="bg1"/>
                    </a:solidFill>
                  </a:rPr>
                  <a:t> US$</a:t>
                </a:r>
              </a:p>
            </c:rich>
          </c:tx>
          <c:layout>
            <c:manualLayout>
              <c:xMode val="edge"/>
              <c:yMode val="edge"/>
              <c:x val="0.76009515197201283"/>
              <c:y val="0.27583311841896807"/>
            </c:manualLayout>
          </c:layout>
          <c:overlay val="0"/>
        </c:title>
        <c:numFmt formatCode="#,##0" sourceLinked="0"/>
        <c:majorTickMark val="out"/>
        <c:minorTickMark val="none"/>
        <c:tickLblPos val="high"/>
        <c:spPr>
          <a:ln>
            <a:noFill/>
          </a:ln>
        </c:spPr>
        <c:txPr>
          <a:bodyPr/>
          <a:lstStyle/>
          <a:p>
            <a:pPr>
              <a:defRPr sz="1800">
                <a:solidFill>
                  <a:schemeClr val="bg1">
                    <a:lumMod val="50000"/>
                  </a:schemeClr>
                </a:solidFill>
              </a:defRPr>
            </a:pPr>
            <a:endParaRPr lang="en-US"/>
          </a:p>
        </c:txPr>
        <c:crossAx val="183526144"/>
        <c:crosses val="autoZero"/>
        <c:crossBetween val="between"/>
        <c:majorUnit val="10"/>
      </c:valAx>
      <c:spPr>
        <a:noFill/>
        <a:ln>
          <a:noFill/>
        </a:ln>
      </c:spPr>
    </c:plotArea>
    <c:legend>
      <c:legendPos val="r"/>
      <c:layout>
        <c:manualLayout>
          <c:xMode val="edge"/>
          <c:yMode val="edge"/>
          <c:x val="2.4576410538993742E-2"/>
          <c:y val="0.1708590613001644"/>
          <c:w val="0.32595302548716515"/>
          <c:h val="0.26554194329471109"/>
        </c:manualLayout>
      </c:layout>
      <c:overlay val="0"/>
      <c:txPr>
        <a:bodyPr/>
        <a:lstStyle/>
        <a:p>
          <a:pPr>
            <a:defRPr sz="1800">
              <a:solidFill>
                <a:schemeClr val="bg1">
                  <a:lumMod val="50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4">
    <c:autoUpdate val="0"/>
  </c:externalData>
  <c:userShapes r:id="rId5"/>
</c:chartSpace>
</file>

<file path=ppt/drawings/drawing1.xml><?xml version="1.0" encoding="utf-8"?>
<c:userShapes xmlns:c="http://schemas.openxmlformats.org/drawingml/2006/chart">
  <cdr:relSizeAnchor xmlns:cdr="http://schemas.openxmlformats.org/drawingml/2006/chartDrawing">
    <cdr:from>
      <cdr:x>0</cdr:x>
      <cdr:y>0.00692</cdr:y>
    </cdr:from>
    <cdr:to>
      <cdr:x>0.83667</cdr:x>
      <cdr:y>0.13633</cdr:y>
    </cdr:to>
    <cdr:sp macro="" textlink="">
      <cdr:nvSpPr>
        <cdr:cNvPr id="4" name="TextBox 1"/>
        <cdr:cNvSpPr txBox="1"/>
      </cdr:nvSpPr>
      <cdr:spPr>
        <a:xfrm xmlns:a="http://schemas.openxmlformats.org/drawingml/2006/main">
          <a:off x="-4002881" y="21021"/>
          <a:ext cx="4014526" cy="392901"/>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400" b="1" i="0" baseline="0" dirty="0">
              <a:solidFill>
                <a:schemeClr val="accent5">
                  <a:lumMod val="75000"/>
                </a:schemeClr>
              </a:solidFill>
              <a:effectLst/>
              <a:latin typeface="Arial" pitchFamily="34" charset="0"/>
              <a:ea typeface="+mn-ea"/>
              <a:cs typeface="Arial" pitchFamily="34" charset="0"/>
            </a:rPr>
            <a:t>Global OTT </a:t>
          </a:r>
          <a:r>
            <a:rPr lang="en-US" sz="2400" b="0" i="0" baseline="0" dirty="0">
              <a:solidFill>
                <a:schemeClr val="accent5">
                  <a:lumMod val="75000"/>
                </a:schemeClr>
              </a:solidFill>
              <a:effectLst/>
              <a:latin typeface="Arial" pitchFamily="34" charset="0"/>
              <a:ea typeface="+mn-ea"/>
              <a:cs typeface="Arial" pitchFamily="34" charset="0"/>
            </a:rPr>
            <a:t>Forecast '11-'17</a:t>
          </a:r>
          <a:endParaRPr lang="en-US" sz="4000" b="0" dirty="0">
            <a:solidFill>
              <a:schemeClr val="accent5">
                <a:lumMod val="75000"/>
              </a:schemeClr>
            </a:solidFill>
            <a:effectLst/>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010EF2B9-30CB-4775-8894-17A83AFA69E9}" type="datetimeFigureOut">
              <a:rPr lang="en-US" smtClean="0"/>
              <a:pPr/>
              <a:t>14-Aug-08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a:t>
            </a:fld>
            <a:endParaRPr lang="en-US" dirty="0"/>
          </a:p>
        </p:txBody>
      </p:sp>
    </p:spTree>
    <p:extLst>
      <p:ext uri="{BB962C8B-B14F-4D97-AF65-F5344CB8AC3E}">
        <p14:creationId xmlns:p14="http://schemas.microsoft.com/office/powerpoint/2010/main" val="245546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Let’s</a:t>
            </a:r>
            <a:r>
              <a:rPr lang="en-US" baseline="0" dirty="0" smtClean="0"/>
              <a:t> begin this part of the presentation by looking at what we mean by Broadcast.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Broadcast TV is an infrastructure – consisting of a TV station where content is sourced.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entertainment is then delivered through satellite, cable or over the air transmissions as the main three delivery mechanisms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Consumption at the consumer level is enjoyed typically on a living room TV</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3</a:t>
            </a:fld>
            <a:endParaRPr lang="en-US" dirty="0"/>
          </a:p>
        </p:txBody>
      </p:sp>
    </p:spTree>
    <p:extLst>
      <p:ext uri="{BB962C8B-B14F-4D97-AF65-F5344CB8AC3E}">
        <p14:creationId xmlns:p14="http://schemas.microsoft.com/office/powerpoint/2010/main" val="39645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On the other</a:t>
            </a:r>
            <a:r>
              <a:rPr lang="en-US" baseline="0" dirty="0" smtClean="0"/>
              <a:t> hand, </a:t>
            </a:r>
            <a:r>
              <a:rPr lang="en-US" dirty="0" smtClean="0"/>
              <a:t>Over the Top,</a:t>
            </a:r>
            <a:r>
              <a:rPr lang="en-US" baseline="0" dirty="0" smtClean="0"/>
              <a:t> or OTT content is typically sourced from data centers. This is where Video On Demand services begin – or VoD.  In other words, video resides on hard drives, and is then served to the subscriber at their request.  Live television is starting to be supported in OTT as well.  In this case the source would be a web connected camera, somewhere in the field.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OTT is delivered through the internet.  This slide shows an overly simplified model.  In reality, there are several interconnections involved in getting from the data center to the subscriber. Namely, the OTT provider typically is connected to their own CDN, or a third party CDN (content delivery network) provider.  The CDN’s goal is to get the content to the subscriber in the best quality possible, and as close as they can geographically. This is important since most CDN’s don’t have a direct connection to the end user, and rely on ISPs or an incumbent service provider to send the video to the consumer. This involves a complex network of regional operators that have a peering agreement with the CDN provider – these may be Aggregators or Transit providers.  These intermediaries then connect to the “Access Provider”, otherwise known as the network service providers that owns the “last mile”.</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4</a:t>
            </a:fld>
            <a:endParaRPr lang="en-US" dirty="0"/>
          </a:p>
        </p:txBody>
      </p:sp>
    </p:spTree>
    <p:extLst>
      <p:ext uri="{BB962C8B-B14F-4D97-AF65-F5344CB8AC3E}">
        <p14:creationId xmlns:p14="http://schemas.microsoft.com/office/powerpoint/2010/main" val="39645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To begin with, let’s look at the differences between Broadcast</a:t>
            </a:r>
            <a:r>
              <a:rPr lang="en-US" baseline="0" dirty="0" smtClean="0"/>
              <a:t> TV (linear television), and Over the Top services that use the internet to deliver video.  TV viewing is inherently passive. You turn on the TV, go to your favorite channel and generally leave it alone.  In OTT the subscriber needs to actively pursue what they want to watch - they search for something (which means that they need to know what they want to watch in advance), or allow the recommendation engine or social media to guide them to undiscovered content.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Broadcast TV is generally restricted by geography.  Whether it be the reach of cable, satellite, or over the air (OTA) antenna.  OTT is on the internet so it has global reach.  Although content can still be restricted by region by having blackout screens or alternate content, if the provider doesn’t have rights to that country.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TV generally has a lean back experience, and follows from the passive experience mentioned earlier.  OTT on the other hand, is first a lean-forward experience (search, discover, recommend, etc). Then once content is found, it turns to a lean-back experience.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Television audiences are general and anonymous in nature. Their ch</a:t>
            </a:r>
            <a:r>
              <a:rPr lang="en-US" dirty="0" smtClean="0"/>
              <a:t>annels are broad in scope to address the interests</a:t>
            </a:r>
            <a:r>
              <a:rPr lang="en-US" baseline="0" dirty="0" smtClean="0"/>
              <a:t> of </a:t>
            </a:r>
            <a:r>
              <a:rPr lang="en-US" dirty="0" smtClean="0"/>
              <a:t>a wide audience. </a:t>
            </a:r>
            <a:r>
              <a:rPr lang="en-US" baseline="0" dirty="0" smtClean="0"/>
              <a:t>The broadcaster has a general idea who is watching their content, but they don’t know the exact demographics of their audience. </a:t>
            </a:r>
            <a:r>
              <a:rPr lang="en-US" dirty="0" smtClean="0"/>
              <a:t>In OTT there is a 1:1 connection to each subscriber.</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OTT is very granular in nature, knowing in many cases the age, gender, location, status, and buying behavior – just to name a few.  The analytics associated with correlating all of that data is at the center stage of advertisers and marketers. It’s one of the reasons why BIG data has so much attention these days.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Broadcast is typically restricted to the living room, despite technologies that have tried to break away from this restriction.  OTT is by default multiscreen.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TV features are quite restricted.  The red button was an attempt to bring some dynamic content to the TV, but has had limited success.  Hindsight has taught us that viewers didn’t like the red button, because it took them away from the main broadcast they were enjoying.  Multiscreen solves the “red button issue” because the second screen can be used to view complementary content.  OTT features are an open door of to millions of applications.</a:t>
            </a:r>
          </a:p>
        </p:txBody>
      </p:sp>
      <p:sp>
        <p:nvSpPr>
          <p:cNvPr id="4" name="Slide Number Placeholder 3"/>
          <p:cNvSpPr>
            <a:spLocks noGrp="1"/>
          </p:cNvSpPr>
          <p:nvPr>
            <p:ph type="sldNum" sz="quarter" idx="10"/>
          </p:nvPr>
        </p:nvSpPr>
        <p:spPr/>
        <p:txBody>
          <a:bodyPr/>
          <a:lstStyle/>
          <a:p>
            <a:fld id="{DD076A9B-7EFC-4D9F-9BF2-E762550033F8}" type="slidenum">
              <a:rPr lang="en-US" smtClean="0"/>
              <a:pPr/>
              <a:t>5</a:t>
            </a:fld>
            <a:endParaRPr lang="en-US" dirty="0"/>
          </a:p>
        </p:txBody>
      </p:sp>
    </p:spTree>
    <p:extLst>
      <p:ext uri="{BB962C8B-B14F-4D97-AF65-F5344CB8AC3E}">
        <p14:creationId xmlns:p14="http://schemas.microsoft.com/office/powerpoint/2010/main" val="39645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50000"/>
                  </a:schemeClr>
                </a:solidFill>
              </a:rPr>
              <a:t>Another way</a:t>
            </a:r>
            <a:r>
              <a:rPr lang="en-US" baseline="0" dirty="0" smtClean="0">
                <a:solidFill>
                  <a:schemeClr val="accent5">
                    <a:lumMod val="50000"/>
                  </a:schemeClr>
                </a:solidFill>
              </a:rPr>
              <a:t> to explore the ROI of cloud-based video streaming is to look at the features of TV’s set-top-box (STB) and compare that to a cloud-service offering.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5">
                    <a:lumMod val="50000"/>
                  </a:schemeClr>
                </a:solidFill>
              </a:rPr>
              <a:t>In terms of advantages, we can split these into subscriber advantages and service provider advantages.  When a subscriber has an STB, and it can be used to record shows, then the subscriber has the ability to fast forward through advertising.  Something of a thorn in the side of advertisers.  Also, with an STB the provider has control over the subscriber “ they’re locked in because they have our box” – so to speak. This allows the subscriber to control the apps allowed on the STB, and overall digital rights control as well.  On the other hand, a cloud service has next to unlimited storage capabilities.  But not because the provider is saving a copy for each subscriber, but because all they need to do is save the “in” and “out” points of the content they want – essentially a few bytes of text data.  In other words, the provider needs only one copy of the content, and millions of subscribers just have to save a simple text based “pointer” to the content. This is the power of a network based Personal Video Recorder “PVR” or Digital Video Recorder “DVR”.  Also the cloud provider can always serve a better version to the subscriber whenever they want, because the content is in the cloud. So when better compression, better resolution, better color depth becomes available, the master can be replaced for the benefit of all subscribers simultaneously.  Cloud provider advantages are also more robust centralized control – compared to STB’s that may have issues with connectivity during service issues.  They also have a more personal 1:1 relationship with subscribers.  This allows the provider to serve more targeted advertising – by demographic, region, and context.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5">
                    <a:lumMod val="50000"/>
                  </a:schemeClr>
                </a:solidFill>
              </a:rPr>
              <a:t>To complete this picture lets look at some disadvantages.  STB disadvantages for the subscriber starts from the fact that content is not portable to multiple screens if it sits on an STB.  If it resides in the cloud, the subscriber has the flexibility to begin watching on their tablet, then pause, and watch on their mobile, and finish watching on their TV.  Expense is another issue - STB’s are essentially computers with motherboards and hard drives.  They dramatically increase the cost of a pay-TV service, since the price of the box needs to be amortized a portion of the service term, including delivery, and the burden on service departments.  As years pass these STB’s become outdated, and become a burden for upgrading, and servicing.  I met a department manager at Comcast at the last NAB’14 in Las Vegas, and she told me that Comcast have over 23 million STB’s deployed that are essentially outdated.</a:t>
            </a:r>
          </a:p>
        </p:txBody>
      </p:sp>
      <p:sp>
        <p:nvSpPr>
          <p:cNvPr id="4" name="Slide Number Placeholder 3"/>
          <p:cNvSpPr>
            <a:spLocks noGrp="1"/>
          </p:cNvSpPr>
          <p:nvPr>
            <p:ph type="sldNum" sz="quarter" idx="10"/>
          </p:nvPr>
        </p:nvSpPr>
        <p:spPr/>
        <p:txBody>
          <a:bodyPr/>
          <a:lstStyle/>
          <a:p>
            <a:fld id="{DD076A9B-7EFC-4D9F-9BF2-E762550033F8}" type="slidenum">
              <a:rPr lang="en-US" smtClean="0"/>
              <a:pPr/>
              <a:t>6</a:t>
            </a:fld>
            <a:endParaRPr lang="en-US" dirty="0"/>
          </a:p>
        </p:txBody>
      </p:sp>
    </p:spTree>
    <p:extLst>
      <p:ext uri="{BB962C8B-B14F-4D97-AF65-F5344CB8AC3E}">
        <p14:creationId xmlns:p14="http://schemas.microsoft.com/office/powerpoint/2010/main" val="21018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distinction between Broadcast TV and OTT is in the legacy of content over time. Generally speaking brand new content is most valuable when it is first delivered or launched to an audience. It doesn’t matter if this is live news, sports or premium content such as movies and television series.</a:t>
            </a:r>
          </a:p>
          <a:p>
            <a:r>
              <a:rPr lang="en-US" baseline="0" dirty="0" smtClean="0"/>
              <a:t>In live news and sports, the head-end spike is much more pronounced.  Once the live broadcast has finished, then it’s value takes a nose-dive.  Any sustained value in news and sports is established through sound-bites and highlight clips, and possibly inclusion into future documentaries, for example.</a:t>
            </a:r>
          </a:p>
          <a:p>
            <a:r>
              <a:rPr lang="en-US" baseline="0" dirty="0" smtClean="0"/>
              <a:t>Premium content, on the other hand, has a much more gradual decay in value.  The success of a movie for example is gauged in the revenue generated from it’s opening weekend. After that there is a decay in revenue and overall popularity.  Each movie follows a different curve. Those that have a more gradual decline over years can enjoy catalog success titles, or graduate to “cult classic” status (http://en.wikipedia.org/wiki/Cult_classic).  Head-end content works very well for broadcasters that utilize advertising as their main means of generating revenue and awareness of up-in-coming live broadcasts.</a:t>
            </a:r>
          </a:p>
          <a:p>
            <a:r>
              <a:rPr lang="en-US" baseline="0" dirty="0" smtClean="0"/>
              <a:t>This pricing decay has it’s advantages as well – mainly to those that are licensing the content for future use, or syndicating it. In other words, the faster the content value decays, the cheaper it becomes for syndication partners, at an earlier stage.  Although this may be a bad thing, as a decay implies a failure box-office revenue.</a:t>
            </a:r>
          </a:p>
          <a:p>
            <a:r>
              <a:rPr lang="en-US" baseline="0" dirty="0" smtClean="0"/>
              <a:t>Generally speaking, all content eventually migrates to the long-tail.  Over a long period, the long tail library accumulates, and much of the content is “lost” or undiscoverable through traditional means. Long tail content works well with OTT services because recommendation engines, social media, and other discovery methods allow subscribers to experience titles they would never discover on their own.  For example, a subscriber may watch the 2014 movie “Maleficent” with Angelina Jolie.  The recommendation engine may then suggest the 1987 musical production of “sleeping beauty”, or the 1959 animated Disney production, “Sleeping Beauty”</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7</a:t>
            </a:fld>
            <a:endParaRPr lang="en-US" dirty="0"/>
          </a:p>
        </p:txBody>
      </p:sp>
    </p:spTree>
    <p:extLst>
      <p:ext uri="{BB962C8B-B14F-4D97-AF65-F5344CB8AC3E}">
        <p14:creationId xmlns:p14="http://schemas.microsoft.com/office/powerpoint/2010/main" val="396633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 little deeper</a:t>
            </a:r>
            <a:r>
              <a:rPr lang="en-US" baseline="0" dirty="0" smtClean="0"/>
              <a:t> into Recommendation engines.  Content discovery is a push-pull application.  In other words, when a user wants to find content, they need to use Google, Bing or other search engines to find what they want.  It’s all about asking the right question, so that you get to the correct answer.  This activity is about the user “pushing” themselves towards the direction of the content they are trying to find.</a:t>
            </a:r>
          </a:p>
          <a:p>
            <a:pPr lvl="0">
              <a:buClr>
                <a:srgbClr val="008000"/>
              </a:buClr>
            </a:pPr>
            <a:r>
              <a:rPr lang="en-US" baseline="0" dirty="0" smtClean="0"/>
              <a:t>On the other hand, getting someone to recommend content is all about “pull”.  More traditional methods of recommendation discovery was through </a:t>
            </a:r>
            <a:r>
              <a:rPr lang="en-US" dirty="0" smtClean="0"/>
              <a:t>Word of Mouth from </a:t>
            </a:r>
            <a:r>
              <a:rPr lang="en-US" dirty="0" smtClean="0">
                <a:solidFill>
                  <a:schemeClr val="accent5">
                    <a:lumMod val="75000"/>
                  </a:schemeClr>
                </a:solidFill>
              </a:rPr>
              <a:t>Friends </a:t>
            </a:r>
            <a:r>
              <a:rPr lang="en-US" dirty="0" smtClean="0">
                <a:solidFill>
                  <a:schemeClr val="accent5">
                    <a:lumMod val="75000"/>
                  </a:schemeClr>
                </a:solidFill>
                <a:sym typeface="Wingdings"/>
              </a:rPr>
              <a:t>or</a:t>
            </a:r>
            <a:r>
              <a:rPr lang="en-US" dirty="0" smtClean="0">
                <a:solidFill>
                  <a:schemeClr val="accent5">
                    <a:lumMod val="75000"/>
                  </a:schemeClr>
                </a:solidFill>
              </a:rPr>
              <a:t> Family</a:t>
            </a:r>
            <a:r>
              <a:rPr lang="en-US" dirty="0" smtClean="0"/>
              <a:t>, Ads, Critic reviews, Trailers </a:t>
            </a:r>
            <a:r>
              <a:rPr lang="en-US" dirty="0" smtClean="0">
                <a:sym typeface="Wingdings"/>
              </a:rPr>
              <a:t>&amp; T</a:t>
            </a:r>
            <a:r>
              <a:rPr lang="en-US" dirty="0" smtClean="0"/>
              <a:t>easers, or participation</a:t>
            </a:r>
            <a:r>
              <a:rPr lang="en-US" baseline="0" dirty="0" smtClean="0"/>
              <a:t> in groups with s</a:t>
            </a:r>
            <a:r>
              <a:rPr lang="en-US" dirty="0" smtClean="0"/>
              <a:t>imilar interests</a:t>
            </a:r>
          </a:p>
          <a:p>
            <a:r>
              <a:rPr lang="en-US" baseline="0" dirty="0" smtClean="0"/>
              <a:t>For example a recommendation engine pulls the subscriber to that content.  More traditional “Pull” methods have been Word-of-mouth, advertising, Reviews, Trailers, etc. But with internet applications, this “pull” has been much more powerful with social networking, recommendation engines, and correlating the viewing and buying behavior of subscribers.</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8</a:t>
            </a:fld>
            <a:endParaRPr lang="en-US" dirty="0"/>
          </a:p>
        </p:txBody>
      </p:sp>
    </p:spTree>
    <p:extLst>
      <p:ext uri="{BB962C8B-B14F-4D97-AF65-F5344CB8AC3E}">
        <p14:creationId xmlns:p14="http://schemas.microsoft.com/office/powerpoint/2010/main" val="193922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a:t>
            </a:r>
            <a:r>
              <a:rPr lang="en-US" baseline="0" dirty="0" smtClean="0"/>
              <a:t> look at some concrete figures from industry analysts. These figures are from Accustream that did a study on the revenue of online video platforms – in red.  We took these figures and mapped them to Informa, who reported on the revenue generated from OTT services, and split them across Transaction, Subscription and Advertising revenue.</a:t>
            </a:r>
          </a:p>
          <a:p>
            <a:r>
              <a:rPr lang="en-US" baseline="0" dirty="0" smtClean="0"/>
              <a:t>This comparison determines that the cost to create an OTT platform to the revenue it could generate has a 32:1 ratio.  In other words, the platform should generate over 30 times the cost of the platform itself.</a:t>
            </a:r>
          </a:p>
          <a:p>
            <a:r>
              <a:rPr lang="en-US" baseline="0" dirty="0" smtClean="0"/>
              <a:t>As we discussed throughout this presentation, this does not give us a total cost of ownership assessment, but it’s an interesting comparison to make, nonetheless.</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9</a:t>
            </a:fld>
            <a:endParaRPr lang="en-US" dirty="0"/>
          </a:p>
        </p:txBody>
      </p:sp>
    </p:spTree>
    <p:extLst>
      <p:ext uri="{BB962C8B-B14F-4D97-AF65-F5344CB8AC3E}">
        <p14:creationId xmlns:p14="http://schemas.microsoft.com/office/powerpoint/2010/main" val="1952470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DBEEF4"/>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6750" y="0"/>
            <a:ext cx="3580331" cy="5143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1922" y="1785204"/>
            <a:ext cx="7864007" cy="4707632"/>
          </a:xfrm>
          <a:prstGeom prst="rect">
            <a:avLst/>
          </a:prstGeom>
        </p:spPr>
      </p:pic>
      <p:sp>
        <p:nvSpPr>
          <p:cNvPr id="4678664" name="Rectangle 8" descr="dark-metal-texture black cropped"/>
          <p:cNvSpPr>
            <a:spLocks noGrp="1" noChangeArrowheads="1"/>
          </p:cNvSpPr>
          <p:nvPr>
            <p:ph type="ctrTitle"/>
          </p:nvPr>
        </p:nvSpPr>
        <p:spPr>
          <a:xfrm>
            <a:off x="897478" y="238125"/>
            <a:ext cx="3046611" cy="2591702"/>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6000" rIns="0" bIns="36000" numCol="1" anchor="b" anchorCtr="0" compatLnSpc="1">
            <a:normAutofit/>
          </a:bodyPr>
          <a:lstStyle>
            <a:lvl1pPr algn="r">
              <a:lnSpc>
                <a:spcPct val="72000"/>
              </a:lnSpc>
              <a:defRPr lang="en-GB" b="1" spc="-160" baseline="0" noProof="0" dirty="0" smtClean="0">
                <a:solidFill>
                  <a:schemeClr val="bg1"/>
                </a:solidFill>
                <a:effectLst>
                  <a:innerShdw blurRad="63500" dist="50800" dir="13500000">
                    <a:prstClr val="black">
                      <a:alpha val="50000"/>
                    </a:prstClr>
                  </a:innerShdw>
                </a:effectLst>
                <a:latin typeface="Calibri" panose="020F0502020204030204" pitchFamily="34" charset="0"/>
              </a:defRPr>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p:nvCxnSpPr>
        <p:spPr>
          <a:xfrm>
            <a:off x="903626" y="2975356"/>
            <a:ext cx="3040463"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1379" y="4163232"/>
            <a:ext cx="126106" cy="150301"/>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5736" y="4369118"/>
            <a:ext cx="137392" cy="145919"/>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05175" y="4590763"/>
            <a:ext cx="138517" cy="147512"/>
          </a:xfrm>
          <a:prstGeom prst="rect">
            <a:avLst/>
          </a:prstGeom>
        </p:spPr>
      </p:pic>
      <p:sp>
        <p:nvSpPr>
          <p:cNvPr id="31" name="Subtitle 5"/>
          <p:cNvSpPr txBox="1">
            <a:spLocks/>
          </p:cNvSpPr>
          <p:nvPr/>
        </p:nvSpPr>
        <p:spPr bwMode="auto">
          <a:xfrm>
            <a:off x="904875" y="3073167"/>
            <a:ext cx="3039214" cy="17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latin typeface="Calibri" panose="020F0502020204030204" pitchFamily="34" charset="0"/>
              </a:rPr>
              <a:t>Gabriel Dusil</a:t>
            </a:r>
          </a:p>
          <a:p>
            <a:r>
              <a:rPr lang="en-US" dirty="0" smtClean="0">
                <a:solidFill>
                  <a:schemeClr val="accent5">
                    <a:lumMod val="40000"/>
                    <a:lumOff val="60000"/>
                  </a:schemeClr>
                </a:solidFill>
                <a:latin typeface="Calibri" panose="020F0502020204030204" pitchFamily="34" charset="0"/>
              </a:rPr>
              <a:t>Chief Marketing &amp;</a:t>
            </a:r>
            <a:br>
              <a:rPr lang="en-US" dirty="0" smtClean="0">
                <a:solidFill>
                  <a:schemeClr val="accent5">
                    <a:lumMod val="40000"/>
                    <a:lumOff val="60000"/>
                  </a:schemeClr>
                </a:solidFill>
                <a:latin typeface="Calibri" panose="020F0502020204030204" pitchFamily="34" charset="0"/>
              </a:rPr>
            </a:br>
            <a:r>
              <a:rPr lang="en-US" dirty="0" smtClean="0">
                <a:solidFill>
                  <a:schemeClr val="accent5">
                    <a:lumMod val="40000"/>
                    <a:lumOff val="60000"/>
                  </a:schemeClr>
                </a:solidFill>
                <a:latin typeface="Calibri" panose="020F0502020204030204" pitchFamily="34" charset="0"/>
              </a:rPr>
              <a:t>Corporate Strategy Officer</a:t>
            </a:r>
          </a:p>
          <a:p>
            <a:r>
              <a:rPr lang="en-US" dirty="0" smtClean="0">
                <a:solidFill>
                  <a:schemeClr val="accent5">
                    <a:lumMod val="40000"/>
                    <a:lumOff val="60000"/>
                  </a:schemeClr>
                </a:solidFill>
                <a:latin typeface="Calibri" panose="020F0502020204030204" pitchFamily="34" charset="0"/>
              </a:rPr>
              <a:t>Visual Unity</a:t>
            </a:r>
            <a:r>
              <a:rPr lang="en-US" baseline="0" dirty="0" smtClean="0">
                <a:solidFill>
                  <a:schemeClr val="accent5">
                    <a:lumMod val="40000"/>
                    <a:lumOff val="60000"/>
                  </a:schemeClr>
                </a:solidFill>
                <a:latin typeface="Calibri" panose="020F0502020204030204" pitchFamily="34" charset="0"/>
              </a:rPr>
              <a:t> Global a.s.</a:t>
            </a:r>
            <a:endParaRPr lang="en-US" dirty="0" smtClean="0">
              <a:solidFill>
                <a:schemeClr val="accent5">
                  <a:lumMod val="40000"/>
                  <a:lumOff val="60000"/>
                </a:schemeClr>
              </a:solidFill>
              <a:latin typeface="Calibri" panose="020F0502020204030204" pitchFamily="34" charset="0"/>
            </a:endParaRPr>
          </a:p>
          <a:p>
            <a:endParaRPr lang="en-US" dirty="0" smtClean="0">
              <a:solidFill>
                <a:schemeClr val="accent5">
                  <a:lumMod val="40000"/>
                  <a:lumOff val="60000"/>
                </a:schemeClr>
              </a:solidFill>
              <a:latin typeface="Calibri" panose="020F0502020204030204" pitchFamily="34" charset="0"/>
            </a:endParaRPr>
          </a:p>
          <a:p>
            <a:r>
              <a:rPr lang="en-US" dirty="0" smtClean="0">
                <a:latin typeface="Calibri" panose="020F0502020204030204" pitchFamily="34" charset="0"/>
              </a:rPr>
              <a:t>www.linkedin.com/in/gabrieldusil</a:t>
            </a:r>
            <a:br>
              <a:rPr lang="en-US" dirty="0" smtClean="0">
                <a:latin typeface="Calibri" panose="020F0502020204030204" pitchFamily="34" charset="0"/>
              </a:rPr>
            </a:br>
            <a:r>
              <a:rPr lang="en-US" dirty="0" smtClean="0">
                <a:latin typeface="Calibri" panose="020F0502020204030204" pitchFamily="34" charset="0"/>
              </a:rPr>
              <a:t>www.dusil.com</a:t>
            </a:r>
            <a:endParaRPr lang="en-US" dirty="0" smtClean="0">
              <a:solidFill>
                <a:schemeClr val="accent5">
                  <a:lumMod val="75000"/>
                </a:schemeClr>
              </a:solidFill>
              <a:latin typeface="Calibri" panose="020F0502020204030204" pitchFamily="34" charset="0"/>
            </a:endParaRPr>
          </a:p>
          <a:p>
            <a:r>
              <a:rPr lang="en-US" dirty="0" smtClean="0">
                <a:latin typeface="Calibri" panose="020F0502020204030204" pitchFamily="34" charset="0"/>
              </a:rPr>
              <a:t>gabriel@dusil.com</a:t>
            </a:r>
            <a:endParaRPr lang="en-US" dirty="0">
              <a:solidFill>
                <a:schemeClr val="accent5">
                  <a:lumMod val="75000"/>
                </a:schemeClr>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8472" y="209997"/>
            <a:ext cx="862459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idx="1"/>
          </p:nvPr>
        </p:nvSpPr>
        <p:spPr>
          <a:xfrm>
            <a:off x="248470" y="901797"/>
            <a:ext cx="8624598"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43236" y="212163"/>
            <a:ext cx="8629831"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sz="4000" kern="1200" spc="-160" baseline="0"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sz="half" idx="1"/>
          </p:nvPr>
        </p:nvSpPr>
        <p:spPr>
          <a:xfrm>
            <a:off x="246922" y="903767"/>
            <a:ext cx="4186855"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109656"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5533" y="214329"/>
            <a:ext cx="869680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DBEEF4"/>
          </a:solidFill>
          <a:ln>
            <a:noFill/>
          </a:ln>
        </p:spPr>
        <p:txBody>
          <a:bodyPr vert="vert270" wrap="square" lIns="0" tIns="0" rIns="0" bIns="0" rtlCol="0" anchor="ctr">
            <a:noAutofit/>
          </a:bodyPr>
          <a:lstStyle/>
          <a:p>
            <a:pPr lvl="0"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731" y="0"/>
            <a:ext cx="3149245" cy="5143500"/>
          </a:xfrm>
          <a:prstGeom prst="rect">
            <a:avLst/>
          </a:prstGeom>
        </p:spPr>
      </p:pic>
      <p:cxnSp>
        <p:nvCxnSpPr>
          <p:cNvPr id="3" name="Straight Connector 2"/>
          <p:cNvCxnSpPr/>
          <p:nvPr/>
        </p:nvCxnSpPr>
        <p:spPr>
          <a:xfrm>
            <a:off x="5147345" y="3450066"/>
            <a:ext cx="2891757"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0188" y="1857376"/>
            <a:ext cx="2297038" cy="1375076"/>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1427" y="3676989"/>
            <a:ext cx="126106" cy="150301"/>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5784" y="3877639"/>
            <a:ext cx="137392" cy="145919"/>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5224" y="4086232"/>
            <a:ext cx="138517" cy="147512"/>
          </a:xfrm>
          <a:prstGeom prst="rect">
            <a:avLst/>
          </a:prstGeom>
        </p:spPr>
      </p:pic>
      <p:sp>
        <p:nvSpPr>
          <p:cNvPr id="18" name="Subtitle 2"/>
          <p:cNvSpPr txBox="1">
            <a:spLocks/>
          </p:cNvSpPr>
          <p:nvPr/>
        </p:nvSpPr>
        <p:spPr bwMode="auto">
          <a:xfrm>
            <a:off x="5339064" y="3600522"/>
            <a:ext cx="2372062" cy="71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latin typeface="Calibri" panose="020F0502020204030204" pitchFamily="34" charset="0"/>
              </a:rPr>
              <a:t>cz.linkedin.com/in/gabrieldusil</a:t>
            </a:r>
            <a:endParaRPr lang="en-US" dirty="0" smtClean="0">
              <a:solidFill>
                <a:schemeClr val="accent5">
                  <a:lumMod val="75000"/>
                </a:schemeClr>
              </a:solidFill>
              <a:latin typeface="Calibri" panose="020F0502020204030204" pitchFamily="34" charset="0"/>
            </a:endParaRPr>
          </a:p>
          <a:p>
            <a:r>
              <a:rPr lang="en-US" dirty="0" smtClean="0">
                <a:latin typeface="Calibri" panose="020F0502020204030204" pitchFamily="34" charset="0"/>
              </a:rPr>
              <a:t>www.dusil.com</a:t>
            </a:r>
            <a:endParaRPr lang="en-US" dirty="0" smtClean="0">
              <a:solidFill>
                <a:schemeClr val="accent5">
                  <a:lumMod val="75000"/>
                </a:schemeClr>
              </a:solidFill>
              <a:latin typeface="Calibri" panose="020F0502020204030204" pitchFamily="34" charset="0"/>
            </a:endParaRPr>
          </a:p>
          <a:p>
            <a:r>
              <a:rPr lang="en-US" dirty="0" smtClean="0">
                <a:latin typeface="Calibri" panose="020F0502020204030204" pitchFamily="34" charset="0"/>
              </a:rPr>
              <a:t>gabriel@dusil.com</a:t>
            </a:r>
            <a:endParaRPr lang="en-US"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t="-3"/>
          <a:stretch/>
        </p:blipFill>
        <p:spPr>
          <a:xfrm>
            <a:off x="1" y="4753133"/>
            <a:ext cx="9143998" cy="396000"/>
          </a:xfrm>
          <a:prstGeom prst="rect">
            <a:avLst/>
          </a:prstGeom>
        </p:spPr>
      </p:pic>
      <p:sp>
        <p:nvSpPr>
          <p:cNvPr id="1041" name="Rectangle 17"/>
          <p:cNvSpPr>
            <a:spLocks noGrp="1" noChangeArrowheads="1"/>
          </p:cNvSpPr>
          <p:nvPr>
            <p:ph type="title"/>
          </p:nvPr>
        </p:nvSpPr>
        <p:spPr bwMode="auto">
          <a:xfrm>
            <a:off x="237143" y="209997"/>
            <a:ext cx="8644390"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tabLst>
                <a:tab pos="2062163" algn="ctr"/>
                <a:tab pos="6453188" algn="ctr"/>
              </a:tabLst>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237067" y="903767"/>
            <a:ext cx="8636000"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0620" y="4366019"/>
            <a:ext cx="1323020" cy="792000"/>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b="-24984"/>
          <a:stretch/>
        </p:blipFill>
        <p:spPr>
          <a:xfrm>
            <a:off x="7551785" y="4753160"/>
            <a:ext cx="1335140" cy="504000"/>
          </a:xfrm>
          <a:prstGeom prst="rect">
            <a:avLst/>
          </a:prstGeom>
        </p:spPr>
      </p:pic>
      <p:sp>
        <p:nvSpPr>
          <p:cNvPr id="10" name="Rectangle 9"/>
          <p:cNvSpPr/>
          <p:nvPr/>
        </p:nvSpPr>
        <p:spPr>
          <a:xfrm>
            <a:off x="214726" y="4783046"/>
            <a:ext cx="1706251" cy="357423"/>
          </a:xfrm>
          <a:prstGeom prst="rect">
            <a:avLst/>
          </a:prstGeom>
          <a:noFill/>
        </p:spPr>
        <p:txBody>
          <a:bodyPr wrap="square" lIns="30679" tIns="30679" rIns="0" bIns="30679" anchor="ctr">
            <a:spAutoFit/>
          </a:bodyPr>
          <a:lstStyle/>
          <a:p>
            <a:pPr marR="0" lvl="0" indent="0" algn="l" defTabSz="779252" fontAlgn="base">
              <a:lnSpc>
                <a:spcPct val="76000"/>
              </a:lnSpc>
              <a:spcBef>
                <a:spcPct val="0"/>
              </a:spcBef>
              <a:spcAft>
                <a:spcPct val="0"/>
              </a:spcAft>
              <a:buClrTx/>
              <a:buSzTx/>
              <a:buFontTx/>
              <a:buNone/>
              <a:tabLst>
                <a:tab pos="536575" algn="l"/>
              </a:tabLst>
            </a:pP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2014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gabriel@dusil.com</a:t>
            </a:r>
            <a:b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b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www.dusil.com</a:t>
            </a:r>
          </a:p>
        </p:txBody>
      </p:sp>
      <p:sp>
        <p:nvSpPr>
          <p:cNvPr id="7" name="Rectangle 6"/>
          <p:cNvSpPr/>
          <p:nvPr/>
        </p:nvSpPr>
        <p:spPr>
          <a:xfrm>
            <a:off x="8484294" y="4777880"/>
            <a:ext cx="422185" cy="202317"/>
          </a:xfrm>
          <a:prstGeom prst="rect">
            <a:avLst/>
          </a:prstGeom>
          <a:noFill/>
        </p:spPr>
        <p:txBody>
          <a:bodyPr wrap="square" lIns="30679" tIns="30679" rIns="0" bIns="30679" anchor="ctr">
            <a:spAutoFit/>
          </a:bodyPr>
          <a:lstStyle/>
          <a:p>
            <a:pPr marR="0" lvl="0" indent="0" algn="r" defTabSz="779252" fontAlgn="base">
              <a:lnSpc>
                <a:spcPct val="76000"/>
              </a:lnSpc>
              <a:spcBef>
                <a:spcPct val="0"/>
              </a:spcBef>
              <a:spcAft>
                <a:spcPct val="0"/>
              </a:spcAft>
              <a:buClrTx/>
              <a:buSzTx/>
              <a:buFontTx/>
              <a:buNone/>
              <a:tabLst>
                <a:tab pos="536575" algn="l"/>
              </a:tabLst>
            </a:pP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pPr marR="0" lvl="0" indent="0" algn="r" defTabSz="779252" fontAlgn="base">
                <a:lnSpc>
                  <a:spcPct val="76000"/>
                </a:lnSpc>
                <a:spcBef>
                  <a:spcPct val="0"/>
                </a:spcBef>
                <a:spcAft>
                  <a:spcPct val="0"/>
                </a:spcAft>
                <a:buClrTx/>
                <a:buSzTx/>
                <a:buFontTx/>
                <a:buNone/>
                <a:tabLst>
                  <a:tab pos="536575" algn="l"/>
                </a:tabLst>
              </a:pPr>
              <a:t>‹#›</a:t>
            </a:fld>
            <a:endParaRPr lang="en-US"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lnSpc>
          <a:spcPct val="70000"/>
        </a:lnSpc>
        <a:spcBef>
          <a:spcPct val="0"/>
        </a:spcBef>
        <a:spcAft>
          <a:spcPct val="0"/>
        </a:spcAft>
        <a:tabLst>
          <a:tab pos="5018088" algn="l"/>
        </a:tabLst>
        <a:defRPr lang="en-GB" sz="4000" b="1" kern="1200" cap="none" spc="-160" baseline="0" dirty="0" smtClean="0">
          <a:ln w="18415" cmpd="sng">
            <a:noFill/>
            <a:prstDash val="solid"/>
          </a:ln>
          <a:solidFill>
            <a:schemeClr val="accent5">
              <a:lumMod val="75000"/>
            </a:schemeClr>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Calibri" panose="020F0502020204030204"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Wingdings" panose="05000000000000000000" pitchFamily="2" charset="2"/>
        <a:buChar char=""/>
        <a:defRPr lang="en-GB" sz="2200" b="0" cap="none" spc="-60" baseline="0" dirty="0" smtClean="0">
          <a:ln>
            <a:noFill/>
          </a:ln>
          <a:solidFill>
            <a:schemeClr val="accent5">
              <a:lumMod val="75000"/>
            </a:schemeClr>
          </a:solidFill>
          <a:effectLst/>
          <a:latin typeface="Calibri" panose="020F0502020204030204"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Calibri" panose="020F0502020204030204"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dusi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usil.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Getting</a:t>
            </a:r>
            <a:br>
              <a:rPr lang="en-US" dirty="0" smtClean="0"/>
            </a:br>
            <a:r>
              <a:rPr lang="en-US" dirty="0" smtClean="0"/>
              <a:t>Your</a:t>
            </a:r>
            <a:br>
              <a:rPr lang="en-US" dirty="0" smtClean="0"/>
            </a:br>
            <a:r>
              <a:rPr lang="en-US" dirty="0" smtClean="0">
                <a:solidFill>
                  <a:schemeClr val="accent5">
                    <a:lumMod val="40000"/>
                    <a:lumOff val="60000"/>
                  </a:schemeClr>
                </a:solidFill>
              </a:rPr>
              <a:t>ROI</a:t>
            </a:r>
            <a:br>
              <a:rPr lang="en-US" dirty="0" smtClean="0">
                <a:solidFill>
                  <a:schemeClr val="accent5">
                    <a:lumMod val="40000"/>
                    <a:lumOff val="60000"/>
                  </a:schemeClr>
                </a:solidFill>
              </a:rPr>
            </a:br>
            <a:r>
              <a:rPr lang="en-US" dirty="0" smtClean="0"/>
              <a:t>From Video Streaming </a:t>
            </a:r>
            <a:endParaRPr lang="en-US" dirty="0"/>
          </a:p>
        </p:txBody>
      </p:sp>
    </p:spTree>
    <p:extLst>
      <p:ext uri="{BB962C8B-B14F-4D97-AF65-F5344CB8AC3E}">
        <p14:creationId xmlns:p14="http://schemas.microsoft.com/office/powerpoint/2010/main" val="508629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705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 </a:t>
            </a:r>
            <a:r>
              <a:rPr lang="en-US" dirty="0"/>
              <a:t>Getting Your </a:t>
            </a:r>
            <a:r>
              <a:rPr lang="en-US" dirty="0">
                <a:solidFill>
                  <a:schemeClr val="accent5">
                    <a:lumMod val="60000"/>
                    <a:lumOff val="40000"/>
                  </a:schemeClr>
                </a:solidFill>
              </a:rPr>
              <a:t>ROI</a:t>
            </a:r>
            <a:r>
              <a:rPr lang="en-US" dirty="0"/>
              <a:t> From Video Streaming </a:t>
            </a:r>
          </a:p>
        </p:txBody>
      </p:sp>
      <p:sp>
        <p:nvSpPr>
          <p:cNvPr id="3" name="Content Placeholder 2"/>
          <p:cNvSpPr>
            <a:spLocks noGrp="1"/>
          </p:cNvSpPr>
          <p:nvPr>
            <p:ph idx="1"/>
          </p:nvPr>
        </p:nvSpPr>
        <p:spPr/>
        <p:txBody>
          <a:bodyPr/>
          <a:lstStyle/>
          <a:p>
            <a:pPr lvl="1"/>
            <a:endParaRPr lang="en-US" dirty="0" smtClean="0"/>
          </a:p>
          <a:p>
            <a:pPr lvl="1"/>
            <a:r>
              <a:rPr lang="en-US" dirty="0" smtClean="0"/>
              <a:t>Check </a:t>
            </a:r>
            <a:r>
              <a:rPr lang="en-US" dirty="0"/>
              <a:t>out </a:t>
            </a:r>
            <a:r>
              <a:rPr lang="en-US" dirty="0" smtClean="0"/>
              <a:t>other white papers, video presentations, and opinion pieces from my blog “Digital Video </a:t>
            </a:r>
            <a:r>
              <a:rPr lang="en-US" dirty="0"/>
              <a:t>for </a:t>
            </a:r>
            <a:r>
              <a:rPr lang="en-US" dirty="0" smtClean="0"/>
              <a:t>a Digital </a:t>
            </a:r>
            <a:r>
              <a:rPr lang="en-US" dirty="0"/>
              <a:t>Generation": </a:t>
            </a:r>
            <a:r>
              <a:rPr lang="en-US" smtClean="0">
                <a:hlinkClick r:id="rId2"/>
              </a:rPr>
              <a:t>www.dusil.com</a:t>
            </a:r>
            <a:r>
              <a:rPr lang="en-US" smtClean="0"/>
              <a:t> </a:t>
            </a:r>
            <a:endParaRPr lang="en-US" dirty="0"/>
          </a:p>
          <a:p>
            <a:pPr lvl="1"/>
            <a:r>
              <a:rPr lang="en-US" dirty="0"/>
              <a:t>Investing in video </a:t>
            </a:r>
            <a:r>
              <a:rPr lang="en-US" dirty="0" smtClean="0"/>
              <a:t>streaming services </a:t>
            </a:r>
            <a:r>
              <a:rPr lang="en-US" dirty="0"/>
              <a:t>requires a solid </a:t>
            </a:r>
            <a:r>
              <a:rPr lang="en-US" dirty="0" smtClean="0"/>
              <a:t>understanding </a:t>
            </a:r>
            <a:r>
              <a:rPr lang="en-US" dirty="0"/>
              <a:t>of the Return on </a:t>
            </a:r>
            <a:r>
              <a:rPr lang="en-US" dirty="0" smtClean="0"/>
              <a:t>Investment (ROI) for such a platform. </a:t>
            </a:r>
            <a:r>
              <a:rPr lang="en-US" dirty="0"/>
              <a:t>In this presentation we breakdown the value proposition of Over the Top content (OTT) </a:t>
            </a:r>
            <a:r>
              <a:rPr lang="en-US" dirty="0" smtClean="0"/>
              <a:t>platforms, used </a:t>
            </a:r>
            <a:r>
              <a:rPr lang="en-US" dirty="0"/>
              <a:t>to generate new revenue streams from entertainment assets. </a:t>
            </a:r>
            <a:r>
              <a:rPr lang="en-US" dirty="0" smtClean="0"/>
              <a:t> Understanding ROI</a:t>
            </a:r>
            <a:r>
              <a:rPr lang="en-US" dirty="0"/>
              <a:t>, requires a breakdown </a:t>
            </a:r>
            <a:r>
              <a:rPr lang="en-US" dirty="0" smtClean="0"/>
              <a:t>of cost </a:t>
            </a:r>
            <a:r>
              <a:rPr lang="en-US" dirty="0"/>
              <a:t>savings, </a:t>
            </a:r>
            <a:r>
              <a:rPr lang="en-US" dirty="0" smtClean="0"/>
              <a:t>new revenue streams, </a:t>
            </a:r>
            <a:r>
              <a:rPr lang="en-US" dirty="0"/>
              <a:t>feature enhancements, and other intangible benefits. </a:t>
            </a:r>
            <a:r>
              <a:rPr lang="en-US" dirty="0" smtClean="0"/>
              <a:t>This web seminar looks into various aspects of content management, delivery and consumption, and how cloud-based services such as OTT not only generates new revenue streams, but also opens new doors to monetize entertainment libraries.</a:t>
            </a:r>
            <a:endParaRPr lang="en-US" dirty="0"/>
          </a:p>
        </p:txBody>
      </p:sp>
    </p:spTree>
    <p:extLst>
      <p:ext uri="{BB962C8B-B14F-4D97-AF65-F5344CB8AC3E}">
        <p14:creationId xmlns:p14="http://schemas.microsoft.com/office/powerpoint/2010/main" val="250402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 </a:t>
            </a:r>
            <a:r>
              <a:rPr lang="en-US" smtClean="0"/>
              <a:t>– </a:t>
            </a:r>
            <a:r>
              <a:rPr lang="en-US"/>
              <a:t>Getting Your </a:t>
            </a:r>
            <a:r>
              <a:rPr lang="en-US">
                <a:solidFill>
                  <a:schemeClr val="accent5">
                    <a:lumMod val="60000"/>
                    <a:lumOff val="40000"/>
                  </a:schemeClr>
                </a:solidFill>
              </a:rPr>
              <a:t>ROI</a:t>
            </a:r>
            <a:r>
              <a:rPr lang="en-US"/>
              <a:t> From Video Streaming </a:t>
            </a:r>
            <a:endParaRPr lang="en-US" dirty="0"/>
          </a:p>
        </p:txBody>
      </p:sp>
      <p:sp>
        <p:nvSpPr>
          <p:cNvPr id="3" name="Content Placeholder 2"/>
          <p:cNvSpPr>
            <a:spLocks noGrp="1"/>
          </p:cNvSpPr>
          <p:nvPr>
            <p:ph idx="1"/>
          </p:nvPr>
        </p:nvSpPr>
        <p:spPr/>
        <p:txBody>
          <a:bodyPr/>
          <a:lstStyle/>
          <a:p>
            <a:pPr lvl="1"/>
            <a:endParaRPr lang="en-US" dirty="0" smtClean="0"/>
          </a:p>
          <a:p>
            <a:pPr lvl="1"/>
            <a:r>
              <a:rPr lang="en-US" dirty="0" smtClean="0"/>
              <a:t>Fear Uncertainty Doubt, </a:t>
            </a:r>
            <a:r>
              <a:rPr lang="en-US" dirty="0"/>
              <a:t>2nd Screen, </a:t>
            </a:r>
            <a:r>
              <a:rPr lang="en-US" dirty="0" smtClean="0"/>
              <a:t>Broadcast</a:t>
            </a:r>
            <a:r>
              <a:rPr lang="en-US" dirty="0"/>
              <a:t>, Connected TV, Digital Rights, Digital Video, DRM, </a:t>
            </a:r>
            <a:r>
              <a:rPr lang="en-US" dirty="0" smtClean="0"/>
              <a:t>Gabriel </a:t>
            </a:r>
            <a:r>
              <a:rPr lang="en-US" dirty="0"/>
              <a:t>Dusil, </a:t>
            </a:r>
            <a:r>
              <a:rPr lang="en-US" dirty="0" smtClean="0"/>
              <a:t>Internet </a:t>
            </a:r>
            <a:r>
              <a:rPr lang="en-US" dirty="0"/>
              <a:t>Video, Linear Broadcast, Linear TV, </a:t>
            </a:r>
            <a:r>
              <a:rPr lang="en-US" dirty="0" smtClean="0"/>
              <a:t>Multi + screen</a:t>
            </a:r>
            <a:r>
              <a:rPr lang="en-US" dirty="0"/>
              <a:t>, Multiscreen, </a:t>
            </a:r>
            <a:r>
              <a:rPr lang="en-US" dirty="0" smtClean="0"/>
              <a:t>Online </a:t>
            </a:r>
            <a:r>
              <a:rPr lang="en-US" dirty="0"/>
              <a:t>Video Platform, OTT, Over the Top Content, OVP, Recommendation Engine, Search </a:t>
            </a:r>
            <a:r>
              <a:rPr lang="en-US" dirty="0" smtClean="0"/>
              <a:t>+ </a:t>
            </a:r>
            <a:r>
              <a:rPr lang="en-US" dirty="0"/>
              <a:t>Discovery, second screen, Smart TV, Social TV, Television, TV Everywhere, </a:t>
            </a:r>
            <a:r>
              <a:rPr lang="en-US" dirty="0" smtClean="0"/>
              <a:t>Video </a:t>
            </a:r>
            <a:r>
              <a:rPr lang="en-US" dirty="0"/>
              <a:t>Streaming, Visual Unity </a:t>
            </a:r>
            <a:r>
              <a:rPr lang="en-US" dirty="0" smtClean="0"/>
              <a:t>Global, </a:t>
            </a:r>
            <a:r>
              <a:rPr lang="en-US" dirty="0"/>
              <a:t>Return On Investment, ROI, Total Cost of Ownership, TCO, </a:t>
            </a:r>
          </a:p>
          <a:p>
            <a:pPr lvl="1"/>
            <a:endParaRPr lang="en-US" dirty="0"/>
          </a:p>
        </p:txBody>
      </p:sp>
    </p:spTree>
    <p:extLst>
      <p:ext uri="{BB962C8B-B14F-4D97-AF65-F5344CB8AC3E}">
        <p14:creationId xmlns:p14="http://schemas.microsoft.com/office/powerpoint/2010/main" val="28052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t>
            </a:r>
            <a:r>
              <a:rPr lang="en-US" dirty="0" smtClean="0"/>
              <a:t>Your </a:t>
            </a:r>
            <a:r>
              <a:rPr lang="en-US" dirty="0" smtClean="0">
                <a:solidFill>
                  <a:schemeClr val="accent5">
                    <a:lumMod val="60000"/>
                    <a:lumOff val="40000"/>
                  </a:schemeClr>
                </a:solidFill>
              </a:rPr>
              <a:t>ROI</a:t>
            </a:r>
            <a:r>
              <a:rPr lang="en-US" dirty="0" smtClean="0"/>
              <a:t> From </a:t>
            </a:r>
            <a:r>
              <a:rPr lang="en-US" dirty="0"/>
              <a:t>Video Streaming </a:t>
            </a:r>
            <a:r>
              <a:rPr lang="en-US" dirty="0" smtClean="0"/>
              <a:t/>
            </a:r>
            <a:br>
              <a:rPr lang="en-US" dirty="0" smtClean="0"/>
            </a:br>
            <a:r>
              <a:rPr lang="en-US" dirty="0" smtClean="0"/>
              <a:t/>
            </a:r>
            <a:br>
              <a:rPr lang="en-US" dirty="0" smtClean="0"/>
            </a:br>
            <a:r>
              <a:rPr lang="en-US" dirty="0" smtClean="0"/>
              <a:t>Download the Recorded Video Presentation or the Native PowerPoint Slides, here:</a:t>
            </a:r>
            <a:br>
              <a:rPr lang="en-US" dirty="0" smtClean="0"/>
            </a:br>
            <a:r>
              <a:rPr lang="en-US" dirty="0" smtClean="0"/>
              <a:t/>
            </a:r>
            <a:br>
              <a:rPr lang="en-US" dirty="0" smtClean="0"/>
            </a:br>
            <a:r>
              <a:rPr lang="en-US" dirty="0" smtClean="0"/>
              <a:t>• </a:t>
            </a:r>
            <a:r>
              <a:rPr lang="en-US" dirty="0" smtClean="0">
                <a:hlinkClick r:id="rId3"/>
              </a:rPr>
              <a:t>http://dusil.com/</a:t>
            </a:r>
            <a:endParaRPr lang="en-US" dirty="0"/>
          </a:p>
        </p:txBody>
      </p:sp>
    </p:spTree>
    <p:extLst>
      <p:ext uri="{BB962C8B-B14F-4D97-AF65-F5344CB8AC3E}">
        <p14:creationId xmlns:p14="http://schemas.microsoft.com/office/powerpoint/2010/main" val="339513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9391" t="10558" r="728" b="7401"/>
          <a:stretch/>
        </p:blipFill>
        <p:spPr>
          <a:xfrm>
            <a:off x="2897133" y="0"/>
            <a:ext cx="2988000" cy="187200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14834" b="410"/>
          <a:stretch/>
        </p:blipFill>
        <p:spPr>
          <a:xfrm>
            <a:off x="2923965" y="3720322"/>
            <a:ext cx="2961168" cy="1440000"/>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 b="17445"/>
          <a:stretch/>
        </p:blipFill>
        <p:spPr>
          <a:xfrm>
            <a:off x="2943195" y="1897435"/>
            <a:ext cx="2941938" cy="180000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2251" t="700" r="27556" b="613"/>
          <a:stretch/>
        </p:blipFill>
        <p:spPr>
          <a:xfrm>
            <a:off x="5897725" y="0"/>
            <a:ext cx="3276000" cy="5148000"/>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a:ext>
            </a:extLst>
          </a:blip>
          <a:srcRect l="5" t="43" r="35198" b="43"/>
          <a:stretch/>
        </p:blipFill>
        <p:spPr>
          <a:xfrm>
            <a:off x="-79" y="0"/>
            <a:ext cx="2916000" cy="5143500"/>
          </a:xfrm>
          <a:prstGeom prst="rect">
            <a:avLst/>
          </a:prstGeom>
        </p:spPr>
      </p:pic>
      <p:cxnSp>
        <p:nvCxnSpPr>
          <p:cNvPr id="16" name="Straight Connector 15"/>
          <p:cNvCxnSpPr/>
          <p:nvPr/>
        </p:nvCxnSpPr>
        <p:spPr>
          <a:xfrm>
            <a:off x="2932758"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08607"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43762" y="1878194"/>
            <a:ext cx="2953964" cy="0"/>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43762" y="3706717"/>
            <a:ext cx="2953964" cy="0"/>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Broadcast </a:t>
            </a:r>
            <a:r>
              <a:rPr lang="en-US" dirty="0" smtClean="0"/>
              <a:t>TV</a:t>
            </a:r>
            <a:endParaRPr lang="en-US" dirty="0"/>
          </a:p>
        </p:txBody>
      </p:sp>
      <p:sp>
        <p:nvSpPr>
          <p:cNvPr id="13" name="Title 2"/>
          <p:cNvSpPr txBox="1">
            <a:spLocks/>
          </p:cNvSpPr>
          <p:nvPr/>
        </p:nvSpPr>
        <p:spPr bwMode="auto">
          <a:xfrm>
            <a:off x="237384" y="216943"/>
            <a:ext cx="8004092"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smtClean="0"/>
              <a:t>Broadcast TV</a:t>
            </a:r>
            <a:endParaRPr lang="en-US" dirty="0"/>
          </a:p>
        </p:txBody>
      </p:sp>
    </p:spTree>
    <p:extLst>
      <p:ext uri="{BB962C8B-B14F-4D97-AF65-F5344CB8AC3E}">
        <p14:creationId xmlns:p14="http://schemas.microsoft.com/office/powerpoint/2010/main" val="22868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8370" r="32816"/>
          <a:stretch/>
        </p:blipFill>
        <p:spPr>
          <a:xfrm>
            <a:off x="2923804" y="0"/>
            <a:ext cx="3348000" cy="514409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3387" r="12888"/>
          <a:stretch/>
        </p:blipFill>
        <p:spPr>
          <a:xfrm>
            <a:off x="-184551" y="0"/>
            <a:ext cx="3096000" cy="5144400"/>
          </a:xfrm>
          <a:prstGeom prst="rect">
            <a:avLst/>
          </a:prstGeom>
        </p:spPr>
      </p:pic>
      <p:cxnSp>
        <p:nvCxnSpPr>
          <p:cNvPr id="16" name="Straight Connector 15"/>
          <p:cNvCxnSpPr/>
          <p:nvPr/>
        </p:nvCxnSpPr>
        <p:spPr>
          <a:xfrm>
            <a:off x="2916000" y="0"/>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bwMode="auto">
          <a:xfrm>
            <a:off x="100208" y="205068"/>
            <a:ext cx="8129393"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smtClean="0"/>
              <a:t>Over </a:t>
            </a:r>
            <a:r>
              <a:rPr lang="en-US" dirty="0"/>
              <a:t>the Top</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 r="456"/>
          <a:stretch/>
        </p:blipFill>
        <p:spPr>
          <a:xfrm>
            <a:off x="6271804" y="0"/>
            <a:ext cx="2880000" cy="5143500"/>
          </a:xfrm>
          <a:prstGeom prst="rect">
            <a:avLst/>
          </a:prstGeom>
        </p:spPr>
      </p:pic>
      <p:cxnSp>
        <p:nvCxnSpPr>
          <p:cNvPr id="12" name="Straight Connector 11"/>
          <p:cNvCxnSpPr/>
          <p:nvPr/>
        </p:nvCxnSpPr>
        <p:spPr>
          <a:xfrm>
            <a:off x="6250782" y="0"/>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20" t="5225" r="37409" b="76585"/>
          <a:stretch/>
        </p:blipFill>
        <p:spPr>
          <a:xfrm>
            <a:off x="3221276" y="267541"/>
            <a:ext cx="2736000" cy="936000"/>
          </a:xfrm>
          <a:prstGeom prst="rect">
            <a:avLst/>
          </a:prstGeom>
        </p:spPr>
      </p:pic>
      <p:sp>
        <p:nvSpPr>
          <p:cNvPr id="17" name="Title 2"/>
          <p:cNvSpPr txBox="1">
            <a:spLocks/>
          </p:cNvSpPr>
          <p:nvPr/>
        </p:nvSpPr>
        <p:spPr bwMode="auto">
          <a:xfrm>
            <a:off x="3596765" y="481387"/>
            <a:ext cx="2002076" cy="447568"/>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CDN</a:t>
            </a:r>
            <a:endParaRPr lang="en-US" sz="3200" dirty="0"/>
          </a:p>
        </p:txBody>
      </p:sp>
      <p:pic>
        <p:nvPicPr>
          <p:cNvPr id="18" name="Picture 17"/>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21" t="28312" r="37410" b="53498"/>
          <a:stretch/>
        </p:blipFill>
        <p:spPr>
          <a:xfrm>
            <a:off x="3221276" y="1448623"/>
            <a:ext cx="2736000" cy="936000"/>
          </a:xfrm>
          <a:prstGeom prst="rect">
            <a:avLst/>
          </a:prstGeom>
        </p:spPr>
      </p:pic>
      <p:sp>
        <p:nvSpPr>
          <p:cNvPr id="19" name="Title 2"/>
          <p:cNvSpPr txBox="1">
            <a:spLocks/>
          </p:cNvSpPr>
          <p:nvPr/>
        </p:nvSpPr>
        <p:spPr bwMode="auto">
          <a:xfrm>
            <a:off x="3596765" y="1652798"/>
            <a:ext cx="2002076" cy="527649"/>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Transit Providers</a:t>
            </a:r>
            <a:endParaRPr lang="en-US" sz="3200" dirty="0"/>
          </a:p>
        </p:txBody>
      </p:sp>
      <p:pic>
        <p:nvPicPr>
          <p:cNvPr id="20" name="Picture 19"/>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18" t="51049" r="37408" b="30763"/>
          <a:stretch/>
        </p:blipFill>
        <p:spPr>
          <a:xfrm>
            <a:off x="3221276" y="2629705"/>
            <a:ext cx="2736000" cy="936000"/>
          </a:xfrm>
          <a:prstGeom prst="rect">
            <a:avLst/>
          </a:prstGeom>
        </p:spPr>
      </p:pic>
      <p:sp>
        <p:nvSpPr>
          <p:cNvPr id="21" name="Title 2"/>
          <p:cNvSpPr txBox="1">
            <a:spLocks/>
          </p:cNvSpPr>
          <p:nvPr/>
        </p:nvSpPr>
        <p:spPr bwMode="auto">
          <a:xfrm>
            <a:off x="3401568" y="2797700"/>
            <a:ext cx="2392471" cy="629575"/>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Aggregators</a:t>
            </a:r>
            <a:endParaRPr lang="en-US" sz="3200" dirty="0"/>
          </a:p>
        </p:txBody>
      </p:sp>
      <p:pic>
        <p:nvPicPr>
          <p:cNvPr id="22" name="Picture 21"/>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21" t="74484" r="37410" b="7328"/>
          <a:stretch/>
        </p:blipFill>
        <p:spPr>
          <a:xfrm>
            <a:off x="3221276" y="3810788"/>
            <a:ext cx="2736000" cy="936000"/>
          </a:xfrm>
          <a:prstGeom prst="rect">
            <a:avLst/>
          </a:prstGeom>
        </p:spPr>
      </p:pic>
      <p:sp>
        <p:nvSpPr>
          <p:cNvPr id="23" name="Title 2"/>
          <p:cNvSpPr txBox="1">
            <a:spLocks/>
          </p:cNvSpPr>
          <p:nvPr/>
        </p:nvSpPr>
        <p:spPr bwMode="auto">
          <a:xfrm>
            <a:off x="3401568" y="4024941"/>
            <a:ext cx="2392471" cy="470115"/>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Access Providers</a:t>
            </a:r>
            <a:endParaRPr lang="en-US" sz="3200" dirty="0"/>
          </a:p>
        </p:txBody>
      </p:sp>
    </p:spTree>
    <p:extLst>
      <p:ext uri="{BB962C8B-B14F-4D97-AF65-F5344CB8AC3E}">
        <p14:creationId xmlns:p14="http://schemas.microsoft.com/office/powerpoint/2010/main" val="11131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r="49168"/>
          <a:stretch/>
        </p:blipFill>
        <p:spPr>
          <a:xfrm>
            <a:off x="4498799" y="-2559"/>
            <a:ext cx="4644000" cy="51389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 y="0"/>
            <a:ext cx="4500000" cy="5143500"/>
          </a:xfrm>
          <a:prstGeom prst="rect">
            <a:avLst/>
          </a:prstGeom>
        </p:spPr>
      </p:pic>
      <p:cxnSp>
        <p:nvCxnSpPr>
          <p:cNvPr id="16" name="Straight Connector 15"/>
          <p:cNvCxnSpPr/>
          <p:nvPr/>
        </p:nvCxnSpPr>
        <p:spPr>
          <a:xfrm>
            <a:off x="4477779"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bwMode="auto">
          <a:xfrm>
            <a:off x="225509" y="205068"/>
            <a:ext cx="8004092"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smtClean="0"/>
              <a:t>Broadcast TV	Over </a:t>
            </a:r>
            <a:r>
              <a:rPr lang="en-US" dirty="0"/>
              <a:t>the Top</a:t>
            </a:r>
          </a:p>
        </p:txBody>
      </p:sp>
      <p:sp>
        <p:nvSpPr>
          <p:cNvPr id="11" name="Rectangle 10"/>
          <p:cNvSpPr/>
          <p:nvPr/>
        </p:nvSpPr>
        <p:spPr>
          <a:xfrm>
            <a:off x="0" y="3415"/>
            <a:ext cx="9148470" cy="5143500"/>
          </a:xfrm>
          <a:prstGeom prst="rect">
            <a:avLst/>
          </a:prstGeom>
          <a:solidFill>
            <a:schemeClr val="bg1">
              <a:alpha val="84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2" name="Rectangle 11"/>
          <p:cNvSpPr/>
          <p:nvPr/>
        </p:nvSpPr>
        <p:spPr>
          <a:xfrm>
            <a:off x="0" y="805203"/>
            <a:ext cx="9148470" cy="533395"/>
          </a:xfrm>
          <a:prstGeom prst="rect">
            <a:avLst/>
          </a:prstGeom>
          <a:solidFill>
            <a:schemeClr val="bg1">
              <a:alpha val="68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3" name="Rectangle 12"/>
          <p:cNvSpPr/>
          <p:nvPr/>
        </p:nvSpPr>
        <p:spPr>
          <a:xfrm>
            <a:off x="0" y="1909451"/>
            <a:ext cx="9148470" cy="805469"/>
          </a:xfrm>
          <a:prstGeom prst="rect">
            <a:avLst/>
          </a:prstGeom>
          <a:solidFill>
            <a:schemeClr val="bg1">
              <a:alpha val="68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4" name="Rectangle 13"/>
          <p:cNvSpPr/>
          <p:nvPr/>
        </p:nvSpPr>
        <p:spPr>
          <a:xfrm>
            <a:off x="0" y="3265271"/>
            <a:ext cx="9148470" cy="532800"/>
          </a:xfrm>
          <a:prstGeom prst="rect">
            <a:avLst/>
          </a:prstGeom>
          <a:solidFill>
            <a:schemeClr val="bg1">
              <a:alpha val="68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7" name="Rectangle 16"/>
          <p:cNvSpPr/>
          <p:nvPr/>
        </p:nvSpPr>
        <p:spPr>
          <a:xfrm>
            <a:off x="0" y="4614115"/>
            <a:ext cx="9148470" cy="532800"/>
          </a:xfrm>
          <a:prstGeom prst="rect">
            <a:avLst/>
          </a:prstGeom>
          <a:solidFill>
            <a:schemeClr val="bg1">
              <a:alpha val="68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 name="Content Placeholder 3"/>
          <p:cNvSpPr>
            <a:spLocks noGrp="1"/>
          </p:cNvSpPr>
          <p:nvPr>
            <p:ph sz="half" idx="1"/>
          </p:nvPr>
        </p:nvSpPr>
        <p:spPr/>
        <p:txBody>
          <a:bodyPr/>
          <a:lstStyle/>
          <a:p>
            <a:r>
              <a:rPr lang="en-US" dirty="0" smtClean="0"/>
              <a:t>Engagement </a:t>
            </a:r>
            <a:r>
              <a:rPr lang="en-US" dirty="0" smtClean="0">
                <a:solidFill>
                  <a:srgbClr val="C00000"/>
                </a:solidFill>
              </a:rPr>
              <a:t>• Passive</a:t>
            </a:r>
          </a:p>
          <a:p>
            <a:r>
              <a:rPr lang="en-US" dirty="0" smtClean="0"/>
              <a:t>Reach </a:t>
            </a:r>
            <a:r>
              <a:rPr lang="en-US" dirty="0" smtClean="0">
                <a:solidFill>
                  <a:srgbClr val="C00000"/>
                </a:solidFill>
              </a:rPr>
              <a:t>•</a:t>
            </a:r>
            <a:r>
              <a:rPr lang="en-US" dirty="0" smtClean="0"/>
              <a:t> </a:t>
            </a:r>
            <a:r>
              <a:rPr lang="en-US" dirty="0" smtClean="0">
                <a:solidFill>
                  <a:srgbClr val="C00000"/>
                </a:solidFill>
              </a:rPr>
              <a:t>Regional</a:t>
            </a:r>
          </a:p>
          <a:p>
            <a:r>
              <a:rPr lang="en-US" dirty="0"/>
              <a:t>Experience </a:t>
            </a:r>
            <a:r>
              <a:rPr lang="en-US" dirty="0">
                <a:solidFill>
                  <a:srgbClr val="008000"/>
                </a:solidFill>
              </a:rPr>
              <a:t>• </a:t>
            </a:r>
            <a:r>
              <a:rPr lang="en-US" dirty="0" smtClean="0">
                <a:solidFill>
                  <a:srgbClr val="008000"/>
                </a:solidFill>
              </a:rPr>
              <a:t>Lean-back </a:t>
            </a:r>
          </a:p>
          <a:p>
            <a:pPr lvl="1"/>
            <a:r>
              <a:rPr lang="en-US" dirty="0" smtClean="0"/>
              <a:t>100’s of Channels few useful</a:t>
            </a:r>
          </a:p>
          <a:p>
            <a:r>
              <a:rPr lang="en-US" dirty="0" smtClean="0"/>
              <a:t>Audience </a:t>
            </a:r>
            <a:r>
              <a:rPr lang="en-US" dirty="0" smtClean="0">
                <a:solidFill>
                  <a:srgbClr val="C00000"/>
                </a:solidFill>
              </a:rPr>
              <a:t>• General</a:t>
            </a:r>
            <a:endParaRPr lang="en-US" dirty="0" smtClean="0"/>
          </a:p>
          <a:p>
            <a:r>
              <a:rPr lang="en-US" dirty="0" smtClean="0"/>
              <a:t>Viewing </a:t>
            </a:r>
            <a:r>
              <a:rPr lang="en-US" dirty="0" smtClean="0">
                <a:solidFill>
                  <a:srgbClr val="C00000"/>
                </a:solidFill>
              </a:rPr>
              <a:t>• Living Room</a:t>
            </a:r>
          </a:p>
          <a:p>
            <a:r>
              <a:rPr lang="en-US" dirty="0" smtClean="0"/>
              <a:t>Features </a:t>
            </a:r>
            <a:r>
              <a:rPr lang="en-US" dirty="0" smtClean="0">
                <a:solidFill>
                  <a:srgbClr val="C00000"/>
                </a:solidFill>
              </a:rPr>
              <a:t>• Limited</a:t>
            </a:r>
          </a:p>
          <a:p>
            <a:pPr lvl="1"/>
            <a:r>
              <a:rPr lang="en-US" dirty="0" smtClean="0"/>
              <a:t>EPG, red button, PiP, TV Guide</a:t>
            </a:r>
          </a:p>
          <a:p>
            <a:r>
              <a:rPr lang="en-US" dirty="0" smtClean="0"/>
              <a:t>Feedback </a:t>
            </a:r>
            <a:r>
              <a:rPr lang="en-US" dirty="0" smtClean="0">
                <a:solidFill>
                  <a:srgbClr val="C00000"/>
                </a:solidFill>
              </a:rPr>
              <a:t>• Delayed</a:t>
            </a:r>
            <a:endParaRPr lang="en-US" dirty="0">
              <a:solidFill>
                <a:srgbClr val="C00000"/>
              </a:solidFill>
            </a:endParaRPr>
          </a:p>
        </p:txBody>
      </p:sp>
      <p:sp>
        <p:nvSpPr>
          <p:cNvPr id="5" name="Content Placeholder 4"/>
          <p:cNvSpPr>
            <a:spLocks noGrp="1"/>
          </p:cNvSpPr>
          <p:nvPr>
            <p:ph sz="half" idx="2"/>
          </p:nvPr>
        </p:nvSpPr>
        <p:spPr>
          <a:xfrm>
            <a:off x="4746476" y="903767"/>
            <a:ext cx="4248667" cy="3725383"/>
          </a:xfrm>
        </p:spPr>
        <p:txBody>
          <a:bodyPr/>
          <a:lstStyle/>
          <a:p>
            <a:r>
              <a:rPr lang="en-US" dirty="0"/>
              <a:t>Engagement </a:t>
            </a:r>
            <a:r>
              <a:rPr lang="en-US" dirty="0" smtClean="0">
                <a:solidFill>
                  <a:srgbClr val="008000"/>
                </a:solidFill>
              </a:rPr>
              <a:t>• Active</a:t>
            </a:r>
          </a:p>
          <a:p>
            <a:r>
              <a:rPr lang="en-US" dirty="0" smtClean="0"/>
              <a:t>Reach </a:t>
            </a:r>
            <a:r>
              <a:rPr lang="en-US" dirty="0" smtClean="0">
                <a:solidFill>
                  <a:srgbClr val="008000"/>
                </a:solidFill>
              </a:rPr>
              <a:t>• Global</a:t>
            </a:r>
          </a:p>
          <a:p>
            <a:r>
              <a:rPr lang="en-US" dirty="0"/>
              <a:t>Experience </a:t>
            </a:r>
            <a:r>
              <a:rPr lang="en-US" dirty="0">
                <a:solidFill>
                  <a:srgbClr val="008000"/>
                </a:solidFill>
              </a:rPr>
              <a:t>•</a:t>
            </a:r>
            <a:r>
              <a:rPr lang="en-US" dirty="0"/>
              <a:t> </a:t>
            </a:r>
            <a:r>
              <a:rPr lang="en-US" dirty="0" smtClean="0">
                <a:solidFill>
                  <a:srgbClr val="008000"/>
                </a:solidFill>
              </a:rPr>
              <a:t>Lean-forward </a:t>
            </a:r>
            <a:r>
              <a:rPr lang="en-US" dirty="0" smtClean="0">
                <a:solidFill>
                  <a:srgbClr val="008000"/>
                </a:solidFill>
                <a:sym typeface="Wingdings"/>
              </a:rPr>
              <a:t></a:t>
            </a:r>
            <a:r>
              <a:rPr lang="en-US" dirty="0" smtClean="0">
                <a:solidFill>
                  <a:srgbClr val="008000"/>
                </a:solidFill>
              </a:rPr>
              <a:t> back</a:t>
            </a:r>
          </a:p>
          <a:p>
            <a:pPr lvl="1"/>
            <a:r>
              <a:rPr lang="en-US" dirty="0" smtClean="0"/>
              <a:t>Create Your Own Channel</a:t>
            </a:r>
          </a:p>
          <a:p>
            <a:r>
              <a:rPr lang="en-US" dirty="0" smtClean="0"/>
              <a:t>Audience </a:t>
            </a:r>
            <a:r>
              <a:rPr lang="en-US" dirty="0" smtClean="0">
                <a:solidFill>
                  <a:srgbClr val="008000"/>
                </a:solidFill>
              </a:rPr>
              <a:t>•</a:t>
            </a:r>
            <a:r>
              <a:rPr lang="en-US" dirty="0" smtClean="0"/>
              <a:t> </a:t>
            </a:r>
            <a:r>
              <a:rPr lang="en-US" dirty="0" smtClean="0">
                <a:solidFill>
                  <a:srgbClr val="008000"/>
                </a:solidFill>
              </a:rPr>
              <a:t>Personal</a:t>
            </a:r>
            <a:endParaRPr lang="en-US" dirty="0" smtClean="0"/>
          </a:p>
          <a:p>
            <a:r>
              <a:rPr lang="en-US" dirty="0"/>
              <a:t>Viewing </a:t>
            </a:r>
            <a:r>
              <a:rPr lang="en-US" dirty="0" smtClean="0">
                <a:solidFill>
                  <a:srgbClr val="008000"/>
                </a:solidFill>
              </a:rPr>
              <a:t>• Multiscreen</a:t>
            </a:r>
            <a:endParaRPr lang="en-US" dirty="0" smtClean="0"/>
          </a:p>
          <a:p>
            <a:r>
              <a:rPr lang="en-US" dirty="0" smtClean="0"/>
              <a:t>Features </a:t>
            </a:r>
            <a:r>
              <a:rPr lang="en-US" dirty="0" smtClean="0">
                <a:solidFill>
                  <a:srgbClr val="008000"/>
                </a:solidFill>
              </a:rPr>
              <a:t>•</a:t>
            </a:r>
            <a:r>
              <a:rPr lang="en-US" dirty="0" smtClean="0"/>
              <a:t> </a:t>
            </a:r>
            <a:r>
              <a:rPr lang="en-US" dirty="0" smtClean="0">
                <a:solidFill>
                  <a:srgbClr val="008000"/>
                </a:solidFill>
              </a:rPr>
              <a:t>Interactive</a:t>
            </a:r>
          </a:p>
          <a:p>
            <a:pPr lvl="1"/>
            <a:r>
              <a:rPr lang="en-US" dirty="0" smtClean="0"/>
              <a:t>1+ million apps</a:t>
            </a:r>
          </a:p>
          <a:p>
            <a:r>
              <a:rPr lang="en-US" dirty="0" smtClean="0"/>
              <a:t>Feedback </a:t>
            </a:r>
            <a:r>
              <a:rPr lang="en-US" dirty="0" smtClean="0">
                <a:solidFill>
                  <a:srgbClr val="008000"/>
                </a:solidFill>
              </a:rPr>
              <a:t>• Immediate</a:t>
            </a: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10394" y="39420"/>
            <a:ext cx="748168" cy="748168"/>
          </a:xfrm>
          <a:prstGeom prst="rect">
            <a:avLst/>
          </a:prstGeom>
        </p:spPr>
      </p:pic>
      <p:sp>
        <p:nvSpPr>
          <p:cNvPr id="3" name="Title 2"/>
          <p:cNvSpPr>
            <a:spLocks noGrp="1"/>
          </p:cNvSpPr>
          <p:nvPr>
            <p:ph type="title"/>
          </p:nvPr>
        </p:nvSpPr>
        <p:spPr>
          <a:xfrm>
            <a:off x="232603" y="205068"/>
            <a:ext cx="8629831" cy="486000"/>
          </a:xfrm>
        </p:spPr>
        <p:txBody>
          <a:bodyPr/>
          <a:lstStyle/>
          <a:p>
            <a:pPr>
              <a:tabLst>
                <a:tab pos="6453188" algn="ctr"/>
              </a:tabLst>
            </a:pPr>
            <a:r>
              <a:rPr lang="en-US" smtClean="0"/>
              <a:t>Broadcast TV	Over the Top</a:t>
            </a: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17489" y="43752"/>
            <a:ext cx="748168" cy="748168"/>
          </a:xfrm>
          <a:prstGeom prst="rect">
            <a:avLst/>
          </a:prstGeom>
        </p:spPr>
      </p:pic>
    </p:spTree>
    <p:extLst>
      <p:ext uri="{BB962C8B-B14F-4D97-AF65-F5344CB8AC3E}">
        <p14:creationId xmlns:p14="http://schemas.microsoft.com/office/powerpoint/2010/main" val="3983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50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500"/>
                                        <p:tgtEl>
                                          <p:spTgt spid="4">
                                            <p:txEl>
                                              <p:pRg st="2" end="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500"/>
                                        <p:tgtEl>
                                          <p:spTgt spid="4">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500"/>
                                        <p:tgtEl>
                                          <p:spTgt spid="5">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fade">
                                      <p:cBhvr>
                                        <p:cTn id="62" dur="500"/>
                                        <p:tgtEl>
                                          <p:spTgt spid="5">
                                            <p:txEl>
                                              <p:pRg st="3" end="3"/>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fade">
                                      <p:cBhvr>
                                        <p:cTn id="70" dur="500"/>
                                        <p:tgtEl>
                                          <p:spTgt spid="4">
                                            <p:txEl>
                                              <p:pRg st="4" end="4"/>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fade">
                                      <p:cBhvr>
                                        <p:cTn id="73" dur="500"/>
                                        <p:tgtEl>
                                          <p:spTgt spid="5">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
                                            <p:txEl>
                                              <p:pRg st="5" end="5"/>
                                            </p:txEl>
                                          </p:spTgt>
                                        </p:tgtEl>
                                        <p:attrNameLst>
                                          <p:attrName>style.visibility</p:attrName>
                                        </p:attrNameLst>
                                      </p:cBhvr>
                                      <p:to>
                                        <p:strVal val="visible"/>
                                      </p:to>
                                    </p:set>
                                    <p:animEffect transition="in" filter="fade">
                                      <p:cBhvr>
                                        <p:cTn id="78" dur="500"/>
                                        <p:tgtEl>
                                          <p:spTgt spid="4">
                                            <p:txEl>
                                              <p:pRg st="5" end="5"/>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txEl>
                                              <p:pRg st="5" end="5"/>
                                            </p:txEl>
                                          </p:spTgt>
                                        </p:tgtEl>
                                        <p:attrNameLst>
                                          <p:attrName>style.visibility</p:attrName>
                                        </p:attrNameLst>
                                      </p:cBhvr>
                                      <p:to>
                                        <p:strVal val="visible"/>
                                      </p:to>
                                    </p:set>
                                    <p:animEffect transition="in" filter="fade">
                                      <p:cBhvr>
                                        <p:cTn id="81" dur="500"/>
                                        <p:tgtEl>
                                          <p:spTgt spid="5">
                                            <p:txEl>
                                              <p:pRg st="5" end="5"/>
                                            </p:tx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Effect transition="in" filter="fade">
                                      <p:cBhvr>
                                        <p:cTn id="89" dur="500"/>
                                        <p:tgtEl>
                                          <p:spTgt spid="4">
                                            <p:txEl>
                                              <p:pRg st="6" end="6"/>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
                                            <p:txEl>
                                              <p:pRg st="7" end="7"/>
                                            </p:txEl>
                                          </p:spTgt>
                                        </p:tgtEl>
                                        <p:attrNameLst>
                                          <p:attrName>style.visibility</p:attrName>
                                        </p:attrNameLst>
                                      </p:cBhvr>
                                      <p:to>
                                        <p:strVal val="visible"/>
                                      </p:to>
                                    </p:set>
                                    <p:animEffect transition="in" filter="fade">
                                      <p:cBhvr>
                                        <p:cTn id="92" dur="500"/>
                                        <p:tgtEl>
                                          <p:spTgt spid="4">
                                            <p:txEl>
                                              <p:pRg st="7" end="7"/>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
                                            <p:txEl>
                                              <p:pRg st="6" end="6"/>
                                            </p:txEl>
                                          </p:spTgt>
                                        </p:tgtEl>
                                        <p:attrNameLst>
                                          <p:attrName>style.visibility</p:attrName>
                                        </p:attrNameLst>
                                      </p:cBhvr>
                                      <p:to>
                                        <p:strVal val="visible"/>
                                      </p:to>
                                    </p:set>
                                    <p:animEffect transition="in" filter="fade">
                                      <p:cBhvr>
                                        <p:cTn id="95" dur="500"/>
                                        <p:tgtEl>
                                          <p:spTgt spid="5">
                                            <p:txEl>
                                              <p:pRg st="6" end="6"/>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
                                            <p:txEl>
                                              <p:pRg st="7" end="7"/>
                                            </p:txEl>
                                          </p:spTgt>
                                        </p:tgtEl>
                                        <p:attrNameLst>
                                          <p:attrName>style.visibility</p:attrName>
                                        </p:attrNameLst>
                                      </p:cBhvr>
                                      <p:to>
                                        <p:strVal val="visible"/>
                                      </p:to>
                                    </p:set>
                                    <p:animEffect transition="in" filter="fade">
                                      <p:cBhvr>
                                        <p:cTn id="98" dur="500"/>
                                        <p:tgtEl>
                                          <p:spTgt spid="5">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
                                            <p:txEl>
                                              <p:pRg st="8" end="8"/>
                                            </p:txEl>
                                          </p:spTgt>
                                        </p:tgtEl>
                                        <p:attrNameLst>
                                          <p:attrName>style.visibility</p:attrName>
                                        </p:attrNameLst>
                                      </p:cBhvr>
                                      <p:to>
                                        <p:strVal val="visible"/>
                                      </p:to>
                                    </p:set>
                                    <p:animEffect transition="in" filter="fade">
                                      <p:cBhvr>
                                        <p:cTn id="103" dur="500"/>
                                        <p:tgtEl>
                                          <p:spTgt spid="4">
                                            <p:txEl>
                                              <p:pRg st="8" end="8"/>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
                                            <p:txEl>
                                              <p:pRg st="8" end="8"/>
                                            </p:txEl>
                                          </p:spTgt>
                                        </p:tgtEl>
                                        <p:attrNameLst>
                                          <p:attrName>style.visibility</p:attrName>
                                        </p:attrNameLst>
                                      </p:cBhvr>
                                      <p:to>
                                        <p:strVal val="visible"/>
                                      </p:to>
                                    </p:set>
                                    <p:animEffect transition="in" filter="fade">
                                      <p:cBhvr>
                                        <p:cTn id="106" dur="500"/>
                                        <p:tgtEl>
                                          <p:spTgt spid="5">
                                            <p:txEl>
                                              <p:pRg st="8" end="8"/>
                                            </p:tx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7" grpId="0" animBg="1"/>
      <p:bldP spid="4" grpId="0" uiExpand="1" build="p"/>
      <p:bldP spid="5"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b="70"/>
          <a:stretch/>
        </p:blipFill>
        <p:spPr>
          <a:xfrm>
            <a:off x="0" y="0"/>
            <a:ext cx="4464000" cy="51444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l="145" r="834" b="2224"/>
          <a:stretch/>
        </p:blipFill>
        <p:spPr>
          <a:xfrm>
            <a:off x="4460122" y="-1"/>
            <a:ext cx="4680000" cy="5144400"/>
          </a:xfrm>
          <a:prstGeom prst="rect">
            <a:avLst/>
          </a:prstGeom>
        </p:spPr>
      </p:pic>
      <p:cxnSp>
        <p:nvCxnSpPr>
          <p:cNvPr id="11" name="Straight Connector 10"/>
          <p:cNvCxnSpPr/>
          <p:nvPr/>
        </p:nvCxnSpPr>
        <p:spPr>
          <a:xfrm>
            <a:off x="4454029"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490" y="-4316"/>
            <a:ext cx="9150611" cy="5144400"/>
          </a:xfrm>
          <a:prstGeom prst="rect">
            <a:avLst/>
          </a:prstGeom>
          <a:solidFill>
            <a:schemeClr val="bg1">
              <a:alpha val="84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2" name="Rectangle 11"/>
          <p:cNvSpPr/>
          <p:nvPr/>
        </p:nvSpPr>
        <p:spPr>
          <a:xfrm>
            <a:off x="0" y="1223849"/>
            <a:ext cx="9148470" cy="2031130"/>
          </a:xfrm>
          <a:prstGeom prst="rect">
            <a:avLst/>
          </a:prstGeom>
          <a:solidFill>
            <a:schemeClr val="bg1">
              <a:alpha val="68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Content Placeholder 1"/>
          <p:cNvSpPr>
            <a:spLocks noGrp="1"/>
          </p:cNvSpPr>
          <p:nvPr>
            <p:ph sz="half" idx="1"/>
          </p:nvPr>
        </p:nvSpPr>
        <p:spPr>
          <a:xfrm>
            <a:off x="246922" y="903767"/>
            <a:ext cx="4186855" cy="3866537"/>
          </a:xfrm>
        </p:spPr>
        <p:txBody>
          <a:bodyPr numCol="2"/>
          <a:lstStyle/>
          <a:p>
            <a:endParaRPr lang="en-US" dirty="0" smtClean="0"/>
          </a:p>
          <a:p>
            <a:r>
              <a:rPr lang="en-US" dirty="0" smtClean="0"/>
              <a:t>Subscriber</a:t>
            </a:r>
            <a:br>
              <a:rPr lang="en-US" dirty="0" smtClean="0"/>
            </a:br>
            <a:r>
              <a:rPr lang="en-US" dirty="0" smtClean="0"/>
              <a:t>Advantages</a:t>
            </a:r>
          </a:p>
          <a:p>
            <a:pPr lvl="1"/>
            <a:r>
              <a:rPr lang="en-US" dirty="0" smtClean="0">
                <a:solidFill>
                  <a:schemeClr val="accent5">
                    <a:lumMod val="50000"/>
                  </a:schemeClr>
                </a:solidFill>
              </a:rPr>
              <a:t>Local Storage</a:t>
            </a:r>
          </a:p>
          <a:p>
            <a:pPr lvl="1"/>
            <a:r>
              <a:rPr lang="en-US" dirty="0" smtClean="0">
                <a:solidFill>
                  <a:schemeClr val="accent5">
                    <a:lumMod val="50000"/>
                  </a:schemeClr>
                </a:solidFill>
              </a:rPr>
              <a:t>Skip Ads</a:t>
            </a:r>
          </a:p>
          <a:p>
            <a:pPr marL="1587" lvl="1" indent="0">
              <a:buNone/>
            </a:pPr>
            <a:endParaRPr lang="en-US" dirty="0" smtClean="0">
              <a:solidFill>
                <a:schemeClr val="accent5">
                  <a:lumMod val="50000"/>
                </a:schemeClr>
              </a:solidFill>
            </a:endParaRPr>
          </a:p>
          <a:p>
            <a:pPr lvl="1"/>
            <a:endParaRPr lang="en-US" dirty="0" smtClean="0">
              <a:solidFill>
                <a:schemeClr val="accent5">
                  <a:lumMod val="50000"/>
                </a:schemeClr>
              </a:solidFill>
            </a:endParaRPr>
          </a:p>
          <a:p>
            <a:r>
              <a:rPr lang="en-US" dirty="0" smtClean="0">
                <a:solidFill>
                  <a:srgbClr val="C00000"/>
                </a:solidFill>
              </a:rPr>
              <a:t>Subscriber Disadvantages</a:t>
            </a:r>
          </a:p>
          <a:p>
            <a:pPr lvl="1">
              <a:buClr>
                <a:srgbClr val="C00000"/>
              </a:buClr>
            </a:pPr>
            <a:r>
              <a:rPr lang="en-US" dirty="0" smtClean="0">
                <a:solidFill>
                  <a:srgbClr val="C00000"/>
                </a:solidFill>
              </a:rPr>
              <a:t>No portability</a:t>
            </a:r>
          </a:p>
          <a:p>
            <a:pPr lvl="1">
              <a:buClr>
                <a:srgbClr val="C00000"/>
              </a:buClr>
            </a:pPr>
            <a:r>
              <a:rPr lang="en-US" dirty="0" smtClean="0">
                <a:solidFill>
                  <a:srgbClr val="C00000"/>
                </a:solidFill>
              </a:rPr>
              <a:t>Expensive STB</a:t>
            </a:r>
          </a:p>
          <a:p>
            <a:endParaRPr lang="en-US" dirty="0" smtClean="0"/>
          </a:p>
          <a:p>
            <a:r>
              <a:rPr lang="en-US" dirty="0" smtClean="0"/>
              <a:t>Provider Advantages</a:t>
            </a:r>
          </a:p>
          <a:p>
            <a:pPr lvl="1"/>
            <a:r>
              <a:rPr lang="en-US" dirty="0" smtClean="0">
                <a:solidFill>
                  <a:schemeClr val="accent5">
                    <a:lumMod val="50000"/>
                  </a:schemeClr>
                </a:solidFill>
              </a:rPr>
              <a:t>App Control</a:t>
            </a:r>
          </a:p>
          <a:p>
            <a:pPr lvl="1"/>
            <a:r>
              <a:rPr lang="en-US" dirty="0" smtClean="0">
                <a:solidFill>
                  <a:schemeClr val="accent5">
                    <a:lumMod val="50000"/>
                  </a:schemeClr>
                </a:solidFill>
              </a:rPr>
              <a:t>“Locked” clients</a:t>
            </a:r>
          </a:p>
          <a:p>
            <a:pPr marL="1587" lvl="1" indent="0">
              <a:buNone/>
            </a:pPr>
            <a:endParaRPr lang="en-US" dirty="0" smtClean="0">
              <a:solidFill>
                <a:schemeClr val="accent5">
                  <a:lumMod val="50000"/>
                </a:schemeClr>
              </a:solidFill>
            </a:endParaRPr>
          </a:p>
          <a:p>
            <a:pPr lvl="1"/>
            <a:endParaRPr lang="en-US" dirty="0" smtClean="0">
              <a:solidFill>
                <a:schemeClr val="accent5">
                  <a:lumMod val="50000"/>
                </a:schemeClr>
              </a:solidFill>
            </a:endParaRPr>
          </a:p>
          <a:p>
            <a:r>
              <a:rPr lang="en-US" dirty="0" smtClean="0">
                <a:solidFill>
                  <a:srgbClr val="C00000"/>
                </a:solidFill>
              </a:rPr>
              <a:t>Provider Disadvantages</a:t>
            </a:r>
          </a:p>
          <a:p>
            <a:pPr lvl="1">
              <a:buClr>
                <a:srgbClr val="C00000"/>
              </a:buClr>
            </a:pPr>
            <a:r>
              <a:rPr lang="en-US" dirty="0" smtClean="0">
                <a:solidFill>
                  <a:srgbClr val="C00000"/>
                </a:solidFill>
              </a:rPr>
              <a:t>Expensive STB</a:t>
            </a:r>
          </a:p>
        </p:txBody>
      </p:sp>
      <p:sp>
        <p:nvSpPr>
          <p:cNvPr id="3" name="Content Placeholder 2"/>
          <p:cNvSpPr>
            <a:spLocks noGrp="1"/>
          </p:cNvSpPr>
          <p:nvPr>
            <p:ph sz="half" idx="2"/>
          </p:nvPr>
        </p:nvSpPr>
        <p:spPr/>
        <p:txBody>
          <a:bodyPr numCol="2"/>
          <a:lstStyle/>
          <a:p>
            <a:endParaRPr lang="en-US" dirty="0" smtClean="0"/>
          </a:p>
          <a:p>
            <a:r>
              <a:rPr lang="en-US" dirty="0" smtClean="0"/>
              <a:t>Subscriber Advantages</a:t>
            </a:r>
          </a:p>
          <a:p>
            <a:pPr lvl="1"/>
            <a:r>
              <a:rPr lang="en-US" dirty="0" smtClean="0">
                <a:solidFill>
                  <a:schemeClr val="accent5">
                    <a:lumMod val="50000"/>
                  </a:schemeClr>
                </a:solidFill>
              </a:rPr>
              <a:t>∞ Storage</a:t>
            </a:r>
          </a:p>
          <a:p>
            <a:pPr lvl="1"/>
            <a:r>
              <a:rPr lang="en-US" dirty="0" smtClean="0">
                <a:solidFill>
                  <a:schemeClr val="accent5">
                    <a:lumMod val="50000"/>
                  </a:schemeClr>
                </a:solidFill>
              </a:rPr>
              <a:t>∞ Apps</a:t>
            </a:r>
          </a:p>
          <a:p>
            <a:pPr lvl="1"/>
            <a:endParaRPr lang="en-US" dirty="0" smtClean="0">
              <a:solidFill>
                <a:schemeClr val="accent5">
                  <a:lumMod val="50000"/>
                </a:schemeClr>
              </a:solidFill>
            </a:endParaRPr>
          </a:p>
          <a:p>
            <a:pPr lvl="1"/>
            <a:endParaRPr lang="en-US" dirty="0" smtClean="0">
              <a:solidFill>
                <a:schemeClr val="accent5">
                  <a:lumMod val="50000"/>
                </a:schemeClr>
              </a:solidFill>
            </a:endParaRPr>
          </a:p>
          <a:p>
            <a:r>
              <a:rPr lang="en-US" dirty="0" smtClean="0">
                <a:solidFill>
                  <a:srgbClr val="C00000"/>
                </a:solidFill>
              </a:rPr>
              <a:t>Subscriber Disadvantages</a:t>
            </a:r>
          </a:p>
          <a:p>
            <a:pPr lvl="1">
              <a:buClr>
                <a:srgbClr val="C00000"/>
              </a:buClr>
            </a:pPr>
            <a:r>
              <a:rPr lang="en-US" dirty="0" smtClean="0">
                <a:solidFill>
                  <a:srgbClr val="C00000"/>
                </a:solidFill>
              </a:rPr>
              <a:t>Internet Speed</a:t>
            </a:r>
            <a:br>
              <a:rPr lang="en-US" dirty="0" smtClean="0">
                <a:solidFill>
                  <a:srgbClr val="C00000"/>
                </a:solidFill>
              </a:rPr>
            </a:br>
            <a:r>
              <a:rPr lang="en-US" dirty="0" smtClean="0">
                <a:solidFill>
                  <a:srgbClr val="C00000"/>
                </a:solidFill>
              </a:rPr>
              <a:t>&amp; Reliability</a:t>
            </a:r>
          </a:p>
          <a:p>
            <a:endParaRPr lang="en-US" dirty="0" smtClean="0"/>
          </a:p>
          <a:p>
            <a:r>
              <a:rPr lang="en-US" dirty="0" smtClean="0"/>
              <a:t>Provider Advantages</a:t>
            </a:r>
          </a:p>
          <a:p>
            <a:pPr lvl="1"/>
            <a:r>
              <a:rPr lang="en-US" dirty="0" smtClean="0">
                <a:solidFill>
                  <a:schemeClr val="accent5">
                    <a:lumMod val="50000"/>
                  </a:schemeClr>
                </a:solidFill>
              </a:rPr>
              <a:t>Central control</a:t>
            </a:r>
          </a:p>
          <a:p>
            <a:pPr lvl="1"/>
            <a:r>
              <a:rPr lang="en-US" dirty="0" smtClean="0">
                <a:solidFill>
                  <a:schemeClr val="accent5">
                    <a:lumMod val="50000"/>
                  </a:schemeClr>
                </a:solidFill>
              </a:rPr>
              <a:t>1:1 Relationship</a:t>
            </a:r>
          </a:p>
          <a:p>
            <a:pPr lvl="1"/>
            <a:r>
              <a:rPr lang="en-US" dirty="0" smtClean="0">
                <a:solidFill>
                  <a:schemeClr val="accent5">
                    <a:lumMod val="50000"/>
                  </a:schemeClr>
                </a:solidFill>
              </a:rPr>
              <a:t>Relevant ads</a:t>
            </a:r>
            <a:br>
              <a:rPr lang="en-US" dirty="0" smtClean="0">
                <a:solidFill>
                  <a:schemeClr val="accent5">
                    <a:lumMod val="50000"/>
                  </a:schemeClr>
                </a:solidFill>
              </a:rPr>
            </a:br>
            <a:endParaRPr lang="en-US" dirty="0" smtClean="0">
              <a:solidFill>
                <a:schemeClr val="accent5">
                  <a:lumMod val="50000"/>
                </a:schemeClr>
              </a:solidFill>
            </a:endParaRPr>
          </a:p>
          <a:p>
            <a:r>
              <a:rPr lang="en-US" dirty="0" smtClean="0">
                <a:solidFill>
                  <a:srgbClr val="C00000"/>
                </a:solidFill>
              </a:rPr>
              <a:t>Provider Disadvantages</a:t>
            </a:r>
          </a:p>
          <a:p>
            <a:pPr lvl="1">
              <a:buClr>
                <a:srgbClr val="C00000"/>
              </a:buClr>
            </a:pPr>
            <a:r>
              <a:rPr lang="en-US" dirty="0" smtClean="0">
                <a:solidFill>
                  <a:srgbClr val="C00000"/>
                </a:solidFill>
              </a:rPr>
              <a:t>“Losing control”</a:t>
            </a:r>
            <a:endParaRPr lang="en-US" dirty="0" smtClean="0"/>
          </a:p>
          <a:p>
            <a:pPr lvl="1"/>
            <a:endParaRPr lang="en-US" dirty="0" smtClean="0"/>
          </a:p>
          <a:p>
            <a:pPr lvl="1"/>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85279" y="39420"/>
            <a:ext cx="748168" cy="74816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85279" y="44781"/>
            <a:ext cx="748168" cy="748168"/>
          </a:xfrm>
          <a:prstGeom prst="rect">
            <a:avLst/>
          </a:prstGeom>
        </p:spPr>
      </p:pic>
      <p:sp>
        <p:nvSpPr>
          <p:cNvPr id="4" name="Title 3"/>
          <p:cNvSpPr>
            <a:spLocks noGrp="1"/>
          </p:cNvSpPr>
          <p:nvPr>
            <p:ph type="title"/>
          </p:nvPr>
        </p:nvSpPr>
        <p:spPr>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a:tabLst>
                <a:tab pos="2060575" algn="ctr"/>
                <a:tab pos="5026025" algn="l"/>
                <a:tab pos="6453188" algn="ctr"/>
              </a:tabLst>
            </a:pPr>
            <a:r>
              <a:rPr lang="en-US" dirty="0" smtClean="0">
                <a:solidFill>
                  <a:schemeClr val="bg1"/>
                </a:solidFill>
              </a:rPr>
              <a:t>Appliance	 • TV	Cloud • Service</a:t>
            </a:r>
            <a:endParaRPr lang="en-US" dirty="0">
              <a:solidFill>
                <a:schemeClr val="bg1"/>
              </a:solidFill>
            </a:endParaRPr>
          </a:p>
        </p:txBody>
      </p:sp>
      <p:sp>
        <p:nvSpPr>
          <p:cNvPr id="13" name="Title 3"/>
          <p:cNvSpPr txBox="1">
            <a:spLocks/>
          </p:cNvSpPr>
          <p:nvPr/>
        </p:nvSpPr>
        <p:spPr bwMode="auto">
          <a:xfrm>
            <a:off x="250542" y="211576"/>
            <a:ext cx="8354226"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fontAlgn="base">
              <a:lnSpc>
                <a:spcPct val="70000"/>
              </a:lnSpc>
              <a:spcBef>
                <a:spcPct val="0"/>
              </a:spcBef>
              <a:spcAft>
                <a:spcPct val="0"/>
              </a:spcAft>
              <a:tabLst>
                <a:tab pos="5018088" algn="l"/>
              </a:tabLst>
              <a:defRPr lang="en-US" sz="4000" b="1" cap="none" spc="-160" baseline="0" dirty="0">
                <a:ln w="18415" cmpd="sng">
                  <a:noFill/>
                  <a:prstDash val="solid"/>
                </a:ln>
                <a:solidFill>
                  <a:schemeClr val="accent5">
                    <a:lumMod val="75000"/>
                  </a:schemeClr>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a:t>Appliance • TV	Cloud • Service</a:t>
            </a:r>
          </a:p>
        </p:txBody>
      </p:sp>
    </p:spTree>
    <p:extLst>
      <p:ext uri="{BB962C8B-B14F-4D97-AF65-F5344CB8AC3E}">
        <p14:creationId xmlns:p14="http://schemas.microsoft.com/office/powerpoint/2010/main" val="22890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500"/>
                                        <p:tgtEl>
                                          <p:spTgt spid="2">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5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500"/>
                                        <p:tgtEl>
                                          <p:spTgt spid="2">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500"/>
                                        <p:tgtEl>
                                          <p:spTgt spid="2">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500"/>
                                        <p:tgtEl>
                                          <p:spTgt spid="2">
                                            <p:txEl>
                                              <p:pRg st="10" end="1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Effect transition="in" filter="fade">
                                      <p:cBhvr>
                                        <p:cTn id="58" dur="500"/>
                                        <p:tgtEl>
                                          <p:spTgt spid="2">
                                            <p:txEl>
                                              <p:pRg st="11" end="11"/>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500"/>
                                        <p:tgtEl>
                                          <p:spTgt spid="2">
                                            <p:txEl>
                                              <p:pRg st="12" end="12"/>
                                            </p:txEl>
                                          </p:spTgt>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
                                            <p:txEl>
                                              <p:pRg st="15" end="15"/>
                                            </p:txEl>
                                          </p:spTgt>
                                        </p:tgtEl>
                                        <p:attrNameLst>
                                          <p:attrName>style.visibility</p:attrName>
                                        </p:attrNameLst>
                                      </p:cBhvr>
                                      <p:to>
                                        <p:strVal val="visible"/>
                                      </p:to>
                                    </p:set>
                                    <p:animEffect transition="in" filter="fade">
                                      <p:cBhvr>
                                        <p:cTn id="65" dur="500"/>
                                        <p:tgtEl>
                                          <p:spTgt spid="2">
                                            <p:txEl>
                                              <p:pRg st="15" end="15"/>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txEl>
                                              <p:pRg st="16" end="16"/>
                                            </p:txEl>
                                          </p:spTgt>
                                        </p:tgtEl>
                                        <p:attrNameLst>
                                          <p:attrName>style.visibility</p:attrName>
                                        </p:attrNameLst>
                                      </p:cBhvr>
                                      <p:to>
                                        <p:strVal val="visible"/>
                                      </p:to>
                                    </p:set>
                                    <p:animEffect transition="in" filter="fade">
                                      <p:cBhvr>
                                        <p:cTn id="68" dur="500"/>
                                        <p:tgtEl>
                                          <p:spTgt spid="2">
                                            <p:txEl>
                                              <p:pRg st="16" end="1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Effect transition="in" filter="fade">
                                      <p:cBhvr>
                                        <p:cTn id="73" dur="500"/>
                                        <p:tgtEl>
                                          <p:spTgt spid="3">
                                            <p:txEl>
                                              <p:pRg st="1" end="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Effect transition="in" filter="fade">
                                      <p:cBhvr>
                                        <p:cTn id="79" dur="500"/>
                                        <p:tgtEl>
                                          <p:spTgt spid="3">
                                            <p:txEl>
                                              <p:pRg st="2" end="2"/>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500"/>
                                        <p:tgtEl>
                                          <p:spTgt spid="3">
                                            <p:txEl>
                                              <p:pRg st="3" end="3"/>
                                            </p:txEl>
                                          </p:spTgt>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fade">
                                      <p:cBhvr>
                                        <p:cTn id="86" dur="500"/>
                                        <p:tgtEl>
                                          <p:spTgt spid="3">
                                            <p:txEl>
                                              <p:pRg st="6" end="6"/>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Effect transition="in" filter="fade">
                                      <p:cBhvr>
                                        <p:cTn id="89" dur="500"/>
                                        <p:tgtEl>
                                          <p:spTgt spid="3">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
                                            <p:txEl>
                                              <p:pRg st="9" end="9"/>
                                            </p:txEl>
                                          </p:spTgt>
                                        </p:tgtEl>
                                        <p:attrNameLst>
                                          <p:attrName>style.visibility</p:attrName>
                                        </p:attrNameLst>
                                      </p:cBhvr>
                                      <p:to>
                                        <p:strVal val="visible"/>
                                      </p:to>
                                    </p:set>
                                    <p:animEffect transition="in" filter="fade">
                                      <p:cBhvr>
                                        <p:cTn id="94" dur="500"/>
                                        <p:tgtEl>
                                          <p:spTgt spid="3">
                                            <p:txEl>
                                              <p:pRg st="9" end="9"/>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fade">
                                      <p:cBhvr>
                                        <p:cTn id="97" dur="500"/>
                                        <p:tgtEl>
                                          <p:spTgt spid="3">
                                            <p:txEl>
                                              <p:pRg st="10" end="1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animEffect transition="in" filter="fade">
                                      <p:cBhvr>
                                        <p:cTn id="100" dur="500"/>
                                        <p:tgtEl>
                                          <p:spTgt spid="3">
                                            <p:txEl>
                                              <p:pRg st="11" end="11"/>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Effect transition="in" filter="fade">
                                      <p:cBhvr>
                                        <p:cTn id="103" dur="500"/>
                                        <p:tgtEl>
                                          <p:spTgt spid="3">
                                            <p:txEl>
                                              <p:pRg st="12" end="12"/>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
                                            <p:txEl>
                                              <p:pRg st="13" end="13"/>
                                            </p:txEl>
                                          </p:spTgt>
                                        </p:tgtEl>
                                        <p:attrNameLst>
                                          <p:attrName>style.visibility</p:attrName>
                                        </p:attrNameLst>
                                      </p:cBhvr>
                                      <p:to>
                                        <p:strVal val="visible"/>
                                      </p:to>
                                    </p:set>
                                    <p:animEffect transition="in" filter="fade">
                                      <p:cBhvr>
                                        <p:cTn id="106" dur="500"/>
                                        <p:tgtEl>
                                          <p:spTgt spid="3">
                                            <p:txEl>
                                              <p:pRg st="13" end="13"/>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
                                            <p:txEl>
                                              <p:pRg st="14" end="14"/>
                                            </p:txEl>
                                          </p:spTgt>
                                        </p:tgtEl>
                                        <p:attrNameLst>
                                          <p:attrName>style.visibility</p:attrName>
                                        </p:attrNameLst>
                                      </p:cBhvr>
                                      <p:to>
                                        <p:strVal val="visible"/>
                                      </p:to>
                                    </p:set>
                                    <p:animEffect transition="in" filter="fade">
                                      <p:cBhvr>
                                        <p:cTn id="10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 grpId="0" uiExpand="1" build="p"/>
      <p:bldP spid="3" grpId="0" uiExpand="1" build="p"/>
      <p:bldP spid="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18"/>
          <p:cNvSpPr/>
          <p:nvPr/>
        </p:nvSpPr>
        <p:spPr>
          <a:xfrm flipH="1">
            <a:off x="710788" y="1281710"/>
            <a:ext cx="7783200" cy="2658153"/>
          </a:xfrm>
          <a:custGeom>
            <a:avLst/>
            <a:gdLst>
              <a:gd name="connsiteX0" fmla="*/ 0 w 3762103"/>
              <a:gd name="connsiteY0" fmla="*/ 2238103 h 2238103"/>
              <a:gd name="connsiteX1" fmla="*/ 1881052 w 3762103"/>
              <a:gd name="connsiteY1" fmla="*/ 0 h 2238103"/>
              <a:gd name="connsiteX2" fmla="*/ 3762103 w 3762103"/>
              <a:gd name="connsiteY2" fmla="*/ 2238103 h 2238103"/>
              <a:gd name="connsiteX3" fmla="*/ 0 w 3762103"/>
              <a:gd name="connsiteY3" fmla="*/ 2238103 h 2238103"/>
              <a:gd name="connsiteX0" fmla="*/ 0 w 3735978"/>
              <a:gd name="connsiteY0" fmla="*/ 2255520 h 2255520"/>
              <a:gd name="connsiteX1" fmla="*/ 1854927 w 3735978"/>
              <a:gd name="connsiteY1" fmla="*/ 0 h 2255520"/>
              <a:gd name="connsiteX2" fmla="*/ 3735978 w 3735978"/>
              <a:gd name="connsiteY2" fmla="*/ 2238103 h 2255520"/>
              <a:gd name="connsiteX3" fmla="*/ 0 w 3735978"/>
              <a:gd name="connsiteY3" fmla="*/ 2255520 h 2255520"/>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100202 w 3836726"/>
              <a:gd name="connsiteY0" fmla="*/ 2486141 h 2486141"/>
              <a:gd name="connsiteX1" fmla="*/ 108912 w 3836726"/>
              <a:gd name="connsiteY1" fmla="*/ 248038 h 2486141"/>
              <a:gd name="connsiteX2" fmla="*/ 335333 w 3836726"/>
              <a:gd name="connsiteY2" fmla="*/ 248038 h 2486141"/>
              <a:gd name="connsiteX3" fmla="*/ 3836180 w 3836726"/>
              <a:gd name="connsiteY3" fmla="*/ 2468724 h 2486141"/>
              <a:gd name="connsiteX4" fmla="*/ 100202 w 3836726"/>
              <a:gd name="connsiteY4" fmla="*/ 2486141 h 2486141"/>
              <a:gd name="connsiteX0" fmla="*/ 0 w 3736524"/>
              <a:gd name="connsiteY0" fmla="*/ 2367447 h 2367447"/>
              <a:gd name="connsiteX1" fmla="*/ 8710 w 3736524"/>
              <a:gd name="connsiteY1" fmla="*/ 129344 h 2367447"/>
              <a:gd name="connsiteX2" fmla="*/ 235131 w 3736524"/>
              <a:gd name="connsiteY2" fmla="*/ 129344 h 2367447"/>
              <a:gd name="connsiteX3" fmla="*/ 3735978 w 3736524"/>
              <a:gd name="connsiteY3" fmla="*/ 2350030 h 2367447"/>
              <a:gd name="connsiteX4" fmla="*/ 0 w 3736524"/>
              <a:gd name="connsiteY4" fmla="*/ 2367447 h 2367447"/>
              <a:gd name="connsiteX0" fmla="*/ 0 w 3736524"/>
              <a:gd name="connsiteY0" fmla="*/ 2238730 h 2238730"/>
              <a:gd name="connsiteX1" fmla="*/ 8710 w 3736524"/>
              <a:gd name="connsiteY1" fmla="*/ 627 h 2238730"/>
              <a:gd name="connsiteX2" fmla="*/ 235131 w 3736524"/>
              <a:gd name="connsiteY2" fmla="*/ 627 h 2238730"/>
              <a:gd name="connsiteX3" fmla="*/ 3735978 w 3736524"/>
              <a:gd name="connsiteY3" fmla="*/ 2221313 h 2238730"/>
              <a:gd name="connsiteX4" fmla="*/ 0 w 3736524"/>
              <a:gd name="connsiteY4" fmla="*/ 2238730 h 2238730"/>
              <a:gd name="connsiteX0" fmla="*/ 0 w 4167435"/>
              <a:gd name="connsiteY0" fmla="*/ 2238730 h 2250850"/>
              <a:gd name="connsiteX1" fmla="*/ 8710 w 4167435"/>
              <a:gd name="connsiteY1" fmla="*/ 627 h 2250850"/>
              <a:gd name="connsiteX2" fmla="*/ 235131 w 4167435"/>
              <a:gd name="connsiteY2" fmla="*/ 627 h 2250850"/>
              <a:gd name="connsiteX3" fmla="*/ 3709851 w 4167435"/>
              <a:gd name="connsiteY3" fmla="*/ 2029723 h 2250850"/>
              <a:gd name="connsiteX4" fmla="*/ 3735978 w 4167435"/>
              <a:gd name="connsiteY4" fmla="*/ 2221313 h 2250850"/>
              <a:gd name="connsiteX5" fmla="*/ 0 w 4167435"/>
              <a:gd name="connsiteY5" fmla="*/ 2238730 h 2250850"/>
              <a:gd name="connsiteX0" fmla="*/ 0 w 3992764"/>
              <a:gd name="connsiteY0" fmla="*/ 2238730 h 2238730"/>
              <a:gd name="connsiteX1" fmla="*/ 8710 w 3992764"/>
              <a:gd name="connsiteY1" fmla="*/ 627 h 2238730"/>
              <a:gd name="connsiteX2" fmla="*/ 235131 w 3992764"/>
              <a:gd name="connsiteY2" fmla="*/ 627 h 2238730"/>
              <a:gd name="connsiteX3" fmla="*/ 3709851 w 3992764"/>
              <a:gd name="connsiteY3" fmla="*/ 2029723 h 2238730"/>
              <a:gd name="connsiteX4" fmla="*/ 3735978 w 3992764"/>
              <a:gd name="connsiteY4" fmla="*/ 2221313 h 2238730"/>
              <a:gd name="connsiteX5" fmla="*/ 0 w 3992764"/>
              <a:gd name="connsiteY5" fmla="*/ 2238730 h 2238730"/>
              <a:gd name="connsiteX0" fmla="*/ 0 w 3960147"/>
              <a:gd name="connsiteY0" fmla="*/ 2238730 h 2238730"/>
              <a:gd name="connsiteX1" fmla="*/ 8710 w 3960147"/>
              <a:gd name="connsiteY1" fmla="*/ 627 h 2238730"/>
              <a:gd name="connsiteX2" fmla="*/ 235131 w 3960147"/>
              <a:gd name="connsiteY2" fmla="*/ 627 h 2238730"/>
              <a:gd name="connsiteX3" fmla="*/ 3709851 w 3960147"/>
              <a:gd name="connsiteY3" fmla="*/ 2029723 h 2238730"/>
              <a:gd name="connsiteX4" fmla="*/ 3692435 w 3960147"/>
              <a:gd name="connsiteY4" fmla="*/ 2221313 h 2238730"/>
              <a:gd name="connsiteX5" fmla="*/ 0 w 3960147"/>
              <a:gd name="connsiteY5" fmla="*/ 2238730 h 2238730"/>
              <a:gd name="connsiteX0" fmla="*/ 0 w 3709851"/>
              <a:gd name="connsiteY0" fmla="*/ 2238730 h 2238730"/>
              <a:gd name="connsiteX1" fmla="*/ 8710 w 3709851"/>
              <a:gd name="connsiteY1" fmla="*/ 627 h 2238730"/>
              <a:gd name="connsiteX2" fmla="*/ 235131 w 3709851"/>
              <a:gd name="connsiteY2" fmla="*/ 627 h 2238730"/>
              <a:gd name="connsiteX3" fmla="*/ 3709851 w 3709851"/>
              <a:gd name="connsiteY3" fmla="*/ 2029723 h 2238730"/>
              <a:gd name="connsiteX4" fmla="*/ 3692435 w 3709851"/>
              <a:gd name="connsiteY4" fmla="*/ 2221313 h 2238730"/>
              <a:gd name="connsiteX5" fmla="*/ 0 w 3709851"/>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38730 h 2238730"/>
              <a:gd name="connsiteX5" fmla="*/ 0 w 3727269"/>
              <a:gd name="connsiteY5" fmla="*/ 2238730 h 2238730"/>
              <a:gd name="connsiteX0" fmla="*/ 0 w 3727269"/>
              <a:gd name="connsiteY0" fmla="*/ 2238103 h 2238103"/>
              <a:gd name="connsiteX1" fmla="*/ 8710 w 3727269"/>
              <a:gd name="connsiteY1" fmla="*/ 0 h 2238103"/>
              <a:gd name="connsiteX2" fmla="*/ 261559 w 3727269"/>
              <a:gd name="connsiteY2" fmla="*/ 15856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729 h 2238729"/>
              <a:gd name="connsiteX1" fmla="*/ 8710 w 3727269"/>
              <a:gd name="connsiteY1" fmla="*/ 626 h 2238729"/>
              <a:gd name="connsiteX2" fmla="*/ 250988 w 3727269"/>
              <a:gd name="connsiteY2" fmla="*/ 626 h 2238729"/>
              <a:gd name="connsiteX3" fmla="*/ 3709851 w 3727269"/>
              <a:gd name="connsiteY3" fmla="*/ 2029722 h 2238729"/>
              <a:gd name="connsiteX4" fmla="*/ 3727269 w 3727269"/>
              <a:gd name="connsiteY4" fmla="*/ 2238729 h 2238729"/>
              <a:gd name="connsiteX5" fmla="*/ 0 w 3727269"/>
              <a:gd name="connsiteY5" fmla="*/ 2238729 h 2238729"/>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82"/>
              <a:gd name="connsiteY0" fmla="*/ 2238103 h 2238103"/>
              <a:gd name="connsiteX1" fmla="*/ 8710 w 3727282"/>
              <a:gd name="connsiteY1" fmla="*/ 0 h 2238103"/>
              <a:gd name="connsiteX2" fmla="*/ 250988 w 3727282"/>
              <a:gd name="connsiteY2" fmla="*/ 0 h 2238103"/>
              <a:gd name="connsiteX3" fmla="*/ 3709851 w 3727282"/>
              <a:gd name="connsiteY3" fmla="*/ 2029096 h 2238103"/>
              <a:gd name="connsiteX4" fmla="*/ 3727269 w 3727282"/>
              <a:gd name="connsiteY4" fmla="*/ 2238103 h 2238103"/>
              <a:gd name="connsiteX5" fmla="*/ 0 w 3727282"/>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0 w 3727298"/>
              <a:gd name="connsiteY0" fmla="*/ 2238103 h 2238103"/>
              <a:gd name="connsiteX1" fmla="*/ 3745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3198 w 3730496"/>
              <a:gd name="connsiteY0" fmla="*/ 2238103 h 2238103"/>
              <a:gd name="connsiteX1" fmla="*/ 620 w 3730496"/>
              <a:gd name="connsiteY1" fmla="*/ 4752 h 2238103"/>
              <a:gd name="connsiteX2" fmla="*/ 184668 w 3730496"/>
              <a:gd name="connsiteY2" fmla="*/ 0 h 2238103"/>
              <a:gd name="connsiteX3" fmla="*/ 3723620 w 3730496"/>
              <a:gd name="connsiteY3" fmla="*/ 2029096 h 2238103"/>
              <a:gd name="connsiteX4" fmla="*/ 3730467 w 3730496"/>
              <a:gd name="connsiteY4" fmla="*/ 2238103 h 2238103"/>
              <a:gd name="connsiteX5" fmla="*/ 3198 w 373049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38104 h 2238104"/>
              <a:gd name="connsiteX1" fmla="*/ 0 w 3729876"/>
              <a:gd name="connsiteY1" fmla="*/ 0 h 2238104"/>
              <a:gd name="connsiteX2" fmla="*/ 177724 w 3729876"/>
              <a:gd name="connsiteY2" fmla="*/ 7128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88613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96940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327667 h 2327667"/>
              <a:gd name="connsiteX1" fmla="*/ 0 w 3730673"/>
              <a:gd name="connsiteY1" fmla="*/ 89563 h 2327667"/>
              <a:gd name="connsiteX2" fmla="*/ 196940 w 3730673"/>
              <a:gd name="connsiteY2" fmla="*/ 89563 h 2327667"/>
              <a:gd name="connsiteX3" fmla="*/ 3730673 w 3730673"/>
              <a:gd name="connsiteY3" fmla="*/ 2286874 h 2327667"/>
              <a:gd name="connsiteX4" fmla="*/ 3729847 w 3730673"/>
              <a:gd name="connsiteY4" fmla="*/ 2322914 h 2327667"/>
              <a:gd name="connsiteX5" fmla="*/ 2578 w 3730673"/>
              <a:gd name="connsiteY5" fmla="*/ 2327667 h 2327667"/>
              <a:gd name="connsiteX0" fmla="*/ 2578 w 3730673"/>
              <a:gd name="connsiteY0" fmla="*/ 2436390 h 2436390"/>
              <a:gd name="connsiteX1" fmla="*/ 0 w 3730673"/>
              <a:gd name="connsiteY1" fmla="*/ 198286 h 2436390"/>
              <a:gd name="connsiteX2" fmla="*/ 196940 w 3730673"/>
              <a:gd name="connsiteY2" fmla="*/ 198286 h 2436390"/>
              <a:gd name="connsiteX3" fmla="*/ 3730673 w 3730673"/>
              <a:gd name="connsiteY3" fmla="*/ 2395597 h 2436390"/>
              <a:gd name="connsiteX4" fmla="*/ 3729847 w 3730673"/>
              <a:gd name="connsiteY4" fmla="*/ 2431637 h 2436390"/>
              <a:gd name="connsiteX5" fmla="*/ 2578 w 3730673"/>
              <a:gd name="connsiteY5" fmla="*/ 2436390 h 2436390"/>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46777 h 2446777"/>
              <a:gd name="connsiteX1" fmla="*/ 0 w 3730673"/>
              <a:gd name="connsiteY1" fmla="*/ 208673 h 2446777"/>
              <a:gd name="connsiteX2" fmla="*/ 312197 w 3730673"/>
              <a:gd name="connsiteY2" fmla="*/ 251474 h 2446777"/>
              <a:gd name="connsiteX3" fmla="*/ 3730673 w 3730673"/>
              <a:gd name="connsiteY3" fmla="*/ 2405984 h 2446777"/>
              <a:gd name="connsiteX4" fmla="*/ 3729847 w 3730673"/>
              <a:gd name="connsiteY4" fmla="*/ 2442024 h 2446777"/>
              <a:gd name="connsiteX5" fmla="*/ 2578 w 3730673"/>
              <a:gd name="connsiteY5" fmla="*/ 2446777 h 2446777"/>
              <a:gd name="connsiteX0" fmla="*/ 2578 w 3730673"/>
              <a:gd name="connsiteY0" fmla="*/ 2909950 h 2909950"/>
              <a:gd name="connsiteX1" fmla="*/ 0 w 3730673"/>
              <a:gd name="connsiteY1" fmla="*/ 671846 h 2909950"/>
              <a:gd name="connsiteX2" fmla="*/ 312197 w 3730673"/>
              <a:gd name="connsiteY2" fmla="*/ 714647 h 2909950"/>
              <a:gd name="connsiteX3" fmla="*/ 3730673 w 3730673"/>
              <a:gd name="connsiteY3" fmla="*/ 2869157 h 2909950"/>
              <a:gd name="connsiteX4" fmla="*/ 3729847 w 3730673"/>
              <a:gd name="connsiteY4" fmla="*/ 2905197 h 2909950"/>
              <a:gd name="connsiteX5" fmla="*/ 2578 w 3730673"/>
              <a:gd name="connsiteY5" fmla="*/ 2909950 h 2909950"/>
              <a:gd name="connsiteX0" fmla="*/ 2578 w 3730673"/>
              <a:gd name="connsiteY0" fmla="*/ 2556987 h 2556987"/>
              <a:gd name="connsiteX1" fmla="*/ 0 w 3730673"/>
              <a:gd name="connsiteY1" fmla="*/ 318883 h 2556987"/>
              <a:gd name="connsiteX2" fmla="*/ 312197 w 3730673"/>
              <a:gd name="connsiteY2" fmla="*/ 361684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56987 h 2556987"/>
              <a:gd name="connsiteX1" fmla="*/ 0 w 3730673"/>
              <a:gd name="connsiteY1" fmla="*/ 318883 h 2556987"/>
              <a:gd name="connsiteX2" fmla="*/ 327363 w 3730673"/>
              <a:gd name="connsiteY2" fmla="*/ 361685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759362 h 2759362"/>
              <a:gd name="connsiteX1" fmla="*/ 0 w 3730673"/>
              <a:gd name="connsiteY1" fmla="*/ 521258 h 2759362"/>
              <a:gd name="connsiteX2" fmla="*/ 327363 w 3730673"/>
              <a:gd name="connsiteY2" fmla="*/ 564060 h 2759362"/>
              <a:gd name="connsiteX3" fmla="*/ 3730673 w 3730673"/>
              <a:gd name="connsiteY3" fmla="*/ 2718569 h 2759362"/>
              <a:gd name="connsiteX4" fmla="*/ 3729847 w 3730673"/>
              <a:gd name="connsiteY4" fmla="*/ 2754609 h 2759362"/>
              <a:gd name="connsiteX5" fmla="*/ 2578 w 3730673"/>
              <a:gd name="connsiteY5" fmla="*/ 2759362 h 2759362"/>
              <a:gd name="connsiteX0" fmla="*/ 2578 w 3730673"/>
              <a:gd name="connsiteY0" fmla="*/ 2727967 h 2727967"/>
              <a:gd name="connsiteX1" fmla="*/ 0 w 3730673"/>
              <a:gd name="connsiteY1" fmla="*/ 489863 h 2727967"/>
              <a:gd name="connsiteX2" fmla="*/ 327363 w 3730673"/>
              <a:gd name="connsiteY2" fmla="*/ 532665 h 2727967"/>
              <a:gd name="connsiteX3" fmla="*/ 3730673 w 3730673"/>
              <a:gd name="connsiteY3" fmla="*/ 2687174 h 2727967"/>
              <a:gd name="connsiteX4" fmla="*/ 3729847 w 3730673"/>
              <a:gd name="connsiteY4" fmla="*/ 2723214 h 2727967"/>
              <a:gd name="connsiteX5" fmla="*/ 2578 w 3730673"/>
              <a:gd name="connsiteY5" fmla="*/ 2727967 h 2727967"/>
              <a:gd name="connsiteX0" fmla="*/ 2578 w 3730673"/>
              <a:gd name="connsiteY0" fmla="*/ 2755990 h 2755990"/>
              <a:gd name="connsiteX1" fmla="*/ 0 w 3730673"/>
              <a:gd name="connsiteY1" fmla="*/ 517886 h 2755990"/>
              <a:gd name="connsiteX2" fmla="*/ 327363 w 3730673"/>
              <a:gd name="connsiteY2" fmla="*/ 560688 h 2755990"/>
              <a:gd name="connsiteX3" fmla="*/ 3730673 w 3730673"/>
              <a:gd name="connsiteY3" fmla="*/ 2715197 h 2755990"/>
              <a:gd name="connsiteX4" fmla="*/ 3729847 w 3730673"/>
              <a:gd name="connsiteY4" fmla="*/ 2751237 h 2755990"/>
              <a:gd name="connsiteX5" fmla="*/ 2578 w 3730673"/>
              <a:gd name="connsiteY5" fmla="*/ 2755990 h 2755990"/>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989384"/>
              <a:gd name="connsiteY0" fmla="*/ 2742934 h 2742934"/>
              <a:gd name="connsiteX1" fmla="*/ 0 w 3989384"/>
              <a:gd name="connsiteY1" fmla="*/ 504830 h 2742934"/>
              <a:gd name="connsiteX2" fmla="*/ 327363 w 3989384"/>
              <a:gd name="connsiteY2" fmla="*/ 547632 h 2742934"/>
              <a:gd name="connsiteX3" fmla="*/ 3757971 w 3989384"/>
              <a:gd name="connsiteY3" fmla="*/ 2224435 h 2742934"/>
              <a:gd name="connsiteX4" fmla="*/ 3730673 w 3989384"/>
              <a:gd name="connsiteY4" fmla="*/ 2702141 h 2742934"/>
              <a:gd name="connsiteX5" fmla="*/ 3729847 w 3989384"/>
              <a:gd name="connsiteY5" fmla="*/ 2738181 h 2742934"/>
              <a:gd name="connsiteX6" fmla="*/ 2578 w 3989384"/>
              <a:gd name="connsiteY6" fmla="*/ 2742934 h 2742934"/>
              <a:gd name="connsiteX0" fmla="*/ 2578 w 3758941"/>
              <a:gd name="connsiteY0" fmla="*/ 2742934 h 2742934"/>
              <a:gd name="connsiteX1" fmla="*/ 0 w 3758941"/>
              <a:gd name="connsiteY1" fmla="*/ 504830 h 2742934"/>
              <a:gd name="connsiteX2" fmla="*/ 327363 w 3758941"/>
              <a:gd name="connsiteY2" fmla="*/ 547632 h 2742934"/>
              <a:gd name="connsiteX3" fmla="*/ 3757971 w 3758941"/>
              <a:gd name="connsiteY3" fmla="*/ 2224435 h 2742934"/>
              <a:gd name="connsiteX4" fmla="*/ 3730673 w 3758941"/>
              <a:gd name="connsiteY4" fmla="*/ 2702141 h 2742934"/>
              <a:gd name="connsiteX5" fmla="*/ 3729847 w 3758941"/>
              <a:gd name="connsiteY5" fmla="*/ 2738181 h 2742934"/>
              <a:gd name="connsiteX6" fmla="*/ 2578 w 3758941"/>
              <a:gd name="connsiteY6" fmla="*/ 2742934 h 2742934"/>
              <a:gd name="connsiteX0" fmla="*/ 2578 w 3757983"/>
              <a:gd name="connsiteY0" fmla="*/ 2742934 h 2742934"/>
              <a:gd name="connsiteX1" fmla="*/ 0 w 3757983"/>
              <a:gd name="connsiteY1" fmla="*/ 504830 h 2742934"/>
              <a:gd name="connsiteX2" fmla="*/ 327363 w 3757983"/>
              <a:gd name="connsiteY2" fmla="*/ 547632 h 2742934"/>
              <a:gd name="connsiteX3" fmla="*/ 3757971 w 3757983"/>
              <a:gd name="connsiteY3" fmla="*/ 2224435 h 2742934"/>
              <a:gd name="connsiteX4" fmla="*/ 3730673 w 3757983"/>
              <a:gd name="connsiteY4" fmla="*/ 2702141 h 2742934"/>
              <a:gd name="connsiteX5" fmla="*/ 3729847 w 3757983"/>
              <a:gd name="connsiteY5" fmla="*/ 2738181 h 2742934"/>
              <a:gd name="connsiteX6" fmla="*/ 2578 w 3757983"/>
              <a:gd name="connsiteY6" fmla="*/ 2742934 h 2742934"/>
              <a:gd name="connsiteX0" fmla="*/ 2578 w 4191277"/>
              <a:gd name="connsiteY0" fmla="*/ 2742934 h 2742934"/>
              <a:gd name="connsiteX1" fmla="*/ 0 w 4191277"/>
              <a:gd name="connsiteY1" fmla="*/ 504830 h 2742934"/>
              <a:gd name="connsiteX2" fmla="*/ 327363 w 4191277"/>
              <a:gd name="connsiteY2" fmla="*/ 547632 h 2742934"/>
              <a:gd name="connsiteX3" fmla="*/ 3757971 w 4191277"/>
              <a:gd name="connsiteY3" fmla="*/ 2224435 h 2742934"/>
              <a:gd name="connsiteX4" fmla="*/ 3729847 w 4191277"/>
              <a:gd name="connsiteY4" fmla="*/ 2738181 h 2742934"/>
              <a:gd name="connsiteX5" fmla="*/ 2578 w 4191277"/>
              <a:gd name="connsiteY5" fmla="*/ 2742934 h 2742934"/>
              <a:gd name="connsiteX0" fmla="*/ 2578 w 4002341"/>
              <a:gd name="connsiteY0" fmla="*/ 2742934 h 2742934"/>
              <a:gd name="connsiteX1" fmla="*/ 0 w 4002341"/>
              <a:gd name="connsiteY1" fmla="*/ 504830 h 2742934"/>
              <a:gd name="connsiteX2" fmla="*/ 327363 w 4002341"/>
              <a:gd name="connsiteY2" fmla="*/ 547632 h 2742934"/>
              <a:gd name="connsiteX3" fmla="*/ 3757971 w 4002341"/>
              <a:gd name="connsiteY3" fmla="*/ 2224435 h 2742934"/>
              <a:gd name="connsiteX4" fmla="*/ 3729847 w 4002341"/>
              <a:gd name="connsiteY4" fmla="*/ 2738181 h 2742934"/>
              <a:gd name="connsiteX5" fmla="*/ 2578 w 4002341"/>
              <a:gd name="connsiteY5" fmla="*/ 2742934 h 2742934"/>
              <a:gd name="connsiteX0" fmla="*/ 2578 w 3758096"/>
              <a:gd name="connsiteY0" fmla="*/ 2742934 h 2742934"/>
              <a:gd name="connsiteX1" fmla="*/ 0 w 3758096"/>
              <a:gd name="connsiteY1" fmla="*/ 504830 h 2742934"/>
              <a:gd name="connsiteX2" fmla="*/ 327363 w 3758096"/>
              <a:gd name="connsiteY2" fmla="*/ 547632 h 2742934"/>
              <a:gd name="connsiteX3" fmla="*/ 3757971 w 3758096"/>
              <a:gd name="connsiteY3" fmla="*/ 2224435 h 2742934"/>
              <a:gd name="connsiteX4" fmla="*/ 3729847 w 3758096"/>
              <a:gd name="connsiteY4" fmla="*/ 2738181 h 2742934"/>
              <a:gd name="connsiteX5" fmla="*/ 2578 w 3758096"/>
              <a:gd name="connsiteY5" fmla="*/ 2742934 h 2742934"/>
              <a:gd name="connsiteX0" fmla="*/ 2578 w 3761045"/>
              <a:gd name="connsiteY0" fmla="*/ 2742934 h 2742934"/>
              <a:gd name="connsiteX1" fmla="*/ 0 w 3761045"/>
              <a:gd name="connsiteY1" fmla="*/ 504830 h 2742934"/>
              <a:gd name="connsiteX2" fmla="*/ 327363 w 3761045"/>
              <a:gd name="connsiteY2" fmla="*/ 547632 h 2742934"/>
              <a:gd name="connsiteX3" fmla="*/ 3757971 w 3761045"/>
              <a:gd name="connsiteY3" fmla="*/ 2224435 h 2742934"/>
              <a:gd name="connsiteX4" fmla="*/ 3761045 w 3761045"/>
              <a:gd name="connsiteY4" fmla="*/ 2738180 h 2742934"/>
              <a:gd name="connsiteX5" fmla="*/ 2578 w 3761045"/>
              <a:gd name="connsiteY5" fmla="*/ 2742934 h 2742934"/>
              <a:gd name="connsiteX0" fmla="*/ 2578 w 3761125"/>
              <a:gd name="connsiteY0" fmla="*/ 2742934 h 2742934"/>
              <a:gd name="connsiteX1" fmla="*/ 0 w 3761125"/>
              <a:gd name="connsiteY1" fmla="*/ 504830 h 2742934"/>
              <a:gd name="connsiteX2" fmla="*/ 327363 w 3761125"/>
              <a:gd name="connsiteY2" fmla="*/ 547632 h 2742934"/>
              <a:gd name="connsiteX3" fmla="*/ 3757971 w 3761125"/>
              <a:gd name="connsiteY3" fmla="*/ 2224435 h 2742934"/>
              <a:gd name="connsiteX4" fmla="*/ 3761045 w 3761125"/>
              <a:gd name="connsiteY4" fmla="*/ 2738180 h 2742934"/>
              <a:gd name="connsiteX5" fmla="*/ 2578 w 3761125"/>
              <a:gd name="connsiteY5" fmla="*/ 2742934 h 2742934"/>
              <a:gd name="connsiteX0" fmla="*/ 2578 w 3762242"/>
              <a:gd name="connsiteY0" fmla="*/ 2742934 h 2742934"/>
              <a:gd name="connsiteX1" fmla="*/ 0 w 3762242"/>
              <a:gd name="connsiteY1" fmla="*/ 504830 h 2742934"/>
              <a:gd name="connsiteX2" fmla="*/ 327363 w 3762242"/>
              <a:gd name="connsiteY2" fmla="*/ 547632 h 2742934"/>
              <a:gd name="connsiteX3" fmla="*/ 3761091 w 3762242"/>
              <a:gd name="connsiteY3" fmla="*/ 2224435 h 2742934"/>
              <a:gd name="connsiteX4" fmla="*/ 3761045 w 3762242"/>
              <a:gd name="connsiteY4" fmla="*/ 2738180 h 2742934"/>
              <a:gd name="connsiteX5" fmla="*/ 2578 w 3762242"/>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24435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761045 w 3925464"/>
              <a:gd name="connsiteY4" fmla="*/ 2738180 h 2742934"/>
              <a:gd name="connsiteX5" fmla="*/ 2578 w 3925464"/>
              <a:gd name="connsiteY5" fmla="*/ 2742934 h 2742934"/>
              <a:gd name="connsiteX0" fmla="*/ 2578 w 3925509"/>
              <a:gd name="connsiteY0" fmla="*/ 2742934 h 2742934"/>
              <a:gd name="connsiteX1" fmla="*/ 0 w 3925509"/>
              <a:gd name="connsiteY1" fmla="*/ 504830 h 2742934"/>
              <a:gd name="connsiteX2" fmla="*/ 327363 w 3925509"/>
              <a:gd name="connsiteY2" fmla="*/ 547632 h 2742934"/>
              <a:gd name="connsiteX3" fmla="*/ 3925464 w 3925509"/>
              <a:gd name="connsiteY3" fmla="*/ 2355038 h 2742934"/>
              <a:gd name="connsiteX4" fmla="*/ 3925418 w 3925509"/>
              <a:gd name="connsiteY4" fmla="*/ 2738180 h 2742934"/>
              <a:gd name="connsiteX5" fmla="*/ 2578 w 3925509"/>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911329 w 3925464"/>
              <a:gd name="connsiteY4" fmla="*/ 2738180 h 2742934"/>
              <a:gd name="connsiteX5" fmla="*/ 2578 w 3925464"/>
              <a:gd name="connsiteY5" fmla="*/ 2742934 h 2742934"/>
              <a:gd name="connsiteX0" fmla="*/ 2578 w 3930134"/>
              <a:gd name="connsiteY0" fmla="*/ 2742934 h 2742934"/>
              <a:gd name="connsiteX1" fmla="*/ 0 w 3930134"/>
              <a:gd name="connsiteY1" fmla="*/ 504830 h 2742934"/>
              <a:gd name="connsiteX2" fmla="*/ 327363 w 3930134"/>
              <a:gd name="connsiteY2" fmla="*/ 547632 h 2742934"/>
              <a:gd name="connsiteX3" fmla="*/ 3925464 w 3930134"/>
              <a:gd name="connsiteY3" fmla="*/ 2355038 h 2742934"/>
              <a:gd name="connsiteX4" fmla="*/ 3930115 w 3930134"/>
              <a:gd name="connsiteY4" fmla="*/ 2738180 h 2742934"/>
              <a:gd name="connsiteX5" fmla="*/ 2578 w 3930134"/>
              <a:gd name="connsiteY5" fmla="*/ 2742934 h 2742934"/>
              <a:gd name="connsiteX0" fmla="*/ 2578 w 3935419"/>
              <a:gd name="connsiteY0" fmla="*/ 2742934 h 2742934"/>
              <a:gd name="connsiteX1" fmla="*/ 0 w 3935419"/>
              <a:gd name="connsiteY1" fmla="*/ 504830 h 2742934"/>
              <a:gd name="connsiteX2" fmla="*/ 327363 w 3935419"/>
              <a:gd name="connsiteY2" fmla="*/ 547632 h 2742934"/>
              <a:gd name="connsiteX3" fmla="*/ 3925464 w 3935419"/>
              <a:gd name="connsiteY3" fmla="*/ 2355038 h 2742934"/>
              <a:gd name="connsiteX4" fmla="*/ 3930115 w 3935419"/>
              <a:gd name="connsiteY4" fmla="*/ 2738180 h 2742934"/>
              <a:gd name="connsiteX5" fmla="*/ 2578 w 393541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4 w 3930422"/>
              <a:gd name="connsiteY3" fmla="*/ 2355038 h 2742934"/>
              <a:gd name="connsiteX4" fmla="*/ 3930115 w 3930422"/>
              <a:gd name="connsiteY4" fmla="*/ 2738180 h 2742934"/>
              <a:gd name="connsiteX5" fmla="*/ 2578 w 3930422"/>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5 w 3930422"/>
              <a:gd name="connsiteY3" fmla="*/ 2381634 h 2742934"/>
              <a:gd name="connsiteX4" fmla="*/ 3930115 w 3930422"/>
              <a:gd name="connsiteY4" fmla="*/ 2738180 h 2742934"/>
              <a:gd name="connsiteX5" fmla="*/ 2578 w 3930422"/>
              <a:gd name="connsiteY5" fmla="*/ 2742934 h 2742934"/>
              <a:gd name="connsiteX0" fmla="*/ 2578 w 3935564"/>
              <a:gd name="connsiteY0" fmla="*/ 2742934 h 2742934"/>
              <a:gd name="connsiteX1" fmla="*/ 0 w 3935564"/>
              <a:gd name="connsiteY1" fmla="*/ 504830 h 2742934"/>
              <a:gd name="connsiteX2" fmla="*/ 327363 w 3935564"/>
              <a:gd name="connsiteY2" fmla="*/ 547632 h 2742934"/>
              <a:gd name="connsiteX3" fmla="*/ 3935564 w 3935564"/>
              <a:gd name="connsiteY3" fmla="*/ 2394932 h 2742934"/>
              <a:gd name="connsiteX4" fmla="*/ 3930115 w 3935564"/>
              <a:gd name="connsiteY4" fmla="*/ 2738180 h 2742934"/>
              <a:gd name="connsiteX5" fmla="*/ 2578 w 3935564"/>
              <a:gd name="connsiteY5" fmla="*/ 2742934 h 2742934"/>
              <a:gd name="connsiteX0" fmla="*/ 2578 w 3930554"/>
              <a:gd name="connsiteY0" fmla="*/ 2742934 h 2742934"/>
              <a:gd name="connsiteX1" fmla="*/ 0 w 3930554"/>
              <a:gd name="connsiteY1" fmla="*/ 504830 h 2742934"/>
              <a:gd name="connsiteX2" fmla="*/ 327363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742934 h 2742934"/>
              <a:gd name="connsiteX1" fmla="*/ 0 w 3930554"/>
              <a:gd name="connsiteY1" fmla="*/ 504830 h 2742934"/>
              <a:gd name="connsiteX2" fmla="*/ 1017729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239774 h 2239774"/>
              <a:gd name="connsiteX1" fmla="*/ 0 w 3930554"/>
              <a:gd name="connsiteY1" fmla="*/ 793267 h 2239774"/>
              <a:gd name="connsiteX2" fmla="*/ 1017729 w 3930554"/>
              <a:gd name="connsiteY2" fmla="*/ 44472 h 2239774"/>
              <a:gd name="connsiteX3" fmla="*/ 3927990 w 3930554"/>
              <a:gd name="connsiteY3" fmla="*/ 1891772 h 2239774"/>
              <a:gd name="connsiteX4" fmla="*/ 3930115 w 3930554"/>
              <a:gd name="connsiteY4" fmla="*/ 2235020 h 2239774"/>
              <a:gd name="connsiteX5" fmla="*/ 2578 w 3930554"/>
              <a:gd name="connsiteY5" fmla="*/ 2239774 h 2239774"/>
              <a:gd name="connsiteX0" fmla="*/ 2578 w 3930554"/>
              <a:gd name="connsiteY0" fmla="*/ 2355838 h 2355838"/>
              <a:gd name="connsiteX1" fmla="*/ 0 w 3930554"/>
              <a:gd name="connsiteY1" fmla="*/ 909331 h 2355838"/>
              <a:gd name="connsiteX2" fmla="*/ 947284 w 3930554"/>
              <a:gd name="connsiteY2" fmla="*/ 36849 h 2355838"/>
              <a:gd name="connsiteX3" fmla="*/ 3927990 w 3930554"/>
              <a:gd name="connsiteY3" fmla="*/ 2007836 h 2355838"/>
              <a:gd name="connsiteX4" fmla="*/ 3930115 w 3930554"/>
              <a:gd name="connsiteY4" fmla="*/ 2351084 h 2355838"/>
              <a:gd name="connsiteX5" fmla="*/ 2578 w 3930554"/>
              <a:gd name="connsiteY5" fmla="*/ 2355838 h 2355838"/>
              <a:gd name="connsiteX0" fmla="*/ 2578 w 3930554"/>
              <a:gd name="connsiteY0" fmla="*/ 2531323 h 2531323"/>
              <a:gd name="connsiteX1" fmla="*/ 0 w 3930554"/>
              <a:gd name="connsiteY1" fmla="*/ 1084816 h 2531323"/>
              <a:gd name="connsiteX2" fmla="*/ 947284 w 3930554"/>
              <a:gd name="connsiteY2" fmla="*/ 212334 h 2531323"/>
              <a:gd name="connsiteX3" fmla="*/ 3927990 w 3930554"/>
              <a:gd name="connsiteY3" fmla="*/ 2183321 h 2531323"/>
              <a:gd name="connsiteX4" fmla="*/ 3930115 w 3930554"/>
              <a:gd name="connsiteY4" fmla="*/ 2526569 h 2531323"/>
              <a:gd name="connsiteX5" fmla="*/ 2578 w 3930554"/>
              <a:gd name="connsiteY5" fmla="*/ 2531323 h 2531323"/>
              <a:gd name="connsiteX0" fmla="*/ 2578 w 3930554"/>
              <a:gd name="connsiteY0" fmla="*/ 2672554 h 2672554"/>
              <a:gd name="connsiteX1" fmla="*/ 0 w 3930554"/>
              <a:gd name="connsiteY1" fmla="*/ 1226047 h 2672554"/>
              <a:gd name="connsiteX2" fmla="*/ 947284 w 3930554"/>
              <a:gd name="connsiteY2" fmla="*/ 353565 h 2672554"/>
              <a:gd name="connsiteX3" fmla="*/ 3927990 w 3930554"/>
              <a:gd name="connsiteY3" fmla="*/ 2324552 h 2672554"/>
              <a:gd name="connsiteX4" fmla="*/ 3930115 w 3930554"/>
              <a:gd name="connsiteY4" fmla="*/ 2667800 h 2672554"/>
              <a:gd name="connsiteX5" fmla="*/ 2578 w 3930554"/>
              <a:gd name="connsiteY5" fmla="*/ 2672554 h 2672554"/>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657070 h 2657070"/>
              <a:gd name="connsiteX1" fmla="*/ 0 w 3930554"/>
              <a:gd name="connsiteY1" fmla="*/ 1210563 h 2657070"/>
              <a:gd name="connsiteX2" fmla="*/ 539201 w 3930554"/>
              <a:gd name="connsiteY2" fmla="*/ 717 h 2657070"/>
              <a:gd name="connsiteX3" fmla="*/ 947284 w 3930554"/>
              <a:gd name="connsiteY3" fmla="*/ 338081 h 2657070"/>
              <a:gd name="connsiteX4" fmla="*/ 3927990 w 3930554"/>
              <a:gd name="connsiteY4" fmla="*/ 2309068 h 2657070"/>
              <a:gd name="connsiteX5" fmla="*/ 3930115 w 3930554"/>
              <a:gd name="connsiteY5" fmla="*/ 2652316 h 2657070"/>
              <a:gd name="connsiteX6" fmla="*/ 2578 w 3930554"/>
              <a:gd name="connsiteY6" fmla="*/ 2657070 h 2657070"/>
              <a:gd name="connsiteX0" fmla="*/ 2618 w 3930594"/>
              <a:gd name="connsiteY0" fmla="*/ 2657070 h 2657070"/>
              <a:gd name="connsiteX1" fmla="*/ 40 w 3930594"/>
              <a:gd name="connsiteY1" fmla="*/ 1210563 h 2657070"/>
              <a:gd name="connsiteX2" fmla="*/ 539241 w 3930594"/>
              <a:gd name="connsiteY2" fmla="*/ 717 h 2657070"/>
              <a:gd name="connsiteX3" fmla="*/ 947324 w 3930594"/>
              <a:gd name="connsiteY3" fmla="*/ 338081 h 2657070"/>
              <a:gd name="connsiteX4" fmla="*/ 3928030 w 3930594"/>
              <a:gd name="connsiteY4" fmla="*/ 2309068 h 2657070"/>
              <a:gd name="connsiteX5" fmla="*/ 3930155 w 3930594"/>
              <a:gd name="connsiteY5" fmla="*/ 2652316 h 2657070"/>
              <a:gd name="connsiteX6" fmla="*/ 2618 w 3930594"/>
              <a:gd name="connsiteY6" fmla="*/ 2657070 h 2657070"/>
              <a:gd name="connsiteX0" fmla="*/ 2623 w 3930599"/>
              <a:gd name="connsiteY0" fmla="*/ 2667364 h 2667364"/>
              <a:gd name="connsiteX1" fmla="*/ 45 w 3930599"/>
              <a:gd name="connsiteY1" fmla="*/ 1220857 h 2667364"/>
              <a:gd name="connsiteX2" fmla="*/ 539246 w 3930599"/>
              <a:gd name="connsiteY2" fmla="*/ 11011 h 2667364"/>
              <a:gd name="connsiteX3" fmla="*/ 1280771 w 3930599"/>
              <a:gd name="connsiteY3" fmla="*/ 719437 h 2667364"/>
              <a:gd name="connsiteX4" fmla="*/ 3928035 w 3930599"/>
              <a:gd name="connsiteY4" fmla="*/ 2319362 h 2667364"/>
              <a:gd name="connsiteX5" fmla="*/ 3930160 w 3930599"/>
              <a:gd name="connsiteY5" fmla="*/ 2662610 h 2667364"/>
              <a:gd name="connsiteX6" fmla="*/ 2623 w 3930599"/>
              <a:gd name="connsiteY6" fmla="*/ 2667364 h 2667364"/>
              <a:gd name="connsiteX0" fmla="*/ 2623 w 3930599"/>
              <a:gd name="connsiteY0" fmla="*/ 2671776 h 2671776"/>
              <a:gd name="connsiteX1" fmla="*/ 45 w 3930599"/>
              <a:gd name="connsiteY1" fmla="*/ 1225269 h 2671776"/>
              <a:gd name="connsiteX2" fmla="*/ 539246 w 3930599"/>
              <a:gd name="connsiteY2" fmla="*/ 15423 h 2671776"/>
              <a:gd name="connsiteX3" fmla="*/ 1280771 w 3930599"/>
              <a:gd name="connsiteY3" fmla="*/ 723849 h 2671776"/>
              <a:gd name="connsiteX4" fmla="*/ 3928035 w 3930599"/>
              <a:gd name="connsiteY4" fmla="*/ 2323774 h 2671776"/>
              <a:gd name="connsiteX5" fmla="*/ 3930160 w 3930599"/>
              <a:gd name="connsiteY5" fmla="*/ 2667022 h 2671776"/>
              <a:gd name="connsiteX6" fmla="*/ 2623 w 3930599"/>
              <a:gd name="connsiteY6" fmla="*/ 2671776 h 2671776"/>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6 w 3930602"/>
              <a:gd name="connsiteY0" fmla="*/ 2656423 h 2656423"/>
              <a:gd name="connsiteX1" fmla="*/ 48 w 3930602"/>
              <a:gd name="connsiteY1" fmla="*/ 1209916 h 2656423"/>
              <a:gd name="connsiteX2" fmla="*/ 539249 w 3930602"/>
              <a:gd name="connsiteY2" fmla="*/ 70 h 2656423"/>
              <a:gd name="connsiteX3" fmla="*/ 1280774 w 3930602"/>
              <a:gd name="connsiteY3" fmla="*/ 708496 h 2656423"/>
              <a:gd name="connsiteX4" fmla="*/ 3928038 w 3930602"/>
              <a:gd name="connsiteY4" fmla="*/ 2308421 h 2656423"/>
              <a:gd name="connsiteX5" fmla="*/ 3930163 w 3930602"/>
              <a:gd name="connsiteY5" fmla="*/ 2651669 h 2656423"/>
              <a:gd name="connsiteX6" fmla="*/ 2626 w 3930602"/>
              <a:gd name="connsiteY6" fmla="*/ 2656423 h 265642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2 w 3930588"/>
              <a:gd name="connsiteY0" fmla="*/ 2709175 h 2709175"/>
              <a:gd name="connsiteX1" fmla="*/ 34 w 3930588"/>
              <a:gd name="connsiteY1" fmla="*/ 1262668 h 2709175"/>
              <a:gd name="connsiteX2" fmla="*/ 656644 w 3930588"/>
              <a:gd name="connsiteY2" fmla="*/ 3348 h 2709175"/>
              <a:gd name="connsiteX3" fmla="*/ 1261975 w 3930588"/>
              <a:gd name="connsiteY3" fmla="*/ 909673 h 2709175"/>
              <a:gd name="connsiteX4" fmla="*/ 3928024 w 3930588"/>
              <a:gd name="connsiteY4" fmla="*/ 2361173 h 2709175"/>
              <a:gd name="connsiteX5" fmla="*/ 3930149 w 3930588"/>
              <a:gd name="connsiteY5" fmla="*/ 2704421 h 2709175"/>
              <a:gd name="connsiteX6" fmla="*/ 2612 w 3930588"/>
              <a:gd name="connsiteY6" fmla="*/ 2709175 h 2709175"/>
              <a:gd name="connsiteX0" fmla="*/ 2613 w 3930589"/>
              <a:gd name="connsiteY0" fmla="*/ 2706823 h 2706823"/>
              <a:gd name="connsiteX1" fmla="*/ 35 w 3930589"/>
              <a:gd name="connsiteY1" fmla="*/ 1260316 h 2706823"/>
              <a:gd name="connsiteX2" fmla="*/ 656645 w 3930589"/>
              <a:gd name="connsiteY2" fmla="*/ 996 h 2706823"/>
              <a:gd name="connsiteX3" fmla="*/ 1261976 w 3930589"/>
              <a:gd name="connsiteY3" fmla="*/ 907321 h 2706823"/>
              <a:gd name="connsiteX4" fmla="*/ 3928025 w 3930589"/>
              <a:gd name="connsiteY4" fmla="*/ 2358821 h 2706823"/>
              <a:gd name="connsiteX5" fmla="*/ 3930150 w 3930589"/>
              <a:gd name="connsiteY5" fmla="*/ 2702069 h 2706823"/>
              <a:gd name="connsiteX6" fmla="*/ 2613 w 3930589"/>
              <a:gd name="connsiteY6" fmla="*/ 2706823 h 2706823"/>
              <a:gd name="connsiteX0" fmla="*/ 2640 w 3930616"/>
              <a:gd name="connsiteY0" fmla="*/ 2706822 h 2706822"/>
              <a:gd name="connsiteX1" fmla="*/ 62 w 3930616"/>
              <a:gd name="connsiteY1" fmla="*/ 1260315 h 2706822"/>
              <a:gd name="connsiteX2" fmla="*/ 656672 w 3930616"/>
              <a:gd name="connsiteY2" fmla="*/ 995 h 2706822"/>
              <a:gd name="connsiteX3" fmla="*/ 1262003 w 3930616"/>
              <a:gd name="connsiteY3" fmla="*/ 907320 h 2706822"/>
              <a:gd name="connsiteX4" fmla="*/ 3928052 w 3930616"/>
              <a:gd name="connsiteY4" fmla="*/ 2358820 h 2706822"/>
              <a:gd name="connsiteX5" fmla="*/ 3930177 w 3930616"/>
              <a:gd name="connsiteY5" fmla="*/ 2702068 h 2706822"/>
              <a:gd name="connsiteX6" fmla="*/ 2640 w 3930616"/>
              <a:gd name="connsiteY6" fmla="*/ 2706822 h 2706822"/>
              <a:gd name="connsiteX0" fmla="*/ 2629 w 3930605"/>
              <a:gd name="connsiteY0" fmla="*/ 2706822 h 2706822"/>
              <a:gd name="connsiteX1" fmla="*/ 51 w 3930605"/>
              <a:gd name="connsiteY1" fmla="*/ 1260315 h 2706822"/>
              <a:gd name="connsiteX2" fmla="*/ 656661 w 3930605"/>
              <a:gd name="connsiteY2" fmla="*/ 995 h 2706822"/>
              <a:gd name="connsiteX3" fmla="*/ 1261992 w 3930605"/>
              <a:gd name="connsiteY3" fmla="*/ 907320 h 2706822"/>
              <a:gd name="connsiteX4" fmla="*/ 3928041 w 3930605"/>
              <a:gd name="connsiteY4" fmla="*/ 2358820 h 2706822"/>
              <a:gd name="connsiteX5" fmla="*/ 3930166 w 3930605"/>
              <a:gd name="connsiteY5" fmla="*/ 2702068 h 2706822"/>
              <a:gd name="connsiteX6" fmla="*/ 2629 w 3930605"/>
              <a:gd name="connsiteY6" fmla="*/ 2706822 h 2706822"/>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31 w 3930607"/>
              <a:gd name="connsiteY0" fmla="*/ 2707626 h 2707626"/>
              <a:gd name="connsiteX1" fmla="*/ 53 w 3930607"/>
              <a:gd name="connsiteY1" fmla="*/ 1261119 h 2707626"/>
              <a:gd name="connsiteX2" fmla="*/ 656663 w 3930607"/>
              <a:gd name="connsiteY2" fmla="*/ 1799 h 2707626"/>
              <a:gd name="connsiteX3" fmla="*/ 1435759 w 3930607"/>
              <a:gd name="connsiteY3" fmla="*/ 1242079 h 2707626"/>
              <a:gd name="connsiteX4" fmla="*/ 3928043 w 3930607"/>
              <a:gd name="connsiteY4" fmla="*/ 2359624 h 2707626"/>
              <a:gd name="connsiteX5" fmla="*/ 3930168 w 3930607"/>
              <a:gd name="connsiteY5" fmla="*/ 2702872 h 2707626"/>
              <a:gd name="connsiteX6" fmla="*/ 2631 w 3930607"/>
              <a:gd name="connsiteY6" fmla="*/ 2707626 h 2707626"/>
              <a:gd name="connsiteX0" fmla="*/ 2676 w 3930652"/>
              <a:gd name="connsiteY0" fmla="*/ 3067081 h 3067081"/>
              <a:gd name="connsiteX1" fmla="*/ 98 w 3930652"/>
              <a:gd name="connsiteY1" fmla="*/ 1620574 h 3067081"/>
              <a:gd name="connsiteX2" fmla="*/ 523934 w 3930652"/>
              <a:gd name="connsiteY2" fmla="*/ 646 h 3067081"/>
              <a:gd name="connsiteX3" fmla="*/ 1435804 w 3930652"/>
              <a:gd name="connsiteY3" fmla="*/ 1601534 h 3067081"/>
              <a:gd name="connsiteX4" fmla="*/ 3928088 w 3930652"/>
              <a:gd name="connsiteY4" fmla="*/ 2719079 h 3067081"/>
              <a:gd name="connsiteX5" fmla="*/ 3930213 w 3930652"/>
              <a:gd name="connsiteY5" fmla="*/ 3062327 h 3067081"/>
              <a:gd name="connsiteX6" fmla="*/ 2676 w 3930652"/>
              <a:gd name="connsiteY6" fmla="*/ 3067081 h 3067081"/>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578 w 3930554"/>
              <a:gd name="connsiteY0" fmla="*/ 3066846 h 3066846"/>
              <a:gd name="connsiteX1" fmla="*/ 0 w 3930554"/>
              <a:gd name="connsiteY1" fmla="*/ 1620339 h 3066846"/>
              <a:gd name="connsiteX2" fmla="*/ 523836 w 3930554"/>
              <a:gd name="connsiteY2" fmla="*/ 411 h 3066846"/>
              <a:gd name="connsiteX3" fmla="*/ 3927990 w 3930554"/>
              <a:gd name="connsiteY3" fmla="*/ 2718844 h 3066846"/>
              <a:gd name="connsiteX4" fmla="*/ 3930115 w 3930554"/>
              <a:gd name="connsiteY4" fmla="*/ 3062092 h 3066846"/>
              <a:gd name="connsiteX5" fmla="*/ 2578 w 3930554"/>
              <a:gd name="connsiteY5" fmla="*/ 3066846 h 3066846"/>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67429 w 3997815"/>
              <a:gd name="connsiteY0" fmla="*/ 3161650 h 3161650"/>
              <a:gd name="connsiteX1" fmla="*/ 64851 w 3997815"/>
              <a:gd name="connsiteY1" fmla="*/ 1715143 h 3161650"/>
              <a:gd name="connsiteX2" fmla="*/ 424550 w 3997815"/>
              <a:gd name="connsiteY2" fmla="*/ 45188 h 3161650"/>
              <a:gd name="connsiteX3" fmla="*/ 3997815 w 3997815"/>
              <a:gd name="connsiteY3" fmla="*/ 3045020 h 3161650"/>
              <a:gd name="connsiteX4" fmla="*/ 3994966 w 3997815"/>
              <a:gd name="connsiteY4" fmla="*/ 3156896 h 3161650"/>
              <a:gd name="connsiteX5" fmla="*/ 67429 w 3997815"/>
              <a:gd name="connsiteY5" fmla="*/ 3161650 h 3161650"/>
              <a:gd name="connsiteX0" fmla="*/ 2578 w 3932964"/>
              <a:gd name="connsiteY0" fmla="*/ 3116478 h 3116478"/>
              <a:gd name="connsiteX1" fmla="*/ 0 w 3932964"/>
              <a:gd name="connsiteY1" fmla="*/ 1669971 h 3116478"/>
              <a:gd name="connsiteX2" fmla="*/ 359699 w 3932964"/>
              <a:gd name="connsiteY2" fmla="*/ 16 h 3116478"/>
              <a:gd name="connsiteX3" fmla="*/ 3932964 w 3932964"/>
              <a:gd name="connsiteY3" fmla="*/ 2999848 h 3116478"/>
              <a:gd name="connsiteX4" fmla="*/ 3930115 w 3932964"/>
              <a:gd name="connsiteY4" fmla="*/ 3111724 h 3116478"/>
              <a:gd name="connsiteX5" fmla="*/ 2578 w 3932964"/>
              <a:gd name="connsiteY5" fmla="*/ 3116478 h 3116478"/>
              <a:gd name="connsiteX0" fmla="*/ 2578 w 3932964"/>
              <a:gd name="connsiteY0" fmla="*/ 3116465 h 3116465"/>
              <a:gd name="connsiteX1" fmla="*/ 0 w 3932964"/>
              <a:gd name="connsiteY1" fmla="*/ 1669958 h 3116465"/>
              <a:gd name="connsiteX2" fmla="*/ 359699 w 3932964"/>
              <a:gd name="connsiteY2" fmla="*/ 3 h 3116465"/>
              <a:gd name="connsiteX3" fmla="*/ 3932964 w 3932964"/>
              <a:gd name="connsiteY3" fmla="*/ 2999835 h 3116465"/>
              <a:gd name="connsiteX4" fmla="*/ 3930115 w 3932964"/>
              <a:gd name="connsiteY4" fmla="*/ 3111711 h 3116465"/>
              <a:gd name="connsiteX5" fmla="*/ 2578 w 3932964"/>
              <a:gd name="connsiteY5" fmla="*/ 3116465 h 3116465"/>
              <a:gd name="connsiteX0" fmla="*/ 2578 w 3932964"/>
              <a:gd name="connsiteY0" fmla="*/ 3116463 h 3116463"/>
              <a:gd name="connsiteX1" fmla="*/ 0 w 3932964"/>
              <a:gd name="connsiteY1" fmla="*/ 1669956 h 3116463"/>
              <a:gd name="connsiteX2" fmla="*/ 359699 w 3932964"/>
              <a:gd name="connsiteY2" fmla="*/ 1 h 3116463"/>
              <a:gd name="connsiteX3" fmla="*/ 3932964 w 3932964"/>
              <a:gd name="connsiteY3" fmla="*/ 2999833 h 3116463"/>
              <a:gd name="connsiteX4" fmla="*/ 3930115 w 3932964"/>
              <a:gd name="connsiteY4" fmla="*/ 3111709 h 3116463"/>
              <a:gd name="connsiteX5" fmla="*/ 2578 w 3932964"/>
              <a:gd name="connsiteY5" fmla="*/ 3116463 h 3116463"/>
              <a:gd name="connsiteX0" fmla="*/ 2578 w 3932964"/>
              <a:gd name="connsiteY0" fmla="*/ 3116472 h 3116472"/>
              <a:gd name="connsiteX1" fmla="*/ 0 w 3932964"/>
              <a:gd name="connsiteY1" fmla="*/ 1669965 h 3116472"/>
              <a:gd name="connsiteX2" fmla="*/ 359699 w 3932964"/>
              <a:gd name="connsiteY2" fmla="*/ 10 h 3116472"/>
              <a:gd name="connsiteX3" fmla="*/ 3932964 w 3932964"/>
              <a:gd name="connsiteY3" fmla="*/ 2999842 h 3116472"/>
              <a:gd name="connsiteX4" fmla="*/ 3930115 w 3932964"/>
              <a:gd name="connsiteY4" fmla="*/ 3111718 h 3116472"/>
              <a:gd name="connsiteX5" fmla="*/ 2578 w 3932964"/>
              <a:gd name="connsiteY5" fmla="*/ 3116472 h 3116472"/>
              <a:gd name="connsiteX0" fmla="*/ 38271 w 3968657"/>
              <a:gd name="connsiteY0" fmla="*/ 3110221 h 3110221"/>
              <a:gd name="connsiteX1" fmla="*/ 35693 w 3968657"/>
              <a:gd name="connsiteY1" fmla="*/ 1663714 h 3110221"/>
              <a:gd name="connsiteX2" fmla="*/ 263584 w 3968657"/>
              <a:gd name="connsiteY2" fmla="*/ 12 h 3110221"/>
              <a:gd name="connsiteX3" fmla="*/ 3968657 w 3968657"/>
              <a:gd name="connsiteY3" fmla="*/ 2993591 h 3110221"/>
              <a:gd name="connsiteX4" fmla="*/ 3965808 w 3968657"/>
              <a:gd name="connsiteY4" fmla="*/ 3105467 h 3110221"/>
              <a:gd name="connsiteX5" fmla="*/ 38271 w 3968657"/>
              <a:gd name="connsiteY5" fmla="*/ 3110221 h 3110221"/>
              <a:gd name="connsiteX0" fmla="*/ 2578 w 3932964"/>
              <a:gd name="connsiteY0" fmla="*/ 3110242 h 3110242"/>
              <a:gd name="connsiteX1" fmla="*/ 0 w 3932964"/>
              <a:gd name="connsiteY1" fmla="*/ 1663735 h 3110242"/>
              <a:gd name="connsiteX2" fmla="*/ 227891 w 3932964"/>
              <a:gd name="connsiteY2" fmla="*/ 33 h 3110242"/>
              <a:gd name="connsiteX3" fmla="*/ 3932964 w 3932964"/>
              <a:gd name="connsiteY3" fmla="*/ 2993612 h 3110242"/>
              <a:gd name="connsiteX4" fmla="*/ 3930115 w 3932964"/>
              <a:gd name="connsiteY4" fmla="*/ 3105488 h 3110242"/>
              <a:gd name="connsiteX5" fmla="*/ 2578 w 3932964"/>
              <a:gd name="connsiteY5" fmla="*/ 3110242 h 3110242"/>
              <a:gd name="connsiteX0" fmla="*/ 2578 w 3932964"/>
              <a:gd name="connsiteY0" fmla="*/ 3110300 h 3110300"/>
              <a:gd name="connsiteX1" fmla="*/ 0 w 3932964"/>
              <a:gd name="connsiteY1" fmla="*/ 1663793 h 3110300"/>
              <a:gd name="connsiteX2" fmla="*/ 227891 w 3932964"/>
              <a:gd name="connsiteY2" fmla="*/ 91 h 3110300"/>
              <a:gd name="connsiteX3" fmla="*/ 3932964 w 3932964"/>
              <a:gd name="connsiteY3" fmla="*/ 2993670 h 3110300"/>
              <a:gd name="connsiteX4" fmla="*/ 3930115 w 3932964"/>
              <a:gd name="connsiteY4" fmla="*/ 3105546 h 3110300"/>
              <a:gd name="connsiteX5" fmla="*/ 2578 w 3932964"/>
              <a:gd name="connsiteY5" fmla="*/ 3110300 h 3110300"/>
              <a:gd name="connsiteX0" fmla="*/ 2578 w 3932964"/>
              <a:gd name="connsiteY0" fmla="*/ 3110210 h 3110210"/>
              <a:gd name="connsiteX1" fmla="*/ 0 w 3932964"/>
              <a:gd name="connsiteY1" fmla="*/ 1663703 h 3110210"/>
              <a:gd name="connsiteX2" fmla="*/ 227891 w 3932964"/>
              <a:gd name="connsiteY2" fmla="*/ 1 h 3110210"/>
              <a:gd name="connsiteX3" fmla="*/ 3932964 w 3932964"/>
              <a:gd name="connsiteY3" fmla="*/ 2993580 h 3110210"/>
              <a:gd name="connsiteX4" fmla="*/ 3930115 w 3932964"/>
              <a:gd name="connsiteY4" fmla="*/ 3105456 h 3110210"/>
              <a:gd name="connsiteX5" fmla="*/ 2578 w 3932964"/>
              <a:gd name="connsiteY5" fmla="*/ 3110210 h 3110210"/>
              <a:gd name="connsiteX0" fmla="*/ 2578 w 3932964"/>
              <a:gd name="connsiteY0" fmla="*/ 3110249 h 3110249"/>
              <a:gd name="connsiteX1" fmla="*/ 0 w 3932964"/>
              <a:gd name="connsiteY1" fmla="*/ 1663742 h 3110249"/>
              <a:gd name="connsiteX2" fmla="*/ 227891 w 3932964"/>
              <a:gd name="connsiteY2" fmla="*/ 40 h 3110249"/>
              <a:gd name="connsiteX3" fmla="*/ 3932964 w 3932964"/>
              <a:gd name="connsiteY3" fmla="*/ 2993619 h 3110249"/>
              <a:gd name="connsiteX4" fmla="*/ 3930115 w 3932964"/>
              <a:gd name="connsiteY4" fmla="*/ 3105495 h 3110249"/>
              <a:gd name="connsiteX5" fmla="*/ 2578 w 3932964"/>
              <a:gd name="connsiteY5" fmla="*/ 3110249 h 3110249"/>
              <a:gd name="connsiteX0" fmla="*/ 2578 w 3932964"/>
              <a:gd name="connsiteY0" fmla="*/ 3110251 h 3110251"/>
              <a:gd name="connsiteX1" fmla="*/ 0 w 3932964"/>
              <a:gd name="connsiteY1" fmla="*/ 1663744 h 3110251"/>
              <a:gd name="connsiteX2" fmla="*/ 227891 w 3932964"/>
              <a:gd name="connsiteY2" fmla="*/ 42 h 3110251"/>
              <a:gd name="connsiteX3" fmla="*/ 3932964 w 3932964"/>
              <a:gd name="connsiteY3" fmla="*/ 2993621 h 3110251"/>
              <a:gd name="connsiteX4" fmla="*/ 3930115 w 3932964"/>
              <a:gd name="connsiteY4" fmla="*/ 3105497 h 3110251"/>
              <a:gd name="connsiteX5" fmla="*/ 2578 w 3932964"/>
              <a:gd name="connsiteY5" fmla="*/ 3110251 h 3110251"/>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0209 h 3110209"/>
              <a:gd name="connsiteX1" fmla="*/ 0 w 3932964"/>
              <a:gd name="connsiteY1" fmla="*/ 1663702 h 3110209"/>
              <a:gd name="connsiteX2" fmla="*/ 227891 w 3932964"/>
              <a:gd name="connsiteY2" fmla="*/ 0 h 3110209"/>
              <a:gd name="connsiteX3" fmla="*/ 978205 w 3932964"/>
              <a:gd name="connsiteY3" fmla="*/ 2005336 h 3110209"/>
              <a:gd name="connsiteX4" fmla="*/ 3932964 w 3932964"/>
              <a:gd name="connsiteY4" fmla="*/ 2993579 h 3110209"/>
              <a:gd name="connsiteX5" fmla="*/ 3930115 w 3932964"/>
              <a:gd name="connsiteY5" fmla="*/ 3105455 h 3110209"/>
              <a:gd name="connsiteX6" fmla="*/ 2578 w 3932964"/>
              <a:gd name="connsiteY6" fmla="*/ 3110209 h 3110209"/>
              <a:gd name="connsiteX0" fmla="*/ 2578 w 3932964"/>
              <a:gd name="connsiteY0" fmla="*/ 3114674 h 3114674"/>
              <a:gd name="connsiteX1" fmla="*/ 0 w 3932964"/>
              <a:gd name="connsiteY1" fmla="*/ 1668167 h 3114674"/>
              <a:gd name="connsiteX2" fmla="*/ 227891 w 3932964"/>
              <a:gd name="connsiteY2" fmla="*/ 4465 h 3114674"/>
              <a:gd name="connsiteX3" fmla="*/ 871267 w 3932964"/>
              <a:gd name="connsiteY3" fmla="*/ 1991041 h 3114674"/>
              <a:gd name="connsiteX4" fmla="*/ 3932964 w 3932964"/>
              <a:gd name="connsiteY4" fmla="*/ 2998044 h 3114674"/>
              <a:gd name="connsiteX5" fmla="*/ 3930115 w 3932964"/>
              <a:gd name="connsiteY5" fmla="*/ 3109920 h 3114674"/>
              <a:gd name="connsiteX6" fmla="*/ 2578 w 3932964"/>
              <a:gd name="connsiteY6" fmla="*/ 3114674 h 3114674"/>
              <a:gd name="connsiteX0" fmla="*/ 2578 w 3932964"/>
              <a:gd name="connsiteY0" fmla="*/ 3110239 h 3110239"/>
              <a:gd name="connsiteX1" fmla="*/ 0 w 3932964"/>
              <a:gd name="connsiteY1" fmla="*/ 1663732 h 3110239"/>
              <a:gd name="connsiteX2" fmla="*/ 227891 w 3932964"/>
              <a:gd name="connsiteY2" fmla="*/ 30 h 3110239"/>
              <a:gd name="connsiteX3" fmla="*/ 871267 w 3932964"/>
              <a:gd name="connsiteY3" fmla="*/ 1986606 h 3110239"/>
              <a:gd name="connsiteX4" fmla="*/ 3932964 w 3932964"/>
              <a:gd name="connsiteY4" fmla="*/ 2993609 h 3110239"/>
              <a:gd name="connsiteX5" fmla="*/ 3930115 w 3932964"/>
              <a:gd name="connsiteY5" fmla="*/ 3105485 h 3110239"/>
              <a:gd name="connsiteX6" fmla="*/ 2578 w 3932964"/>
              <a:gd name="connsiteY6" fmla="*/ 3110239 h 311023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52299 w 3982685"/>
              <a:gd name="connsiteY0" fmla="*/ 3110255 h 3110255"/>
              <a:gd name="connsiteX1" fmla="*/ 49721 w 3982685"/>
              <a:gd name="connsiteY1" fmla="*/ 1663748 h 3110255"/>
              <a:gd name="connsiteX2" fmla="*/ 277612 w 3982685"/>
              <a:gd name="connsiteY2" fmla="*/ 46 h 3110255"/>
              <a:gd name="connsiteX3" fmla="*/ 1082639 w 3982685"/>
              <a:gd name="connsiteY3" fmla="*/ 2217994 h 3110255"/>
              <a:gd name="connsiteX4" fmla="*/ 3982685 w 3982685"/>
              <a:gd name="connsiteY4" fmla="*/ 2993625 h 3110255"/>
              <a:gd name="connsiteX5" fmla="*/ 3979836 w 3982685"/>
              <a:gd name="connsiteY5" fmla="*/ 3105501 h 3110255"/>
              <a:gd name="connsiteX6" fmla="*/ 52299 w 3982685"/>
              <a:gd name="connsiteY6" fmla="*/ 3110255 h 3110255"/>
              <a:gd name="connsiteX0" fmla="*/ 13065 w 3943451"/>
              <a:gd name="connsiteY0" fmla="*/ 3097750 h 3097750"/>
              <a:gd name="connsiteX1" fmla="*/ 10487 w 3943451"/>
              <a:gd name="connsiteY1" fmla="*/ 1651243 h 3097750"/>
              <a:gd name="connsiteX2" fmla="*/ 340342 w 3943451"/>
              <a:gd name="connsiteY2" fmla="*/ 48 h 3097750"/>
              <a:gd name="connsiteX3" fmla="*/ 1043405 w 3943451"/>
              <a:gd name="connsiteY3" fmla="*/ 2205489 h 3097750"/>
              <a:gd name="connsiteX4" fmla="*/ 3943451 w 3943451"/>
              <a:gd name="connsiteY4" fmla="*/ 2981120 h 3097750"/>
              <a:gd name="connsiteX5" fmla="*/ 3940602 w 3943451"/>
              <a:gd name="connsiteY5" fmla="*/ 3092996 h 3097750"/>
              <a:gd name="connsiteX6" fmla="*/ 13065 w 3943451"/>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098478 h 3098478"/>
              <a:gd name="connsiteX1" fmla="*/ 0 w 3932964"/>
              <a:gd name="connsiteY1" fmla="*/ 1651971 h 3098478"/>
              <a:gd name="connsiteX2" fmla="*/ 329855 w 3932964"/>
              <a:gd name="connsiteY2" fmla="*/ 776 h 3098478"/>
              <a:gd name="connsiteX3" fmla="*/ 1003075 w 3932964"/>
              <a:gd name="connsiteY3" fmla="*/ 1999856 h 3098478"/>
              <a:gd name="connsiteX4" fmla="*/ 3932964 w 3932964"/>
              <a:gd name="connsiteY4" fmla="*/ 2981848 h 3098478"/>
              <a:gd name="connsiteX5" fmla="*/ 3930115 w 3932964"/>
              <a:gd name="connsiteY5" fmla="*/ 3093724 h 3098478"/>
              <a:gd name="connsiteX6" fmla="*/ 2578 w 3932964"/>
              <a:gd name="connsiteY6" fmla="*/ 3098478 h 3098478"/>
              <a:gd name="connsiteX0" fmla="*/ 2578 w 3932964"/>
              <a:gd name="connsiteY0" fmla="*/ 3098478 h 3098478"/>
              <a:gd name="connsiteX1" fmla="*/ 0 w 3932964"/>
              <a:gd name="connsiteY1" fmla="*/ 1651971 h 3098478"/>
              <a:gd name="connsiteX2" fmla="*/ 329855 w 3932964"/>
              <a:gd name="connsiteY2" fmla="*/ 776 h 3098478"/>
              <a:gd name="connsiteX3" fmla="*/ 1003075 w 3932964"/>
              <a:gd name="connsiteY3" fmla="*/ 1999856 h 3098478"/>
              <a:gd name="connsiteX4" fmla="*/ 3932964 w 3932964"/>
              <a:gd name="connsiteY4" fmla="*/ 2981848 h 3098478"/>
              <a:gd name="connsiteX5" fmla="*/ 3930115 w 3932964"/>
              <a:gd name="connsiteY5" fmla="*/ 3093724 h 3098478"/>
              <a:gd name="connsiteX6" fmla="*/ 2578 w 3932964"/>
              <a:gd name="connsiteY6" fmla="*/ 3098478 h 3098478"/>
              <a:gd name="connsiteX0" fmla="*/ 2578 w 3932964"/>
              <a:gd name="connsiteY0" fmla="*/ 3097702 h 3097702"/>
              <a:gd name="connsiteX1" fmla="*/ 0 w 3932964"/>
              <a:gd name="connsiteY1" fmla="*/ 1651195 h 3097702"/>
              <a:gd name="connsiteX2" fmla="*/ 329855 w 3932964"/>
              <a:gd name="connsiteY2" fmla="*/ 0 h 3097702"/>
              <a:gd name="connsiteX3" fmla="*/ 1003075 w 3932964"/>
              <a:gd name="connsiteY3" fmla="*/ 1999080 h 3097702"/>
              <a:gd name="connsiteX4" fmla="*/ 3932964 w 3932964"/>
              <a:gd name="connsiteY4" fmla="*/ 2981072 h 3097702"/>
              <a:gd name="connsiteX5" fmla="*/ 3930115 w 3932964"/>
              <a:gd name="connsiteY5" fmla="*/ 3092948 h 3097702"/>
              <a:gd name="connsiteX6" fmla="*/ 2578 w 3932964"/>
              <a:gd name="connsiteY6" fmla="*/ 3097702 h 3097702"/>
              <a:gd name="connsiteX0" fmla="*/ 226992 w 4157378"/>
              <a:gd name="connsiteY0" fmla="*/ 3112381 h 3112381"/>
              <a:gd name="connsiteX1" fmla="*/ 554269 w 4157378"/>
              <a:gd name="connsiteY1" fmla="*/ 14679 h 3112381"/>
              <a:gd name="connsiteX2" fmla="*/ 1227489 w 4157378"/>
              <a:gd name="connsiteY2" fmla="*/ 2013759 h 3112381"/>
              <a:gd name="connsiteX3" fmla="*/ 4157378 w 4157378"/>
              <a:gd name="connsiteY3" fmla="*/ 2995751 h 3112381"/>
              <a:gd name="connsiteX4" fmla="*/ 4154529 w 4157378"/>
              <a:gd name="connsiteY4" fmla="*/ 3107627 h 3112381"/>
              <a:gd name="connsiteX5" fmla="*/ 226992 w 4157378"/>
              <a:gd name="connsiteY5" fmla="*/ 3112381 h 3112381"/>
              <a:gd name="connsiteX0" fmla="*/ 0 w 3930386"/>
              <a:gd name="connsiteY0" fmla="*/ 3112381 h 3112381"/>
              <a:gd name="connsiteX1" fmla="*/ 327277 w 3930386"/>
              <a:gd name="connsiteY1" fmla="*/ 14679 h 3112381"/>
              <a:gd name="connsiteX2" fmla="*/ 1000497 w 3930386"/>
              <a:gd name="connsiteY2" fmla="*/ 2013759 h 3112381"/>
              <a:gd name="connsiteX3" fmla="*/ 3930386 w 3930386"/>
              <a:gd name="connsiteY3" fmla="*/ 2995751 h 3112381"/>
              <a:gd name="connsiteX4" fmla="*/ 3927537 w 3930386"/>
              <a:gd name="connsiteY4" fmla="*/ 3107627 h 3112381"/>
              <a:gd name="connsiteX5" fmla="*/ 0 w 3930386"/>
              <a:gd name="connsiteY5" fmla="*/ 3112381 h 3112381"/>
              <a:gd name="connsiteX0" fmla="*/ 25680 w 3956066"/>
              <a:gd name="connsiteY0" fmla="*/ 3167539 h 3167539"/>
              <a:gd name="connsiteX1" fmla="*/ 93177 w 3956066"/>
              <a:gd name="connsiteY1" fmla="*/ 13492 h 3167539"/>
              <a:gd name="connsiteX2" fmla="*/ 1026177 w 3956066"/>
              <a:gd name="connsiteY2" fmla="*/ 2068917 h 3167539"/>
              <a:gd name="connsiteX3" fmla="*/ 3956066 w 3956066"/>
              <a:gd name="connsiteY3" fmla="*/ 3050909 h 3167539"/>
              <a:gd name="connsiteX4" fmla="*/ 3953217 w 3956066"/>
              <a:gd name="connsiteY4" fmla="*/ 3162785 h 3167539"/>
              <a:gd name="connsiteX5" fmla="*/ 25680 w 3956066"/>
              <a:gd name="connsiteY5" fmla="*/ 3167539 h 3167539"/>
              <a:gd name="connsiteX0" fmla="*/ 0 w 3930386"/>
              <a:gd name="connsiteY0" fmla="*/ 3167539 h 3167539"/>
              <a:gd name="connsiteX1" fmla="*/ 67497 w 3930386"/>
              <a:gd name="connsiteY1" fmla="*/ 13492 h 3167539"/>
              <a:gd name="connsiteX2" fmla="*/ 1000497 w 3930386"/>
              <a:gd name="connsiteY2" fmla="*/ 2068917 h 3167539"/>
              <a:gd name="connsiteX3" fmla="*/ 3930386 w 3930386"/>
              <a:gd name="connsiteY3" fmla="*/ 3050909 h 3167539"/>
              <a:gd name="connsiteX4" fmla="*/ 3927537 w 3930386"/>
              <a:gd name="connsiteY4" fmla="*/ 3162785 h 3167539"/>
              <a:gd name="connsiteX5" fmla="*/ 0 w 3930386"/>
              <a:gd name="connsiteY5" fmla="*/ 3167539 h 3167539"/>
              <a:gd name="connsiteX0" fmla="*/ 0 w 3930386"/>
              <a:gd name="connsiteY0" fmla="*/ 3167539 h 3167539"/>
              <a:gd name="connsiteX1" fmla="*/ 33822 w 3930386"/>
              <a:gd name="connsiteY1" fmla="*/ 13492 h 3167539"/>
              <a:gd name="connsiteX2" fmla="*/ 1000497 w 3930386"/>
              <a:gd name="connsiteY2" fmla="*/ 2068917 h 3167539"/>
              <a:gd name="connsiteX3" fmla="*/ 3930386 w 3930386"/>
              <a:gd name="connsiteY3" fmla="*/ 3050909 h 3167539"/>
              <a:gd name="connsiteX4" fmla="*/ 3927537 w 3930386"/>
              <a:gd name="connsiteY4" fmla="*/ 3162785 h 3167539"/>
              <a:gd name="connsiteX5" fmla="*/ 0 w 3930386"/>
              <a:gd name="connsiteY5" fmla="*/ 3167539 h 3167539"/>
              <a:gd name="connsiteX0" fmla="*/ 0 w 3930386"/>
              <a:gd name="connsiteY0" fmla="*/ 3167539 h 3167539"/>
              <a:gd name="connsiteX1" fmla="*/ 33822 w 3930386"/>
              <a:gd name="connsiteY1" fmla="*/ 13492 h 3167539"/>
              <a:gd name="connsiteX2" fmla="*/ 1000497 w 3930386"/>
              <a:gd name="connsiteY2" fmla="*/ 2068917 h 3167539"/>
              <a:gd name="connsiteX3" fmla="*/ 3930386 w 3930386"/>
              <a:gd name="connsiteY3" fmla="*/ 3050909 h 3167539"/>
              <a:gd name="connsiteX4" fmla="*/ 3927537 w 3930386"/>
              <a:gd name="connsiteY4" fmla="*/ 3162785 h 3167539"/>
              <a:gd name="connsiteX5" fmla="*/ 0 w 3930386"/>
              <a:gd name="connsiteY5" fmla="*/ 3167539 h 3167539"/>
              <a:gd name="connsiteX0" fmla="*/ 0 w 3930386"/>
              <a:gd name="connsiteY0" fmla="*/ 3145139 h 3145139"/>
              <a:gd name="connsiteX1" fmla="*/ 9768 w 3930386"/>
              <a:gd name="connsiteY1" fmla="*/ 13630 h 3145139"/>
              <a:gd name="connsiteX2" fmla="*/ 1000497 w 3930386"/>
              <a:gd name="connsiteY2" fmla="*/ 2046517 h 3145139"/>
              <a:gd name="connsiteX3" fmla="*/ 3930386 w 3930386"/>
              <a:gd name="connsiteY3" fmla="*/ 3028509 h 3145139"/>
              <a:gd name="connsiteX4" fmla="*/ 3927537 w 3930386"/>
              <a:gd name="connsiteY4" fmla="*/ 3140385 h 3145139"/>
              <a:gd name="connsiteX5" fmla="*/ 0 w 3930386"/>
              <a:gd name="connsiteY5" fmla="*/ 3145139 h 3145139"/>
              <a:gd name="connsiteX0" fmla="*/ 0 w 3930386"/>
              <a:gd name="connsiteY0" fmla="*/ 3145139 h 3145139"/>
              <a:gd name="connsiteX1" fmla="*/ 9768 w 3930386"/>
              <a:gd name="connsiteY1" fmla="*/ 13630 h 3145139"/>
              <a:gd name="connsiteX2" fmla="*/ 1000497 w 3930386"/>
              <a:gd name="connsiteY2" fmla="*/ 2046517 h 3145139"/>
              <a:gd name="connsiteX3" fmla="*/ 3930386 w 3930386"/>
              <a:gd name="connsiteY3" fmla="*/ 3028509 h 3145139"/>
              <a:gd name="connsiteX4" fmla="*/ 3927537 w 3930386"/>
              <a:gd name="connsiteY4" fmla="*/ 3140385 h 3145139"/>
              <a:gd name="connsiteX5" fmla="*/ 0 w 3930386"/>
              <a:gd name="connsiteY5" fmla="*/ 3145139 h 3145139"/>
              <a:gd name="connsiteX0" fmla="*/ 6002 w 3936388"/>
              <a:gd name="connsiteY0" fmla="*/ 3155628 h 3155628"/>
              <a:gd name="connsiteX1" fmla="*/ 0 w 3936388"/>
              <a:gd name="connsiteY1" fmla="*/ 13565 h 3155628"/>
              <a:gd name="connsiteX2" fmla="*/ 1006499 w 3936388"/>
              <a:gd name="connsiteY2" fmla="*/ 2057006 h 3155628"/>
              <a:gd name="connsiteX3" fmla="*/ 3936388 w 3936388"/>
              <a:gd name="connsiteY3" fmla="*/ 3038998 h 3155628"/>
              <a:gd name="connsiteX4" fmla="*/ 3933539 w 3936388"/>
              <a:gd name="connsiteY4" fmla="*/ 3150874 h 3155628"/>
              <a:gd name="connsiteX5" fmla="*/ 6002 w 3936388"/>
              <a:gd name="connsiteY5" fmla="*/ 3155628 h 3155628"/>
              <a:gd name="connsiteX0" fmla="*/ 6002 w 3936388"/>
              <a:gd name="connsiteY0" fmla="*/ 3155628 h 3155628"/>
              <a:gd name="connsiteX1" fmla="*/ 0 w 3936388"/>
              <a:gd name="connsiteY1" fmla="*/ 13565 h 3155628"/>
              <a:gd name="connsiteX2" fmla="*/ 1006499 w 3936388"/>
              <a:gd name="connsiteY2" fmla="*/ 2057006 h 3155628"/>
              <a:gd name="connsiteX3" fmla="*/ 3936388 w 3936388"/>
              <a:gd name="connsiteY3" fmla="*/ 3038998 h 3155628"/>
              <a:gd name="connsiteX4" fmla="*/ 3933539 w 3936388"/>
              <a:gd name="connsiteY4" fmla="*/ 3150874 h 3155628"/>
              <a:gd name="connsiteX5" fmla="*/ 6002 w 3936388"/>
              <a:gd name="connsiteY5" fmla="*/ 3155628 h 3155628"/>
              <a:gd name="connsiteX0" fmla="*/ 6002 w 3936388"/>
              <a:gd name="connsiteY0" fmla="*/ 3142161 h 3142161"/>
              <a:gd name="connsiteX1" fmla="*/ 0 w 3936388"/>
              <a:gd name="connsiteY1" fmla="*/ 98 h 3142161"/>
              <a:gd name="connsiteX2" fmla="*/ 1006499 w 3936388"/>
              <a:gd name="connsiteY2" fmla="*/ 2043539 h 3142161"/>
              <a:gd name="connsiteX3" fmla="*/ 3936388 w 3936388"/>
              <a:gd name="connsiteY3" fmla="*/ 3025531 h 3142161"/>
              <a:gd name="connsiteX4" fmla="*/ 3933539 w 3936388"/>
              <a:gd name="connsiteY4" fmla="*/ 3137407 h 3142161"/>
              <a:gd name="connsiteX5" fmla="*/ 6002 w 3936388"/>
              <a:gd name="connsiteY5" fmla="*/ 3142161 h 3142161"/>
              <a:gd name="connsiteX0" fmla="*/ 6002 w 3936388"/>
              <a:gd name="connsiteY0" fmla="*/ 3142167 h 3142167"/>
              <a:gd name="connsiteX1" fmla="*/ 0 w 3936388"/>
              <a:gd name="connsiteY1" fmla="*/ 104 h 3142167"/>
              <a:gd name="connsiteX2" fmla="*/ 1486353 w 3936388"/>
              <a:gd name="connsiteY2" fmla="*/ 1927446 h 3142167"/>
              <a:gd name="connsiteX3" fmla="*/ 3936388 w 3936388"/>
              <a:gd name="connsiteY3" fmla="*/ 3025537 h 3142167"/>
              <a:gd name="connsiteX4" fmla="*/ 3933539 w 3936388"/>
              <a:gd name="connsiteY4" fmla="*/ 3137413 h 3142167"/>
              <a:gd name="connsiteX5" fmla="*/ 6002 w 3936388"/>
              <a:gd name="connsiteY5" fmla="*/ 3142167 h 3142167"/>
              <a:gd name="connsiteX0" fmla="*/ 6002 w 3936388"/>
              <a:gd name="connsiteY0" fmla="*/ 3142155 h 3142155"/>
              <a:gd name="connsiteX1" fmla="*/ 0 w 3936388"/>
              <a:gd name="connsiteY1" fmla="*/ 92 h 3142155"/>
              <a:gd name="connsiteX2" fmla="*/ 1486353 w 3936388"/>
              <a:gd name="connsiteY2" fmla="*/ 1927434 h 3142155"/>
              <a:gd name="connsiteX3" fmla="*/ 3936388 w 3936388"/>
              <a:gd name="connsiteY3" fmla="*/ 3025525 h 3142155"/>
              <a:gd name="connsiteX4" fmla="*/ 3933539 w 3936388"/>
              <a:gd name="connsiteY4" fmla="*/ 3137401 h 3142155"/>
              <a:gd name="connsiteX5" fmla="*/ 6002 w 3936388"/>
              <a:gd name="connsiteY5" fmla="*/ 3142155 h 3142155"/>
              <a:gd name="connsiteX0" fmla="*/ 6002 w 3936388"/>
              <a:gd name="connsiteY0" fmla="*/ 3142157 h 3142157"/>
              <a:gd name="connsiteX1" fmla="*/ 0 w 3936388"/>
              <a:gd name="connsiteY1" fmla="*/ 94 h 3142157"/>
              <a:gd name="connsiteX2" fmla="*/ 1486353 w 3936388"/>
              <a:gd name="connsiteY2" fmla="*/ 1927436 h 3142157"/>
              <a:gd name="connsiteX3" fmla="*/ 3936388 w 3936388"/>
              <a:gd name="connsiteY3" fmla="*/ 3025527 h 3142157"/>
              <a:gd name="connsiteX4" fmla="*/ 3933539 w 3936388"/>
              <a:gd name="connsiteY4" fmla="*/ 3137403 h 3142157"/>
              <a:gd name="connsiteX5" fmla="*/ 6002 w 3936388"/>
              <a:gd name="connsiteY5" fmla="*/ 3142157 h 3142157"/>
              <a:gd name="connsiteX0" fmla="*/ 6002 w 3936388"/>
              <a:gd name="connsiteY0" fmla="*/ 3142157 h 3142157"/>
              <a:gd name="connsiteX1" fmla="*/ 0 w 3936388"/>
              <a:gd name="connsiteY1" fmla="*/ 94 h 3142157"/>
              <a:gd name="connsiteX2" fmla="*/ 1486353 w 3936388"/>
              <a:gd name="connsiteY2" fmla="*/ 1927436 h 3142157"/>
              <a:gd name="connsiteX3" fmla="*/ 3936388 w 3936388"/>
              <a:gd name="connsiteY3" fmla="*/ 3025527 h 3142157"/>
              <a:gd name="connsiteX4" fmla="*/ 3933539 w 3936388"/>
              <a:gd name="connsiteY4" fmla="*/ 3137403 h 3142157"/>
              <a:gd name="connsiteX5" fmla="*/ 6002 w 3936388"/>
              <a:gd name="connsiteY5" fmla="*/ 3142157 h 3142157"/>
              <a:gd name="connsiteX0" fmla="*/ 6002 w 3936388"/>
              <a:gd name="connsiteY0" fmla="*/ 3142078 h 3142078"/>
              <a:gd name="connsiteX1" fmla="*/ 0 w 3936388"/>
              <a:gd name="connsiteY1" fmla="*/ 15 h 3142078"/>
              <a:gd name="connsiteX2" fmla="*/ 1486353 w 3936388"/>
              <a:gd name="connsiteY2" fmla="*/ 1927357 h 3142078"/>
              <a:gd name="connsiteX3" fmla="*/ 3936388 w 3936388"/>
              <a:gd name="connsiteY3" fmla="*/ 3025448 h 3142078"/>
              <a:gd name="connsiteX4" fmla="*/ 3933539 w 3936388"/>
              <a:gd name="connsiteY4" fmla="*/ 3137324 h 3142078"/>
              <a:gd name="connsiteX5" fmla="*/ 6002 w 3936388"/>
              <a:gd name="connsiteY5" fmla="*/ 3142078 h 3142078"/>
              <a:gd name="connsiteX0" fmla="*/ 6002 w 3936388"/>
              <a:gd name="connsiteY0" fmla="*/ 3142078 h 3142078"/>
              <a:gd name="connsiteX1" fmla="*/ 0 w 3936388"/>
              <a:gd name="connsiteY1" fmla="*/ 15 h 3142078"/>
              <a:gd name="connsiteX2" fmla="*/ 1988825 w 3936388"/>
              <a:gd name="connsiteY2" fmla="*/ 1970630 h 3142078"/>
              <a:gd name="connsiteX3" fmla="*/ 3936388 w 3936388"/>
              <a:gd name="connsiteY3" fmla="*/ 3025448 h 3142078"/>
              <a:gd name="connsiteX4" fmla="*/ 3933539 w 3936388"/>
              <a:gd name="connsiteY4" fmla="*/ 3137324 h 3142078"/>
              <a:gd name="connsiteX5" fmla="*/ 6002 w 3936388"/>
              <a:gd name="connsiteY5" fmla="*/ 3142078 h 3142078"/>
              <a:gd name="connsiteX0" fmla="*/ 6002 w 3936388"/>
              <a:gd name="connsiteY0" fmla="*/ 3142077 h 3142077"/>
              <a:gd name="connsiteX1" fmla="*/ 0 w 3936388"/>
              <a:gd name="connsiteY1" fmla="*/ 14 h 3142077"/>
              <a:gd name="connsiteX2" fmla="*/ 1988825 w 3936388"/>
              <a:gd name="connsiteY2" fmla="*/ 1970629 h 3142077"/>
              <a:gd name="connsiteX3" fmla="*/ 3936388 w 3936388"/>
              <a:gd name="connsiteY3" fmla="*/ 3025447 h 3142077"/>
              <a:gd name="connsiteX4" fmla="*/ 3933539 w 3936388"/>
              <a:gd name="connsiteY4" fmla="*/ 3137323 h 3142077"/>
              <a:gd name="connsiteX5" fmla="*/ 6002 w 3936388"/>
              <a:gd name="connsiteY5" fmla="*/ 3142077 h 3142077"/>
              <a:gd name="connsiteX0" fmla="*/ 6002 w 3936388"/>
              <a:gd name="connsiteY0" fmla="*/ 3142079 h 3142079"/>
              <a:gd name="connsiteX1" fmla="*/ 0 w 3936388"/>
              <a:gd name="connsiteY1" fmla="*/ 16 h 3142079"/>
              <a:gd name="connsiteX2" fmla="*/ 1988825 w 3936388"/>
              <a:gd name="connsiteY2" fmla="*/ 1970631 h 3142079"/>
              <a:gd name="connsiteX3" fmla="*/ 3936388 w 3936388"/>
              <a:gd name="connsiteY3" fmla="*/ 3025449 h 3142079"/>
              <a:gd name="connsiteX4" fmla="*/ 3933539 w 3936388"/>
              <a:gd name="connsiteY4" fmla="*/ 3137325 h 3142079"/>
              <a:gd name="connsiteX5" fmla="*/ 6002 w 3936388"/>
              <a:gd name="connsiteY5" fmla="*/ 3142079 h 3142079"/>
              <a:gd name="connsiteX0" fmla="*/ 6002 w 3936388"/>
              <a:gd name="connsiteY0" fmla="*/ 3142079 h 3142079"/>
              <a:gd name="connsiteX1" fmla="*/ 0 w 3936388"/>
              <a:gd name="connsiteY1" fmla="*/ 16 h 3142079"/>
              <a:gd name="connsiteX2" fmla="*/ 1822566 w 3936388"/>
              <a:gd name="connsiteY2" fmla="*/ 1970631 h 3142079"/>
              <a:gd name="connsiteX3" fmla="*/ 3936388 w 3936388"/>
              <a:gd name="connsiteY3" fmla="*/ 3025449 h 3142079"/>
              <a:gd name="connsiteX4" fmla="*/ 3933539 w 3936388"/>
              <a:gd name="connsiteY4" fmla="*/ 3137325 h 3142079"/>
              <a:gd name="connsiteX5" fmla="*/ 6002 w 3936388"/>
              <a:gd name="connsiteY5" fmla="*/ 3142079 h 3142079"/>
              <a:gd name="connsiteX0" fmla="*/ 6002 w 3936388"/>
              <a:gd name="connsiteY0" fmla="*/ 3144839 h 3144839"/>
              <a:gd name="connsiteX1" fmla="*/ 0 w 3936388"/>
              <a:gd name="connsiteY1" fmla="*/ 2776 h 3144839"/>
              <a:gd name="connsiteX2" fmla="*/ 1822566 w 3936388"/>
              <a:gd name="connsiteY2" fmla="*/ 1973391 h 3144839"/>
              <a:gd name="connsiteX3" fmla="*/ 3936388 w 3936388"/>
              <a:gd name="connsiteY3" fmla="*/ 3028209 h 3144839"/>
              <a:gd name="connsiteX4" fmla="*/ 3933539 w 3936388"/>
              <a:gd name="connsiteY4" fmla="*/ 3140085 h 3144839"/>
              <a:gd name="connsiteX5" fmla="*/ 6002 w 3936388"/>
              <a:gd name="connsiteY5" fmla="*/ 3144839 h 3144839"/>
              <a:gd name="connsiteX0" fmla="*/ 6002 w 3936388"/>
              <a:gd name="connsiteY0" fmla="*/ 3144594 h 3144594"/>
              <a:gd name="connsiteX1" fmla="*/ 0 w 3936388"/>
              <a:gd name="connsiteY1" fmla="*/ 2531 h 3144594"/>
              <a:gd name="connsiteX2" fmla="*/ 1877986 w 3936388"/>
              <a:gd name="connsiteY2" fmla="*/ 2120275 h 3144594"/>
              <a:gd name="connsiteX3" fmla="*/ 3936388 w 3936388"/>
              <a:gd name="connsiteY3" fmla="*/ 3027964 h 3144594"/>
              <a:gd name="connsiteX4" fmla="*/ 3933539 w 3936388"/>
              <a:gd name="connsiteY4" fmla="*/ 3139840 h 3144594"/>
              <a:gd name="connsiteX5" fmla="*/ 6002 w 3936388"/>
              <a:gd name="connsiteY5" fmla="*/ 3144594 h 3144594"/>
              <a:gd name="connsiteX0" fmla="*/ 6002 w 3936388"/>
              <a:gd name="connsiteY0" fmla="*/ 3144215 h 3144215"/>
              <a:gd name="connsiteX1" fmla="*/ 0 w 3936388"/>
              <a:gd name="connsiteY1" fmla="*/ 2152 h 3144215"/>
              <a:gd name="connsiteX2" fmla="*/ 1877986 w 3936388"/>
              <a:gd name="connsiteY2" fmla="*/ 2119896 h 3144215"/>
              <a:gd name="connsiteX3" fmla="*/ 3936388 w 3936388"/>
              <a:gd name="connsiteY3" fmla="*/ 3027585 h 3144215"/>
              <a:gd name="connsiteX4" fmla="*/ 3933539 w 3936388"/>
              <a:gd name="connsiteY4" fmla="*/ 3139461 h 3144215"/>
              <a:gd name="connsiteX5" fmla="*/ 6002 w 3936388"/>
              <a:gd name="connsiteY5" fmla="*/ 3144215 h 3144215"/>
              <a:gd name="connsiteX0" fmla="*/ 6002 w 3936388"/>
              <a:gd name="connsiteY0" fmla="*/ 3144852 h 3144852"/>
              <a:gd name="connsiteX1" fmla="*/ 0 w 3936388"/>
              <a:gd name="connsiteY1" fmla="*/ 2789 h 3144852"/>
              <a:gd name="connsiteX2" fmla="*/ 1877986 w 3936388"/>
              <a:gd name="connsiteY2" fmla="*/ 2120533 h 3144852"/>
              <a:gd name="connsiteX3" fmla="*/ 3936388 w 3936388"/>
              <a:gd name="connsiteY3" fmla="*/ 3028222 h 3144852"/>
              <a:gd name="connsiteX4" fmla="*/ 3933539 w 3936388"/>
              <a:gd name="connsiteY4" fmla="*/ 3140098 h 3144852"/>
              <a:gd name="connsiteX5" fmla="*/ 6002 w 3936388"/>
              <a:gd name="connsiteY5" fmla="*/ 3144852 h 314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6388" h="3144852">
                <a:moveTo>
                  <a:pt x="6002" y="3144852"/>
                </a:moveTo>
                <a:cubicBezTo>
                  <a:pt x="7912" y="2043373"/>
                  <a:pt x="3880" y="3020019"/>
                  <a:pt x="0" y="2789"/>
                </a:cubicBezTo>
                <a:cubicBezTo>
                  <a:pt x="1601356" y="-72026"/>
                  <a:pt x="1312756" y="1376500"/>
                  <a:pt x="1877986" y="2120533"/>
                </a:cubicBezTo>
                <a:cubicBezTo>
                  <a:pt x="2443216" y="2864566"/>
                  <a:pt x="2776094" y="2953894"/>
                  <a:pt x="3936388" y="3028222"/>
                </a:cubicBezTo>
                <a:cubicBezTo>
                  <a:pt x="3935680" y="3205758"/>
                  <a:pt x="3935400" y="2972676"/>
                  <a:pt x="3933539" y="3140098"/>
                </a:cubicBezTo>
                <a:lnTo>
                  <a:pt x="6002" y="3144852"/>
                </a:lnTo>
                <a:close/>
              </a:path>
            </a:pathLst>
          </a:custGeom>
          <a:solidFill>
            <a:srgbClr val="008000"/>
          </a:solidFill>
          <a:ln w="50800">
            <a:solidFill>
              <a:schemeClr val="bg1"/>
            </a:solidFill>
          </a:ln>
          <a:effectLst/>
        </p:spPr>
        <p:txBody>
          <a:bodyPr wrap="square" rtlCol="0" anchor="t">
            <a:noAutofit/>
          </a:bodyPr>
          <a:lstStyle/>
          <a:p>
            <a:pPr algn="ctr">
              <a:lnSpc>
                <a:spcPct val="80000"/>
              </a:lnSpc>
            </a:pPr>
            <a:endParaRPr lang="en-US" sz="2800" b="1" spc="-60" dirty="0" smtClean="0">
              <a:solidFill>
                <a:schemeClr val="bg1">
                  <a:lumMod val="95000"/>
                </a:schemeClr>
              </a:solidFill>
              <a:effectLst/>
              <a:latin typeface="Calibri" panose="020F0502020204030204" pitchFamily="34" charset="0"/>
              <a:ea typeface="Segoe UI" pitchFamily="34" charset="0"/>
              <a:cs typeface="Arial" pitchFamily="34" charset="0"/>
            </a:endParaRPr>
          </a:p>
        </p:txBody>
      </p:sp>
      <p:sp>
        <p:nvSpPr>
          <p:cNvPr id="15" name="TextBox 14"/>
          <p:cNvSpPr txBox="1"/>
          <p:nvPr/>
        </p:nvSpPr>
        <p:spPr>
          <a:xfrm>
            <a:off x="7335224" y="1567356"/>
            <a:ext cx="814737" cy="811195"/>
          </a:xfrm>
          <a:prstGeom prst="rect">
            <a:avLst/>
          </a:prstGeom>
          <a:noFill/>
          <a:ln w="50800">
            <a:noFill/>
          </a:ln>
        </p:spPr>
        <p:txBody>
          <a:bodyPr wrap="square" lIns="0" tIns="38963" rIns="0" bIns="38963" rtlCol="0">
            <a:spAutoFit/>
          </a:bodyPr>
          <a:lstStyle/>
          <a:p>
            <a:pPr algn="r">
              <a:lnSpc>
                <a:spcPct val="70000"/>
              </a:lnSpc>
            </a:pPr>
            <a:r>
              <a:rPr lang="en-US" sz="3400" b="1" spc="-100" dirty="0" smtClean="0">
                <a:solidFill>
                  <a:schemeClr val="accent5">
                    <a:lumMod val="75000"/>
                  </a:schemeClr>
                </a:solidFill>
                <a:effectLst/>
                <a:latin typeface="Calibri" panose="020F0502020204030204" pitchFamily="34" charset="0"/>
                <a:cs typeface="Arial" pitchFamily="34" charset="0"/>
              </a:rPr>
              <a:t>Long-tail</a:t>
            </a:r>
            <a:endParaRPr lang="en-US" sz="3400" b="1" spc="-100" dirty="0">
              <a:solidFill>
                <a:schemeClr val="accent5">
                  <a:lumMod val="75000"/>
                </a:schemeClr>
              </a:solidFill>
              <a:effectLst/>
              <a:latin typeface="Calibri" panose="020F0502020204030204" pitchFamily="34" charset="0"/>
              <a:cs typeface="Arial" pitchFamily="34" charset="0"/>
            </a:endParaRPr>
          </a:p>
        </p:txBody>
      </p:sp>
      <p:sp>
        <p:nvSpPr>
          <p:cNvPr id="5" name="Isosceles Triangle 18"/>
          <p:cNvSpPr/>
          <p:nvPr/>
        </p:nvSpPr>
        <p:spPr>
          <a:xfrm>
            <a:off x="637871" y="1071840"/>
            <a:ext cx="7782229" cy="2882667"/>
          </a:xfrm>
          <a:custGeom>
            <a:avLst/>
            <a:gdLst>
              <a:gd name="connsiteX0" fmla="*/ 0 w 3762103"/>
              <a:gd name="connsiteY0" fmla="*/ 2238103 h 2238103"/>
              <a:gd name="connsiteX1" fmla="*/ 1881052 w 3762103"/>
              <a:gd name="connsiteY1" fmla="*/ 0 h 2238103"/>
              <a:gd name="connsiteX2" fmla="*/ 3762103 w 3762103"/>
              <a:gd name="connsiteY2" fmla="*/ 2238103 h 2238103"/>
              <a:gd name="connsiteX3" fmla="*/ 0 w 3762103"/>
              <a:gd name="connsiteY3" fmla="*/ 2238103 h 2238103"/>
              <a:gd name="connsiteX0" fmla="*/ 0 w 3735978"/>
              <a:gd name="connsiteY0" fmla="*/ 2255520 h 2255520"/>
              <a:gd name="connsiteX1" fmla="*/ 1854927 w 3735978"/>
              <a:gd name="connsiteY1" fmla="*/ 0 h 2255520"/>
              <a:gd name="connsiteX2" fmla="*/ 3735978 w 3735978"/>
              <a:gd name="connsiteY2" fmla="*/ 2238103 h 2255520"/>
              <a:gd name="connsiteX3" fmla="*/ 0 w 3735978"/>
              <a:gd name="connsiteY3" fmla="*/ 2255520 h 2255520"/>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100202 w 3836726"/>
              <a:gd name="connsiteY0" fmla="*/ 2486141 h 2486141"/>
              <a:gd name="connsiteX1" fmla="*/ 108912 w 3836726"/>
              <a:gd name="connsiteY1" fmla="*/ 248038 h 2486141"/>
              <a:gd name="connsiteX2" fmla="*/ 335333 w 3836726"/>
              <a:gd name="connsiteY2" fmla="*/ 248038 h 2486141"/>
              <a:gd name="connsiteX3" fmla="*/ 3836180 w 3836726"/>
              <a:gd name="connsiteY3" fmla="*/ 2468724 h 2486141"/>
              <a:gd name="connsiteX4" fmla="*/ 100202 w 3836726"/>
              <a:gd name="connsiteY4" fmla="*/ 2486141 h 2486141"/>
              <a:gd name="connsiteX0" fmla="*/ 0 w 3736524"/>
              <a:gd name="connsiteY0" fmla="*/ 2367447 h 2367447"/>
              <a:gd name="connsiteX1" fmla="*/ 8710 w 3736524"/>
              <a:gd name="connsiteY1" fmla="*/ 129344 h 2367447"/>
              <a:gd name="connsiteX2" fmla="*/ 235131 w 3736524"/>
              <a:gd name="connsiteY2" fmla="*/ 129344 h 2367447"/>
              <a:gd name="connsiteX3" fmla="*/ 3735978 w 3736524"/>
              <a:gd name="connsiteY3" fmla="*/ 2350030 h 2367447"/>
              <a:gd name="connsiteX4" fmla="*/ 0 w 3736524"/>
              <a:gd name="connsiteY4" fmla="*/ 2367447 h 2367447"/>
              <a:gd name="connsiteX0" fmla="*/ 0 w 3736524"/>
              <a:gd name="connsiteY0" fmla="*/ 2238730 h 2238730"/>
              <a:gd name="connsiteX1" fmla="*/ 8710 w 3736524"/>
              <a:gd name="connsiteY1" fmla="*/ 627 h 2238730"/>
              <a:gd name="connsiteX2" fmla="*/ 235131 w 3736524"/>
              <a:gd name="connsiteY2" fmla="*/ 627 h 2238730"/>
              <a:gd name="connsiteX3" fmla="*/ 3735978 w 3736524"/>
              <a:gd name="connsiteY3" fmla="*/ 2221313 h 2238730"/>
              <a:gd name="connsiteX4" fmla="*/ 0 w 3736524"/>
              <a:gd name="connsiteY4" fmla="*/ 2238730 h 2238730"/>
              <a:gd name="connsiteX0" fmla="*/ 0 w 4167435"/>
              <a:gd name="connsiteY0" fmla="*/ 2238730 h 2250850"/>
              <a:gd name="connsiteX1" fmla="*/ 8710 w 4167435"/>
              <a:gd name="connsiteY1" fmla="*/ 627 h 2250850"/>
              <a:gd name="connsiteX2" fmla="*/ 235131 w 4167435"/>
              <a:gd name="connsiteY2" fmla="*/ 627 h 2250850"/>
              <a:gd name="connsiteX3" fmla="*/ 3709851 w 4167435"/>
              <a:gd name="connsiteY3" fmla="*/ 2029723 h 2250850"/>
              <a:gd name="connsiteX4" fmla="*/ 3735978 w 4167435"/>
              <a:gd name="connsiteY4" fmla="*/ 2221313 h 2250850"/>
              <a:gd name="connsiteX5" fmla="*/ 0 w 4167435"/>
              <a:gd name="connsiteY5" fmla="*/ 2238730 h 2250850"/>
              <a:gd name="connsiteX0" fmla="*/ 0 w 3992764"/>
              <a:gd name="connsiteY0" fmla="*/ 2238730 h 2238730"/>
              <a:gd name="connsiteX1" fmla="*/ 8710 w 3992764"/>
              <a:gd name="connsiteY1" fmla="*/ 627 h 2238730"/>
              <a:gd name="connsiteX2" fmla="*/ 235131 w 3992764"/>
              <a:gd name="connsiteY2" fmla="*/ 627 h 2238730"/>
              <a:gd name="connsiteX3" fmla="*/ 3709851 w 3992764"/>
              <a:gd name="connsiteY3" fmla="*/ 2029723 h 2238730"/>
              <a:gd name="connsiteX4" fmla="*/ 3735978 w 3992764"/>
              <a:gd name="connsiteY4" fmla="*/ 2221313 h 2238730"/>
              <a:gd name="connsiteX5" fmla="*/ 0 w 3992764"/>
              <a:gd name="connsiteY5" fmla="*/ 2238730 h 2238730"/>
              <a:gd name="connsiteX0" fmla="*/ 0 w 3960147"/>
              <a:gd name="connsiteY0" fmla="*/ 2238730 h 2238730"/>
              <a:gd name="connsiteX1" fmla="*/ 8710 w 3960147"/>
              <a:gd name="connsiteY1" fmla="*/ 627 h 2238730"/>
              <a:gd name="connsiteX2" fmla="*/ 235131 w 3960147"/>
              <a:gd name="connsiteY2" fmla="*/ 627 h 2238730"/>
              <a:gd name="connsiteX3" fmla="*/ 3709851 w 3960147"/>
              <a:gd name="connsiteY3" fmla="*/ 2029723 h 2238730"/>
              <a:gd name="connsiteX4" fmla="*/ 3692435 w 3960147"/>
              <a:gd name="connsiteY4" fmla="*/ 2221313 h 2238730"/>
              <a:gd name="connsiteX5" fmla="*/ 0 w 3960147"/>
              <a:gd name="connsiteY5" fmla="*/ 2238730 h 2238730"/>
              <a:gd name="connsiteX0" fmla="*/ 0 w 3709851"/>
              <a:gd name="connsiteY0" fmla="*/ 2238730 h 2238730"/>
              <a:gd name="connsiteX1" fmla="*/ 8710 w 3709851"/>
              <a:gd name="connsiteY1" fmla="*/ 627 h 2238730"/>
              <a:gd name="connsiteX2" fmla="*/ 235131 w 3709851"/>
              <a:gd name="connsiteY2" fmla="*/ 627 h 2238730"/>
              <a:gd name="connsiteX3" fmla="*/ 3709851 w 3709851"/>
              <a:gd name="connsiteY3" fmla="*/ 2029723 h 2238730"/>
              <a:gd name="connsiteX4" fmla="*/ 3692435 w 3709851"/>
              <a:gd name="connsiteY4" fmla="*/ 2221313 h 2238730"/>
              <a:gd name="connsiteX5" fmla="*/ 0 w 3709851"/>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38730 h 2238730"/>
              <a:gd name="connsiteX5" fmla="*/ 0 w 3727269"/>
              <a:gd name="connsiteY5" fmla="*/ 2238730 h 2238730"/>
              <a:gd name="connsiteX0" fmla="*/ 0 w 3727269"/>
              <a:gd name="connsiteY0" fmla="*/ 2238103 h 2238103"/>
              <a:gd name="connsiteX1" fmla="*/ 8710 w 3727269"/>
              <a:gd name="connsiteY1" fmla="*/ 0 h 2238103"/>
              <a:gd name="connsiteX2" fmla="*/ 261559 w 3727269"/>
              <a:gd name="connsiteY2" fmla="*/ 15856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729 h 2238729"/>
              <a:gd name="connsiteX1" fmla="*/ 8710 w 3727269"/>
              <a:gd name="connsiteY1" fmla="*/ 626 h 2238729"/>
              <a:gd name="connsiteX2" fmla="*/ 250988 w 3727269"/>
              <a:gd name="connsiteY2" fmla="*/ 626 h 2238729"/>
              <a:gd name="connsiteX3" fmla="*/ 3709851 w 3727269"/>
              <a:gd name="connsiteY3" fmla="*/ 2029722 h 2238729"/>
              <a:gd name="connsiteX4" fmla="*/ 3727269 w 3727269"/>
              <a:gd name="connsiteY4" fmla="*/ 2238729 h 2238729"/>
              <a:gd name="connsiteX5" fmla="*/ 0 w 3727269"/>
              <a:gd name="connsiteY5" fmla="*/ 2238729 h 2238729"/>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82"/>
              <a:gd name="connsiteY0" fmla="*/ 2238103 h 2238103"/>
              <a:gd name="connsiteX1" fmla="*/ 8710 w 3727282"/>
              <a:gd name="connsiteY1" fmla="*/ 0 h 2238103"/>
              <a:gd name="connsiteX2" fmla="*/ 250988 w 3727282"/>
              <a:gd name="connsiteY2" fmla="*/ 0 h 2238103"/>
              <a:gd name="connsiteX3" fmla="*/ 3709851 w 3727282"/>
              <a:gd name="connsiteY3" fmla="*/ 2029096 h 2238103"/>
              <a:gd name="connsiteX4" fmla="*/ 3727269 w 3727282"/>
              <a:gd name="connsiteY4" fmla="*/ 2238103 h 2238103"/>
              <a:gd name="connsiteX5" fmla="*/ 0 w 3727282"/>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0 w 3727298"/>
              <a:gd name="connsiteY0" fmla="*/ 2238103 h 2238103"/>
              <a:gd name="connsiteX1" fmla="*/ 3745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3198 w 3730496"/>
              <a:gd name="connsiteY0" fmla="*/ 2238103 h 2238103"/>
              <a:gd name="connsiteX1" fmla="*/ 620 w 3730496"/>
              <a:gd name="connsiteY1" fmla="*/ 4752 h 2238103"/>
              <a:gd name="connsiteX2" fmla="*/ 184668 w 3730496"/>
              <a:gd name="connsiteY2" fmla="*/ 0 h 2238103"/>
              <a:gd name="connsiteX3" fmla="*/ 3723620 w 3730496"/>
              <a:gd name="connsiteY3" fmla="*/ 2029096 h 2238103"/>
              <a:gd name="connsiteX4" fmla="*/ 3730467 w 3730496"/>
              <a:gd name="connsiteY4" fmla="*/ 2238103 h 2238103"/>
              <a:gd name="connsiteX5" fmla="*/ 3198 w 373049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38104 h 2238104"/>
              <a:gd name="connsiteX1" fmla="*/ 0 w 3729876"/>
              <a:gd name="connsiteY1" fmla="*/ 0 h 2238104"/>
              <a:gd name="connsiteX2" fmla="*/ 177724 w 3729876"/>
              <a:gd name="connsiteY2" fmla="*/ 7128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88613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96940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327667 h 2327667"/>
              <a:gd name="connsiteX1" fmla="*/ 0 w 3730673"/>
              <a:gd name="connsiteY1" fmla="*/ 89563 h 2327667"/>
              <a:gd name="connsiteX2" fmla="*/ 196940 w 3730673"/>
              <a:gd name="connsiteY2" fmla="*/ 89563 h 2327667"/>
              <a:gd name="connsiteX3" fmla="*/ 3730673 w 3730673"/>
              <a:gd name="connsiteY3" fmla="*/ 2286874 h 2327667"/>
              <a:gd name="connsiteX4" fmla="*/ 3729847 w 3730673"/>
              <a:gd name="connsiteY4" fmla="*/ 2322914 h 2327667"/>
              <a:gd name="connsiteX5" fmla="*/ 2578 w 3730673"/>
              <a:gd name="connsiteY5" fmla="*/ 2327667 h 2327667"/>
              <a:gd name="connsiteX0" fmla="*/ 2578 w 3730673"/>
              <a:gd name="connsiteY0" fmla="*/ 2436390 h 2436390"/>
              <a:gd name="connsiteX1" fmla="*/ 0 w 3730673"/>
              <a:gd name="connsiteY1" fmla="*/ 198286 h 2436390"/>
              <a:gd name="connsiteX2" fmla="*/ 196940 w 3730673"/>
              <a:gd name="connsiteY2" fmla="*/ 198286 h 2436390"/>
              <a:gd name="connsiteX3" fmla="*/ 3730673 w 3730673"/>
              <a:gd name="connsiteY3" fmla="*/ 2395597 h 2436390"/>
              <a:gd name="connsiteX4" fmla="*/ 3729847 w 3730673"/>
              <a:gd name="connsiteY4" fmla="*/ 2431637 h 2436390"/>
              <a:gd name="connsiteX5" fmla="*/ 2578 w 3730673"/>
              <a:gd name="connsiteY5" fmla="*/ 2436390 h 2436390"/>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46777 h 2446777"/>
              <a:gd name="connsiteX1" fmla="*/ 0 w 3730673"/>
              <a:gd name="connsiteY1" fmla="*/ 208673 h 2446777"/>
              <a:gd name="connsiteX2" fmla="*/ 312197 w 3730673"/>
              <a:gd name="connsiteY2" fmla="*/ 251474 h 2446777"/>
              <a:gd name="connsiteX3" fmla="*/ 3730673 w 3730673"/>
              <a:gd name="connsiteY3" fmla="*/ 2405984 h 2446777"/>
              <a:gd name="connsiteX4" fmla="*/ 3729847 w 3730673"/>
              <a:gd name="connsiteY4" fmla="*/ 2442024 h 2446777"/>
              <a:gd name="connsiteX5" fmla="*/ 2578 w 3730673"/>
              <a:gd name="connsiteY5" fmla="*/ 2446777 h 2446777"/>
              <a:gd name="connsiteX0" fmla="*/ 2578 w 3730673"/>
              <a:gd name="connsiteY0" fmla="*/ 2909950 h 2909950"/>
              <a:gd name="connsiteX1" fmla="*/ 0 w 3730673"/>
              <a:gd name="connsiteY1" fmla="*/ 671846 h 2909950"/>
              <a:gd name="connsiteX2" fmla="*/ 312197 w 3730673"/>
              <a:gd name="connsiteY2" fmla="*/ 714647 h 2909950"/>
              <a:gd name="connsiteX3" fmla="*/ 3730673 w 3730673"/>
              <a:gd name="connsiteY3" fmla="*/ 2869157 h 2909950"/>
              <a:gd name="connsiteX4" fmla="*/ 3729847 w 3730673"/>
              <a:gd name="connsiteY4" fmla="*/ 2905197 h 2909950"/>
              <a:gd name="connsiteX5" fmla="*/ 2578 w 3730673"/>
              <a:gd name="connsiteY5" fmla="*/ 2909950 h 2909950"/>
              <a:gd name="connsiteX0" fmla="*/ 2578 w 3730673"/>
              <a:gd name="connsiteY0" fmla="*/ 2556987 h 2556987"/>
              <a:gd name="connsiteX1" fmla="*/ 0 w 3730673"/>
              <a:gd name="connsiteY1" fmla="*/ 318883 h 2556987"/>
              <a:gd name="connsiteX2" fmla="*/ 312197 w 3730673"/>
              <a:gd name="connsiteY2" fmla="*/ 361684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56987 h 2556987"/>
              <a:gd name="connsiteX1" fmla="*/ 0 w 3730673"/>
              <a:gd name="connsiteY1" fmla="*/ 318883 h 2556987"/>
              <a:gd name="connsiteX2" fmla="*/ 327363 w 3730673"/>
              <a:gd name="connsiteY2" fmla="*/ 361685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759362 h 2759362"/>
              <a:gd name="connsiteX1" fmla="*/ 0 w 3730673"/>
              <a:gd name="connsiteY1" fmla="*/ 521258 h 2759362"/>
              <a:gd name="connsiteX2" fmla="*/ 327363 w 3730673"/>
              <a:gd name="connsiteY2" fmla="*/ 564060 h 2759362"/>
              <a:gd name="connsiteX3" fmla="*/ 3730673 w 3730673"/>
              <a:gd name="connsiteY3" fmla="*/ 2718569 h 2759362"/>
              <a:gd name="connsiteX4" fmla="*/ 3729847 w 3730673"/>
              <a:gd name="connsiteY4" fmla="*/ 2754609 h 2759362"/>
              <a:gd name="connsiteX5" fmla="*/ 2578 w 3730673"/>
              <a:gd name="connsiteY5" fmla="*/ 2759362 h 2759362"/>
              <a:gd name="connsiteX0" fmla="*/ 2578 w 3730673"/>
              <a:gd name="connsiteY0" fmla="*/ 2727967 h 2727967"/>
              <a:gd name="connsiteX1" fmla="*/ 0 w 3730673"/>
              <a:gd name="connsiteY1" fmla="*/ 489863 h 2727967"/>
              <a:gd name="connsiteX2" fmla="*/ 327363 w 3730673"/>
              <a:gd name="connsiteY2" fmla="*/ 532665 h 2727967"/>
              <a:gd name="connsiteX3" fmla="*/ 3730673 w 3730673"/>
              <a:gd name="connsiteY3" fmla="*/ 2687174 h 2727967"/>
              <a:gd name="connsiteX4" fmla="*/ 3729847 w 3730673"/>
              <a:gd name="connsiteY4" fmla="*/ 2723214 h 2727967"/>
              <a:gd name="connsiteX5" fmla="*/ 2578 w 3730673"/>
              <a:gd name="connsiteY5" fmla="*/ 2727967 h 2727967"/>
              <a:gd name="connsiteX0" fmla="*/ 2578 w 3730673"/>
              <a:gd name="connsiteY0" fmla="*/ 2755990 h 2755990"/>
              <a:gd name="connsiteX1" fmla="*/ 0 w 3730673"/>
              <a:gd name="connsiteY1" fmla="*/ 517886 h 2755990"/>
              <a:gd name="connsiteX2" fmla="*/ 327363 w 3730673"/>
              <a:gd name="connsiteY2" fmla="*/ 560688 h 2755990"/>
              <a:gd name="connsiteX3" fmla="*/ 3730673 w 3730673"/>
              <a:gd name="connsiteY3" fmla="*/ 2715197 h 2755990"/>
              <a:gd name="connsiteX4" fmla="*/ 3729847 w 3730673"/>
              <a:gd name="connsiteY4" fmla="*/ 2751237 h 2755990"/>
              <a:gd name="connsiteX5" fmla="*/ 2578 w 3730673"/>
              <a:gd name="connsiteY5" fmla="*/ 2755990 h 2755990"/>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989384"/>
              <a:gd name="connsiteY0" fmla="*/ 2742934 h 2742934"/>
              <a:gd name="connsiteX1" fmla="*/ 0 w 3989384"/>
              <a:gd name="connsiteY1" fmla="*/ 504830 h 2742934"/>
              <a:gd name="connsiteX2" fmla="*/ 327363 w 3989384"/>
              <a:gd name="connsiteY2" fmla="*/ 547632 h 2742934"/>
              <a:gd name="connsiteX3" fmla="*/ 3757971 w 3989384"/>
              <a:gd name="connsiteY3" fmla="*/ 2224435 h 2742934"/>
              <a:gd name="connsiteX4" fmla="*/ 3730673 w 3989384"/>
              <a:gd name="connsiteY4" fmla="*/ 2702141 h 2742934"/>
              <a:gd name="connsiteX5" fmla="*/ 3729847 w 3989384"/>
              <a:gd name="connsiteY5" fmla="*/ 2738181 h 2742934"/>
              <a:gd name="connsiteX6" fmla="*/ 2578 w 3989384"/>
              <a:gd name="connsiteY6" fmla="*/ 2742934 h 2742934"/>
              <a:gd name="connsiteX0" fmla="*/ 2578 w 3758941"/>
              <a:gd name="connsiteY0" fmla="*/ 2742934 h 2742934"/>
              <a:gd name="connsiteX1" fmla="*/ 0 w 3758941"/>
              <a:gd name="connsiteY1" fmla="*/ 504830 h 2742934"/>
              <a:gd name="connsiteX2" fmla="*/ 327363 w 3758941"/>
              <a:gd name="connsiteY2" fmla="*/ 547632 h 2742934"/>
              <a:gd name="connsiteX3" fmla="*/ 3757971 w 3758941"/>
              <a:gd name="connsiteY3" fmla="*/ 2224435 h 2742934"/>
              <a:gd name="connsiteX4" fmla="*/ 3730673 w 3758941"/>
              <a:gd name="connsiteY4" fmla="*/ 2702141 h 2742934"/>
              <a:gd name="connsiteX5" fmla="*/ 3729847 w 3758941"/>
              <a:gd name="connsiteY5" fmla="*/ 2738181 h 2742934"/>
              <a:gd name="connsiteX6" fmla="*/ 2578 w 3758941"/>
              <a:gd name="connsiteY6" fmla="*/ 2742934 h 2742934"/>
              <a:gd name="connsiteX0" fmla="*/ 2578 w 3757983"/>
              <a:gd name="connsiteY0" fmla="*/ 2742934 h 2742934"/>
              <a:gd name="connsiteX1" fmla="*/ 0 w 3757983"/>
              <a:gd name="connsiteY1" fmla="*/ 504830 h 2742934"/>
              <a:gd name="connsiteX2" fmla="*/ 327363 w 3757983"/>
              <a:gd name="connsiteY2" fmla="*/ 547632 h 2742934"/>
              <a:gd name="connsiteX3" fmla="*/ 3757971 w 3757983"/>
              <a:gd name="connsiteY3" fmla="*/ 2224435 h 2742934"/>
              <a:gd name="connsiteX4" fmla="*/ 3730673 w 3757983"/>
              <a:gd name="connsiteY4" fmla="*/ 2702141 h 2742934"/>
              <a:gd name="connsiteX5" fmla="*/ 3729847 w 3757983"/>
              <a:gd name="connsiteY5" fmla="*/ 2738181 h 2742934"/>
              <a:gd name="connsiteX6" fmla="*/ 2578 w 3757983"/>
              <a:gd name="connsiteY6" fmla="*/ 2742934 h 2742934"/>
              <a:gd name="connsiteX0" fmla="*/ 2578 w 4191277"/>
              <a:gd name="connsiteY0" fmla="*/ 2742934 h 2742934"/>
              <a:gd name="connsiteX1" fmla="*/ 0 w 4191277"/>
              <a:gd name="connsiteY1" fmla="*/ 504830 h 2742934"/>
              <a:gd name="connsiteX2" fmla="*/ 327363 w 4191277"/>
              <a:gd name="connsiteY2" fmla="*/ 547632 h 2742934"/>
              <a:gd name="connsiteX3" fmla="*/ 3757971 w 4191277"/>
              <a:gd name="connsiteY3" fmla="*/ 2224435 h 2742934"/>
              <a:gd name="connsiteX4" fmla="*/ 3729847 w 4191277"/>
              <a:gd name="connsiteY4" fmla="*/ 2738181 h 2742934"/>
              <a:gd name="connsiteX5" fmla="*/ 2578 w 4191277"/>
              <a:gd name="connsiteY5" fmla="*/ 2742934 h 2742934"/>
              <a:gd name="connsiteX0" fmla="*/ 2578 w 4002341"/>
              <a:gd name="connsiteY0" fmla="*/ 2742934 h 2742934"/>
              <a:gd name="connsiteX1" fmla="*/ 0 w 4002341"/>
              <a:gd name="connsiteY1" fmla="*/ 504830 h 2742934"/>
              <a:gd name="connsiteX2" fmla="*/ 327363 w 4002341"/>
              <a:gd name="connsiteY2" fmla="*/ 547632 h 2742934"/>
              <a:gd name="connsiteX3" fmla="*/ 3757971 w 4002341"/>
              <a:gd name="connsiteY3" fmla="*/ 2224435 h 2742934"/>
              <a:gd name="connsiteX4" fmla="*/ 3729847 w 4002341"/>
              <a:gd name="connsiteY4" fmla="*/ 2738181 h 2742934"/>
              <a:gd name="connsiteX5" fmla="*/ 2578 w 4002341"/>
              <a:gd name="connsiteY5" fmla="*/ 2742934 h 2742934"/>
              <a:gd name="connsiteX0" fmla="*/ 2578 w 3758096"/>
              <a:gd name="connsiteY0" fmla="*/ 2742934 h 2742934"/>
              <a:gd name="connsiteX1" fmla="*/ 0 w 3758096"/>
              <a:gd name="connsiteY1" fmla="*/ 504830 h 2742934"/>
              <a:gd name="connsiteX2" fmla="*/ 327363 w 3758096"/>
              <a:gd name="connsiteY2" fmla="*/ 547632 h 2742934"/>
              <a:gd name="connsiteX3" fmla="*/ 3757971 w 3758096"/>
              <a:gd name="connsiteY3" fmla="*/ 2224435 h 2742934"/>
              <a:gd name="connsiteX4" fmla="*/ 3729847 w 3758096"/>
              <a:gd name="connsiteY4" fmla="*/ 2738181 h 2742934"/>
              <a:gd name="connsiteX5" fmla="*/ 2578 w 3758096"/>
              <a:gd name="connsiteY5" fmla="*/ 2742934 h 2742934"/>
              <a:gd name="connsiteX0" fmla="*/ 2578 w 3761045"/>
              <a:gd name="connsiteY0" fmla="*/ 2742934 h 2742934"/>
              <a:gd name="connsiteX1" fmla="*/ 0 w 3761045"/>
              <a:gd name="connsiteY1" fmla="*/ 504830 h 2742934"/>
              <a:gd name="connsiteX2" fmla="*/ 327363 w 3761045"/>
              <a:gd name="connsiteY2" fmla="*/ 547632 h 2742934"/>
              <a:gd name="connsiteX3" fmla="*/ 3757971 w 3761045"/>
              <a:gd name="connsiteY3" fmla="*/ 2224435 h 2742934"/>
              <a:gd name="connsiteX4" fmla="*/ 3761045 w 3761045"/>
              <a:gd name="connsiteY4" fmla="*/ 2738180 h 2742934"/>
              <a:gd name="connsiteX5" fmla="*/ 2578 w 3761045"/>
              <a:gd name="connsiteY5" fmla="*/ 2742934 h 2742934"/>
              <a:gd name="connsiteX0" fmla="*/ 2578 w 3761125"/>
              <a:gd name="connsiteY0" fmla="*/ 2742934 h 2742934"/>
              <a:gd name="connsiteX1" fmla="*/ 0 w 3761125"/>
              <a:gd name="connsiteY1" fmla="*/ 504830 h 2742934"/>
              <a:gd name="connsiteX2" fmla="*/ 327363 w 3761125"/>
              <a:gd name="connsiteY2" fmla="*/ 547632 h 2742934"/>
              <a:gd name="connsiteX3" fmla="*/ 3757971 w 3761125"/>
              <a:gd name="connsiteY3" fmla="*/ 2224435 h 2742934"/>
              <a:gd name="connsiteX4" fmla="*/ 3761045 w 3761125"/>
              <a:gd name="connsiteY4" fmla="*/ 2738180 h 2742934"/>
              <a:gd name="connsiteX5" fmla="*/ 2578 w 3761125"/>
              <a:gd name="connsiteY5" fmla="*/ 2742934 h 2742934"/>
              <a:gd name="connsiteX0" fmla="*/ 2578 w 3762242"/>
              <a:gd name="connsiteY0" fmla="*/ 2742934 h 2742934"/>
              <a:gd name="connsiteX1" fmla="*/ 0 w 3762242"/>
              <a:gd name="connsiteY1" fmla="*/ 504830 h 2742934"/>
              <a:gd name="connsiteX2" fmla="*/ 327363 w 3762242"/>
              <a:gd name="connsiteY2" fmla="*/ 547632 h 2742934"/>
              <a:gd name="connsiteX3" fmla="*/ 3761091 w 3762242"/>
              <a:gd name="connsiteY3" fmla="*/ 2224435 h 2742934"/>
              <a:gd name="connsiteX4" fmla="*/ 3761045 w 3762242"/>
              <a:gd name="connsiteY4" fmla="*/ 2738180 h 2742934"/>
              <a:gd name="connsiteX5" fmla="*/ 2578 w 3762242"/>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24435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761045 w 3925464"/>
              <a:gd name="connsiteY4" fmla="*/ 2738180 h 2742934"/>
              <a:gd name="connsiteX5" fmla="*/ 2578 w 3925464"/>
              <a:gd name="connsiteY5" fmla="*/ 2742934 h 2742934"/>
              <a:gd name="connsiteX0" fmla="*/ 2578 w 3925509"/>
              <a:gd name="connsiteY0" fmla="*/ 2742934 h 2742934"/>
              <a:gd name="connsiteX1" fmla="*/ 0 w 3925509"/>
              <a:gd name="connsiteY1" fmla="*/ 504830 h 2742934"/>
              <a:gd name="connsiteX2" fmla="*/ 327363 w 3925509"/>
              <a:gd name="connsiteY2" fmla="*/ 547632 h 2742934"/>
              <a:gd name="connsiteX3" fmla="*/ 3925464 w 3925509"/>
              <a:gd name="connsiteY3" fmla="*/ 2355038 h 2742934"/>
              <a:gd name="connsiteX4" fmla="*/ 3925418 w 3925509"/>
              <a:gd name="connsiteY4" fmla="*/ 2738180 h 2742934"/>
              <a:gd name="connsiteX5" fmla="*/ 2578 w 3925509"/>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911329 w 3925464"/>
              <a:gd name="connsiteY4" fmla="*/ 2738180 h 2742934"/>
              <a:gd name="connsiteX5" fmla="*/ 2578 w 3925464"/>
              <a:gd name="connsiteY5" fmla="*/ 2742934 h 2742934"/>
              <a:gd name="connsiteX0" fmla="*/ 2578 w 3930134"/>
              <a:gd name="connsiteY0" fmla="*/ 2742934 h 2742934"/>
              <a:gd name="connsiteX1" fmla="*/ 0 w 3930134"/>
              <a:gd name="connsiteY1" fmla="*/ 504830 h 2742934"/>
              <a:gd name="connsiteX2" fmla="*/ 327363 w 3930134"/>
              <a:gd name="connsiteY2" fmla="*/ 547632 h 2742934"/>
              <a:gd name="connsiteX3" fmla="*/ 3925464 w 3930134"/>
              <a:gd name="connsiteY3" fmla="*/ 2355038 h 2742934"/>
              <a:gd name="connsiteX4" fmla="*/ 3930115 w 3930134"/>
              <a:gd name="connsiteY4" fmla="*/ 2738180 h 2742934"/>
              <a:gd name="connsiteX5" fmla="*/ 2578 w 3930134"/>
              <a:gd name="connsiteY5" fmla="*/ 2742934 h 2742934"/>
              <a:gd name="connsiteX0" fmla="*/ 2578 w 3935419"/>
              <a:gd name="connsiteY0" fmla="*/ 2742934 h 2742934"/>
              <a:gd name="connsiteX1" fmla="*/ 0 w 3935419"/>
              <a:gd name="connsiteY1" fmla="*/ 504830 h 2742934"/>
              <a:gd name="connsiteX2" fmla="*/ 327363 w 3935419"/>
              <a:gd name="connsiteY2" fmla="*/ 547632 h 2742934"/>
              <a:gd name="connsiteX3" fmla="*/ 3925464 w 3935419"/>
              <a:gd name="connsiteY3" fmla="*/ 2355038 h 2742934"/>
              <a:gd name="connsiteX4" fmla="*/ 3930115 w 3935419"/>
              <a:gd name="connsiteY4" fmla="*/ 2738180 h 2742934"/>
              <a:gd name="connsiteX5" fmla="*/ 2578 w 393541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4 w 3930422"/>
              <a:gd name="connsiteY3" fmla="*/ 2355038 h 2742934"/>
              <a:gd name="connsiteX4" fmla="*/ 3930115 w 3930422"/>
              <a:gd name="connsiteY4" fmla="*/ 2738180 h 2742934"/>
              <a:gd name="connsiteX5" fmla="*/ 2578 w 3930422"/>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5 w 3930422"/>
              <a:gd name="connsiteY3" fmla="*/ 2381634 h 2742934"/>
              <a:gd name="connsiteX4" fmla="*/ 3930115 w 3930422"/>
              <a:gd name="connsiteY4" fmla="*/ 2738180 h 2742934"/>
              <a:gd name="connsiteX5" fmla="*/ 2578 w 3930422"/>
              <a:gd name="connsiteY5" fmla="*/ 2742934 h 2742934"/>
              <a:gd name="connsiteX0" fmla="*/ 2578 w 3935564"/>
              <a:gd name="connsiteY0" fmla="*/ 2742934 h 2742934"/>
              <a:gd name="connsiteX1" fmla="*/ 0 w 3935564"/>
              <a:gd name="connsiteY1" fmla="*/ 504830 h 2742934"/>
              <a:gd name="connsiteX2" fmla="*/ 327363 w 3935564"/>
              <a:gd name="connsiteY2" fmla="*/ 547632 h 2742934"/>
              <a:gd name="connsiteX3" fmla="*/ 3935564 w 3935564"/>
              <a:gd name="connsiteY3" fmla="*/ 2394932 h 2742934"/>
              <a:gd name="connsiteX4" fmla="*/ 3930115 w 3935564"/>
              <a:gd name="connsiteY4" fmla="*/ 2738180 h 2742934"/>
              <a:gd name="connsiteX5" fmla="*/ 2578 w 3935564"/>
              <a:gd name="connsiteY5" fmla="*/ 2742934 h 2742934"/>
              <a:gd name="connsiteX0" fmla="*/ 2578 w 3930554"/>
              <a:gd name="connsiteY0" fmla="*/ 2742934 h 2742934"/>
              <a:gd name="connsiteX1" fmla="*/ 0 w 3930554"/>
              <a:gd name="connsiteY1" fmla="*/ 504830 h 2742934"/>
              <a:gd name="connsiteX2" fmla="*/ 327363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742934 h 2742934"/>
              <a:gd name="connsiteX1" fmla="*/ 0 w 3930554"/>
              <a:gd name="connsiteY1" fmla="*/ 504830 h 2742934"/>
              <a:gd name="connsiteX2" fmla="*/ 1017729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239774 h 2239774"/>
              <a:gd name="connsiteX1" fmla="*/ 0 w 3930554"/>
              <a:gd name="connsiteY1" fmla="*/ 793267 h 2239774"/>
              <a:gd name="connsiteX2" fmla="*/ 1017729 w 3930554"/>
              <a:gd name="connsiteY2" fmla="*/ 44472 h 2239774"/>
              <a:gd name="connsiteX3" fmla="*/ 3927990 w 3930554"/>
              <a:gd name="connsiteY3" fmla="*/ 1891772 h 2239774"/>
              <a:gd name="connsiteX4" fmla="*/ 3930115 w 3930554"/>
              <a:gd name="connsiteY4" fmla="*/ 2235020 h 2239774"/>
              <a:gd name="connsiteX5" fmla="*/ 2578 w 3930554"/>
              <a:gd name="connsiteY5" fmla="*/ 2239774 h 2239774"/>
              <a:gd name="connsiteX0" fmla="*/ 2578 w 3930554"/>
              <a:gd name="connsiteY0" fmla="*/ 2355838 h 2355838"/>
              <a:gd name="connsiteX1" fmla="*/ 0 w 3930554"/>
              <a:gd name="connsiteY1" fmla="*/ 909331 h 2355838"/>
              <a:gd name="connsiteX2" fmla="*/ 947284 w 3930554"/>
              <a:gd name="connsiteY2" fmla="*/ 36849 h 2355838"/>
              <a:gd name="connsiteX3" fmla="*/ 3927990 w 3930554"/>
              <a:gd name="connsiteY3" fmla="*/ 2007836 h 2355838"/>
              <a:gd name="connsiteX4" fmla="*/ 3930115 w 3930554"/>
              <a:gd name="connsiteY4" fmla="*/ 2351084 h 2355838"/>
              <a:gd name="connsiteX5" fmla="*/ 2578 w 3930554"/>
              <a:gd name="connsiteY5" fmla="*/ 2355838 h 2355838"/>
              <a:gd name="connsiteX0" fmla="*/ 2578 w 3930554"/>
              <a:gd name="connsiteY0" fmla="*/ 2531323 h 2531323"/>
              <a:gd name="connsiteX1" fmla="*/ 0 w 3930554"/>
              <a:gd name="connsiteY1" fmla="*/ 1084816 h 2531323"/>
              <a:gd name="connsiteX2" fmla="*/ 947284 w 3930554"/>
              <a:gd name="connsiteY2" fmla="*/ 212334 h 2531323"/>
              <a:gd name="connsiteX3" fmla="*/ 3927990 w 3930554"/>
              <a:gd name="connsiteY3" fmla="*/ 2183321 h 2531323"/>
              <a:gd name="connsiteX4" fmla="*/ 3930115 w 3930554"/>
              <a:gd name="connsiteY4" fmla="*/ 2526569 h 2531323"/>
              <a:gd name="connsiteX5" fmla="*/ 2578 w 3930554"/>
              <a:gd name="connsiteY5" fmla="*/ 2531323 h 2531323"/>
              <a:gd name="connsiteX0" fmla="*/ 2578 w 3930554"/>
              <a:gd name="connsiteY0" fmla="*/ 2672554 h 2672554"/>
              <a:gd name="connsiteX1" fmla="*/ 0 w 3930554"/>
              <a:gd name="connsiteY1" fmla="*/ 1226047 h 2672554"/>
              <a:gd name="connsiteX2" fmla="*/ 947284 w 3930554"/>
              <a:gd name="connsiteY2" fmla="*/ 353565 h 2672554"/>
              <a:gd name="connsiteX3" fmla="*/ 3927990 w 3930554"/>
              <a:gd name="connsiteY3" fmla="*/ 2324552 h 2672554"/>
              <a:gd name="connsiteX4" fmla="*/ 3930115 w 3930554"/>
              <a:gd name="connsiteY4" fmla="*/ 2667800 h 2672554"/>
              <a:gd name="connsiteX5" fmla="*/ 2578 w 3930554"/>
              <a:gd name="connsiteY5" fmla="*/ 2672554 h 2672554"/>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657070 h 2657070"/>
              <a:gd name="connsiteX1" fmla="*/ 0 w 3930554"/>
              <a:gd name="connsiteY1" fmla="*/ 1210563 h 2657070"/>
              <a:gd name="connsiteX2" fmla="*/ 539201 w 3930554"/>
              <a:gd name="connsiteY2" fmla="*/ 717 h 2657070"/>
              <a:gd name="connsiteX3" fmla="*/ 947284 w 3930554"/>
              <a:gd name="connsiteY3" fmla="*/ 338081 h 2657070"/>
              <a:gd name="connsiteX4" fmla="*/ 3927990 w 3930554"/>
              <a:gd name="connsiteY4" fmla="*/ 2309068 h 2657070"/>
              <a:gd name="connsiteX5" fmla="*/ 3930115 w 3930554"/>
              <a:gd name="connsiteY5" fmla="*/ 2652316 h 2657070"/>
              <a:gd name="connsiteX6" fmla="*/ 2578 w 3930554"/>
              <a:gd name="connsiteY6" fmla="*/ 2657070 h 2657070"/>
              <a:gd name="connsiteX0" fmla="*/ 2618 w 3930594"/>
              <a:gd name="connsiteY0" fmla="*/ 2657070 h 2657070"/>
              <a:gd name="connsiteX1" fmla="*/ 40 w 3930594"/>
              <a:gd name="connsiteY1" fmla="*/ 1210563 h 2657070"/>
              <a:gd name="connsiteX2" fmla="*/ 539241 w 3930594"/>
              <a:gd name="connsiteY2" fmla="*/ 717 h 2657070"/>
              <a:gd name="connsiteX3" fmla="*/ 947324 w 3930594"/>
              <a:gd name="connsiteY3" fmla="*/ 338081 h 2657070"/>
              <a:gd name="connsiteX4" fmla="*/ 3928030 w 3930594"/>
              <a:gd name="connsiteY4" fmla="*/ 2309068 h 2657070"/>
              <a:gd name="connsiteX5" fmla="*/ 3930155 w 3930594"/>
              <a:gd name="connsiteY5" fmla="*/ 2652316 h 2657070"/>
              <a:gd name="connsiteX6" fmla="*/ 2618 w 3930594"/>
              <a:gd name="connsiteY6" fmla="*/ 2657070 h 2657070"/>
              <a:gd name="connsiteX0" fmla="*/ 2623 w 3930599"/>
              <a:gd name="connsiteY0" fmla="*/ 2667364 h 2667364"/>
              <a:gd name="connsiteX1" fmla="*/ 45 w 3930599"/>
              <a:gd name="connsiteY1" fmla="*/ 1220857 h 2667364"/>
              <a:gd name="connsiteX2" fmla="*/ 539246 w 3930599"/>
              <a:gd name="connsiteY2" fmla="*/ 11011 h 2667364"/>
              <a:gd name="connsiteX3" fmla="*/ 1280771 w 3930599"/>
              <a:gd name="connsiteY3" fmla="*/ 719437 h 2667364"/>
              <a:gd name="connsiteX4" fmla="*/ 3928035 w 3930599"/>
              <a:gd name="connsiteY4" fmla="*/ 2319362 h 2667364"/>
              <a:gd name="connsiteX5" fmla="*/ 3930160 w 3930599"/>
              <a:gd name="connsiteY5" fmla="*/ 2662610 h 2667364"/>
              <a:gd name="connsiteX6" fmla="*/ 2623 w 3930599"/>
              <a:gd name="connsiteY6" fmla="*/ 2667364 h 2667364"/>
              <a:gd name="connsiteX0" fmla="*/ 2623 w 3930599"/>
              <a:gd name="connsiteY0" fmla="*/ 2671776 h 2671776"/>
              <a:gd name="connsiteX1" fmla="*/ 45 w 3930599"/>
              <a:gd name="connsiteY1" fmla="*/ 1225269 h 2671776"/>
              <a:gd name="connsiteX2" fmla="*/ 539246 w 3930599"/>
              <a:gd name="connsiteY2" fmla="*/ 15423 h 2671776"/>
              <a:gd name="connsiteX3" fmla="*/ 1280771 w 3930599"/>
              <a:gd name="connsiteY3" fmla="*/ 723849 h 2671776"/>
              <a:gd name="connsiteX4" fmla="*/ 3928035 w 3930599"/>
              <a:gd name="connsiteY4" fmla="*/ 2323774 h 2671776"/>
              <a:gd name="connsiteX5" fmla="*/ 3930160 w 3930599"/>
              <a:gd name="connsiteY5" fmla="*/ 2667022 h 2671776"/>
              <a:gd name="connsiteX6" fmla="*/ 2623 w 3930599"/>
              <a:gd name="connsiteY6" fmla="*/ 2671776 h 2671776"/>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6 w 3930602"/>
              <a:gd name="connsiteY0" fmla="*/ 2656423 h 2656423"/>
              <a:gd name="connsiteX1" fmla="*/ 48 w 3930602"/>
              <a:gd name="connsiteY1" fmla="*/ 1209916 h 2656423"/>
              <a:gd name="connsiteX2" fmla="*/ 539249 w 3930602"/>
              <a:gd name="connsiteY2" fmla="*/ 70 h 2656423"/>
              <a:gd name="connsiteX3" fmla="*/ 1280774 w 3930602"/>
              <a:gd name="connsiteY3" fmla="*/ 708496 h 2656423"/>
              <a:gd name="connsiteX4" fmla="*/ 3928038 w 3930602"/>
              <a:gd name="connsiteY4" fmla="*/ 2308421 h 2656423"/>
              <a:gd name="connsiteX5" fmla="*/ 3930163 w 3930602"/>
              <a:gd name="connsiteY5" fmla="*/ 2651669 h 2656423"/>
              <a:gd name="connsiteX6" fmla="*/ 2626 w 3930602"/>
              <a:gd name="connsiteY6" fmla="*/ 2656423 h 265642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2 w 3930588"/>
              <a:gd name="connsiteY0" fmla="*/ 2709175 h 2709175"/>
              <a:gd name="connsiteX1" fmla="*/ 34 w 3930588"/>
              <a:gd name="connsiteY1" fmla="*/ 1262668 h 2709175"/>
              <a:gd name="connsiteX2" fmla="*/ 656644 w 3930588"/>
              <a:gd name="connsiteY2" fmla="*/ 3348 h 2709175"/>
              <a:gd name="connsiteX3" fmla="*/ 1261975 w 3930588"/>
              <a:gd name="connsiteY3" fmla="*/ 909673 h 2709175"/>
              <a:gd name="connsiteX4" fmla="*/ 3928024 w 3930588"/>
              <a:gd name="connsiteY4" fmla="*/ 2361173 h 2709175"/>
              <a:gd name="connsiteX5" fmla="*/ 3930149 w 3930588"/>
              <a:gd name="connsiteY5" fmla="*/ 2704421 h 2709175"/>
              <a:gd name="connsiteX6" fmla="*/ 2612 w 3930588"/>
              <a:gd name="connsiteY6" fmla="*/ 2709175 h 2709175"/>
              <a:gd name="connsiteX0" fmla="*/ 2613 w 3930589"/>
              <a:gd name="connsiteY0" fmla="*/ 2706823 h 2706823"/>
              <a:gd name="connsiteX1" fmla="*/ 35 w 3930589"/>
              <a:gd name="connsiteY1" fmla="*/ 1260316 h 2706823"/>
              <a:gd name="connsiteX2" fmla="*/ 656645 w 3930589"/>
              <a:gd name="connsiteY2" fmla="*/ 996 h 2706823"/>
              <a:gd name="connsiteX3" fmla="*/ 1261976 w 3930589"/>
              <a:gd name="connsiteY3" fmla="*/ 907321 h 2706823"/>
              <a:gd name="connsiteX4" fmla="*/ 3928025 w 3930589"/>
              <a:gd name="connsiteY4" fmla="*/ 2358821 h 2706823"/>
              <a:gd name="connsiteX5" fmla="*/ 3930150 w 3930589"/>
              <a:gd name="connsiteY5" fmla="*/ 2702069 h 2706823"/>
              <a:gd name="connsiteX6" fmla="*/ 2613 w 3930589"/>
              <a:gd name="connsiteY6" fmla="*/ 2706823 h 2706823"/>
              <a:gd name="connsiteX0" fmla="*/ 2640 w 3930616"/>
              <a:gd name="connsiteY0" fmla="*/ 2706822 h 2706822"/>
              <a:gd name="connsiteX1" fmla="*/ 62 w 3930616"/>
              <a:gd name="connsiteY1" fmla="*/ 1260315 h 2706822"/>
              <a:gd name="connsiteX2" fmla="*/ 656672 w 3930616"/>
              <a:gd name="connsiteY2" fmla="*/ 995 h 2706822"/>
              <a:gd name="connsiteX3" fmla="*/ 1262003 w 3930616"/>
              <a:gd name="connsiteY3" fmla="*/ 907320 h 2706822"/>
              <a:gd name="connsiteX4" fmla="*/ 3928052 w 3930616"/>
              <a:gd name="connsiteY4" fmla="*/ 2358820 h 2706822"/>
              <a:gd name="connsiteX5" fmla="*/ 3930177 w 3930616"/>
              <a:gd name="connsiteY5" fmla="*/ 2702068 h 2706822"/>
              <a:gd name="connsiteX6" fmla="*/ 2640 w 3930616"/>
              <a:gd name="connsiteY6" fmla="*/ 2706822 h 2706822"/>
              <a:gd name="connsiteX0" fmla="*/ 2629 w 3930605"/>
              <a:gd name="connsiteY0" fmla="*/ 2706822 h 2706822"/>
              <a:gd name="connsiteX1" fmla="*/ 51 w 3930605"/>
              <a:gd name="connsiteY1" fmla="*/ 1260315 h 2706822"/>
              <a:gd name="connsiteX2" fmla="*/ 656661 w 3930605"/>
              <a:gd name="connsiteY2" fmla="*/ 995 h 2706822"/>
              <a:gd name="connsiteX3" fmla="*/ 1261992 w 3930605"/>
              <a:gd name="connsiteY3" fmla="*/ 907320 h 2706822"/>
              <a:gd name="connsiteX4" fmla="*/ 3928041 w 3930605"/>
              <a:gd name="connsiteY4" fmla="*/ 2358820 h 2706822"/>
              <a:gd name="connsiteX5" fmla="*/ 3930166 w 3930605"/>
              <a:gd name="connsiteY5" fmla="*/ 2702068 h 2706822"/>
              <a:gd name="connsiteX6" fmla="*/ 2629 w 3930605"/>
              <a:gd name="connsiteY6" fmla="*/ 2706822 h 2706822"/>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31 w 3930607"/>
              <a:gd name="connsiteY0" fmla="*/ 2707626 h 2707626"/>
              <a:gd name="connsiteX1" fmla="*/ 53 w 3930607"/>
              <a:gd name="connsiteY1" fmla="*/ 1261119 h 2707626"/>
              <a:gd name="connsiteX2" fmla="*/ 656663 w 3930607"/>
              <a:gd name="connsiteY2" fmla="*/ 1799 h 2707626"/>
              <a:gd name="connsiteX3" fmla="*/ 1435759 w 3930607"/>
              <a:gd name="connsiteY3" fmla="*/ 1242079 h 2707626"/>
              <a:gd name="connsiteX4" fmla="*/ 3928043 w 3930607"/>
              <a:gd name="connsiteY4" fmla="*/ 2359624 h 2707626"/>
              <a:gd name="connsiteX5" fmla="*/ 3930168 w 3930607"/>
              <a:gd name="connsiteY5" fmla="*/ 2702872 h 2707626"/>
              <a:gd name="connsiteX6" fmla="*/ 2631 w 3930607"/>
              <a:gd name="connsiteY6" fmla="*/ 2707626 h 2707626"/>
              <a:gd name="connsiteX0" fmla="*/ 2676 w 3930652"/>
              <a:gd name="connsiteY0" fmla="*/ 3067081 h 3067081"/>
              <a:gd name="connsiteX1" fmla="*/ 98 w 3930652"/>
              <a:gd name="connsiteY1" fmla="*/ 1620574 h 3067081"/>
              <a:gd name="connsiteX2" fmla="*/ 523934 w 3930652"/>
              <a:gd name="connsiteY2" fmla="*/ 646 h 3067081"/>
              <a:gd name="connsiteX3" fmla="*/ 1435804 w 3930652"/>
              <a:gd name="connsiteY3" fmla="*/ 1601534 h 3067081"/>
              <a:gd name="connsiteX4" fmla="*/ 3928088 w 3930652"/>
              <a:gd name="connsiteY4" fmla="*/ 2719079 h 3067081"/>
              <a:gd name="connsiteX5" fmla="*/ 3930213 w 3930652"/>
              <a:gd name="connsiteY5" fmla="*/ 3062327 h 3067081"/>
              <a:gd name="connsiteX6" fmla="*/ 2676 w 3930652"/>
              <a:gd name="connsiteY6" fmla="*/ 3067081 h 3067081"/>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578 w 3930554"/>
              <a:gd name="connsiteY0" fmla="*/ 3066846 h 3066846"/>
              <a:gd name="connsiteX1" fmla="*/ 0 w 3930554"/>
              <a:gd name="connsiteY1" fmla="*/ 1620339 h 3066846"/>
              <a:gd name="connsiteX2" fmla="*/ 523836 w 3930554"/>
              <a:gd name="connsiteY2" fmla="*/ 411 h 3066846"/>
              <a:gd name="connsiteX3" fmla="*/ 3927990 w 3930554"/>
              <a:gd name="connsiteY3" fmla="*/ 2718844 h 3066846"/>
              <a:gd name="connsiteX4" fmla="*/ 3930115 w 3930554"/>
              <a:gd name="connsiteY4" fmla="*/ 3062092 h 3066846"/>
              <a:gd name="connsiteX5" fmla="*/ 2578 w 3930554"/>
              <a:gd name="connsiteY5" fmla="*/ 3066846 h 3066846"/>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67429 w 3997815"/>
              <a:gd name="connsiteY0" fmla="*/ 3161650 h 3161650"/>
              <a:gd name="connsiteX1" fmla="*/ 64851 w 3997815"/>
              <a:gd name="connsiteY1" fmla="*/ 1715143 h 3161650"/>
              <a:gd name="connsiteX2" fmla="*/ 424550 w 3997815"/>
              <a:gd name="connsiteY2" fmla="*/ 45188 h 3161650"/>
              <a:gd name="connsiteX3" fmla="*/ 3997815 w 3997815"/>
              <a:gd name="connsiteY3" fmla="*/ 3045020 h 3161650"/>
              <a:gd name="connsiteX4" fmla="*/ 3994966 w 3997815"/>
              <a:gd name="connsiteY4" fmla="*/ 3156896 h 3161650"/>
              <a:gd name="connsiteX5" fmla="*/ 67429 w 3997815"/>
              <a:gd name="connsiteY5" fmla="*/ 3161650 h 3161650"/>
              <a:gd name="connsiteX0" fmla="*/ 2578 w 3932964"/>
              <a:gd name="connsiteY0" fmla="*/ 3116478 h 3116478"/>
              <a:gd name="connsiteX1" fmla="*/ 0 w 3932964"/>
              <a:gd name="connsiteY1" fmla="*/ 1669971 h 3116478"/>
              <a:gd name="connsiteX2" fmla="*/ 359699 w 3932964"/>
              <a:gd name="connsiteY2" fmla="*/ 16 h 3116478"/>
              <a:gd name="connsiteX3" fmla="*/ 3932964 w 3932964"/>
              <a:gd name="connsiteY3" fmla="*/ 2999848 h 3116478"/>
              <a:gd name="connsiteX4" fmla="*/ 3930115 w 3932964"/>
              <a:gd name="connsiteY4" fmla="*/ 3111724 h 3116478"/>
              <a:gd name="connsiteX5" fmla="*/ 2578 w 3932964"/>
              <a:gd name="connsiteY5" fmla="*/ 3116478 h 3116478"/>
              <a:gd name="connsiteX0" fmla="*/ 2578 w 3932964"/>
              <a:gd name="connsiteY0" fmla="*/ 3116465 h 3116465"/>
              <a:gd name="connsiteX1" fmla="*/ 0 w 3932964"/>
              <a:gd name="connsiteY1" fmla="*/ 1669958 h 3116465"/>
              <a:gd name="connsiteX2" fmla="*/ 359699 w 3932964"/>
              <a:gd name="connsiteY2" fmla="*/ 3 h 3116465"/>
              <a:gd name="connsiteX3" fmla="*/ 3932964 w 3932964"/>
              <a:gd name="connsiteY3" fmla="*/ 2999835 h 3116465"/>
              <a:gd name="connsiteX4" fmla="*/ 3930115 w 3932964"/>
              <a:gd name="connsiteY4" fmla="*/ 3111711 h 3116465"/>
              <a:gd name="connsiteX5" fmla="*/ 2578 w 3932964"/>
              <a:gd name="connsiteY5" fmla="*/ 3116465 h 3116465"/>
              <a:gd name="connsiteX0" fmla="*/ 2578 w 3932964"/>
              <a:gd name="connsiteY0" fmla="*/ 3116463 h 3116463"/>
              <a:gd name="connsiteX1" fmla="*/ 0 w 3932964"/>
              <a:gd name="connsiteY1" fmla="*/ 1669956 h 3116463"/>
              <a:gd name="connsiteX2" fmla="*/ 359699 w 3932964"/>
              <a:gd name="connsiteY2" fmla="*/ 1 h 3116463"/>
              <a:gd name="connsiteX3" fmla="*/ 3932964 w 3932964"/>
              <a:gd name="connsiteY3" fmla="*/ 2999833 h 3116463"/>
              <a:gd name="connsiteX4" fmla="*/ 3930115 w 3932964"/>
              <a:gd name="connsiteY4" fmla="*/ 3111709 h 3116463"/>
              <a:gd name="connsiteX5" fmla="*/ 2578 w 3932964"/>
              <a:gd name="connsiteY5" fmla="*/ 3116463 h 3116463"/>
              <a:gd name="connsiteX0" fmla="*/ 2578 w 3932964"/>
              <a:gd name="connsiteY0" fmla="*/ 3116472 h 3116472"/>
              <a:gd name="connsiteX1" fmla="*/ 0 w 3932964"/>
              <a:gd name="connsiteY1" fmla="*/ 1669965 h 3116472"/>
              <a:gd name="connsiteX2" fmla="*/ 359699 w 3932964"/>
              <a:gd name="connsiteY2" fmla="*/ 10 h 3116472"/>
              <a:gd name="connsiteX3" fmla="*/ 3932964 w 3932964"/>
              <a:gd name="connsiteY3" fmla="*/ 2999842 h 3116472"/>
              <a:gd name="connsiteX4" fmla="*/ 3930115 w 3932964"/>
              <a:gd name="connsiteY4" fmla="*/ 3111718 h 3116472"/>
              <a:gd name="connsiteX5" fmla="*/ 2578 w 3932964"/>
              <a:gd name="connsiteY5" fmla="*/ 3116472 h 3116472"/>
              <a:gd name="connsiteX0" fmla="*/ 38271 w 3968657"/>
              <a:gd name="connsiteY0" fmla="*/ 3110221 h 3110221"/>
              <a:gd name="connsiteX1" fmla="*/ 35693 w 3968657"/>
              <a:gd name="connsiteY1" fmla="*/ 1663714 h 3110221"/>
              <a:gd name="connsiteX2" fmla="*/ 263584 w 3968657"/>
              <a:gd name="connsiteY2" fmla="*/ 12 h 3110221"/>
              <a:gd name="connsiteX3" fmla="*/ 3968657 w 3968657"/>
              <a:gd name="connsiteY3" fmla="*/ 2993591 h 3110221"/>
              <a:gd name="connsiteX4" fmla="*/ 3965808 w 3968657"/>
              <a:gd name="connsiteY4" fmla="*/ 3105467 h 3110221"/>
              <a:gd name="connsiteX5" fmla="*/ 38271 w 3968657"/>
              <a:gd name="connsiteY5" fmla="*/ 3110221 h 3110221"/>
              <a:gd name="connsiteX0" fmla="*/ 2578 w 3932964"/>
              <a:gd name="connsiteY0" fmla="*/ 3110242 h 3110242"/>
              <a:gd name="connsiteX1" fmla="*/ 0 w 3932964"/>
              <a:gd name="connsiteY1" fmla="*/ 1663735 h 3110242"/>
              <a:gd name="connsiteX2" fmla="*/ 227891 w 3932964"/>
              <a:gd name="connsiteY2" fmla="*/ 33 h 3110242"/>
              <a:gd name="connsiteX3" fmla="*/ 3932964 w 3932964"/>
              <a:gd name="connsiteY3" fmla="*/ 2993612 h 3110242"/>
              <a:gd name="connsiteX4" fmla="*/ 3930115 w 3932964"/>
              <a:gd name="connsiteY4" fmla="*/ 3105488 h 3110242"/>
              <a:gd name="connsiteX5" fmla="*/ 2578 w 3932964"/>
              <a:gd name="connsiteY5" fmla="*/ 3110242 h 3110242"/>
              <a:gd name="connsiteX0" fmla="*/ 2578 w 3932964"/>
              <a:gd name="connsiteY0" fmla="*/ 3110300 h 3110300"/>
              <a:gd name="connsiteX1" fmla="*/ 0 w 3932964"/>
              <a:gd name="connsiteY1" fmla="*/ 1663793 h 3110300"/>
              <a:gd name="connsiteX2" fmla="*/ 227891 w 3932964"/>
              <a:gd name="connsiteY2" fmla="*/ 91 h 3110300"/>
              <a:gd name="connsiteX3" fmla="*/ 3932964 w 3932964"/>
              <a:gd name="connsiteY3" fmla="*/ 2993670 h 3110300"/>
              <a:gd name="connsiteX4" fmla="*/ 3930115 w 3932964"/>
              <a:gd name="connsiteY4" fmla="*/ 3105546 h 3110300"/>
              <a:gd name="connsiteX5" fmla="*/ 2578 w 3932964"/>
              <a:gd name="connsiteY5" fmla="*/ 3110300 h 3110300"/>
              <a:gd name="connsiteX0" fmla="*/ 2578 w 3932964"/>
              <a:gd name="connsiteY0" fmla="*/ 3110210 h 3110210"/>
              <a:gd name="connsiteX1" fmla="*/ 0 w 3932964"/>
              <a:gd name="connsiteY1" fmla="*/ 1663703 h 3110210"/>
              <a:gd name="connsiteX2" fmla="*/ 227891 w 3932964"/>
              <a:gd name="connsiteY2" fmla="*/ 1 h 3110210"/>
              <a:gd name="connsiteX3" fmla="*/ 3932964 w 3932964"/>
              <a:gd name="connsiteY3" fmla="*/ 2993580 h 3110210"/>
              <a:gd name="connsiteX4" fmla="*/ 3930115 w 3932964"/>
              <a:gd name="connsiteY4" fmla="*/ 3105456 h 3110210"/>
              <a:gd name="connsiteX5" fmla="*/ 2578 w 3932964"/>
              <a:gd name="connsiteY5" fmla="*/ 3110210 h 3110210"/>
              <a:gd name="connsiteX0" fmla="*/ 2578 w 3932964"/>
              <a:gd name="connsiteY0" fmla="*/ 3110249 h 3110249"/>
              <a:gd name="connsiteX1" fmla="*/ 0 w 3932964"/>
              <a:gd name="connsiteY1" fmla="*/ 1663742 h 3110249"/>
              <a:gd name="connsiteX2" fmla="*/ 227891 w 3932964"/>
              <a:gd name="connsiteY2" fmla="*/ 40 h 3110249"/>
              <a:gd name="connsiteX3" fmla="*/ 3932964 w 3932964"/>
              <a:gd name="connsiteY3" fmla="*/ 2993619 h 3110249"/>
              <a:gd name="connsiteX4" fmla="*/ 3930115 w 3932964"/>
              <a:gd name="connsiteY4" fmla="*/ 3105495 h 3110249"/>
              <a:gd name="connsiteX5" fmla="*/ 2578 w 3932964"/>
              <a:gd name="connsiteY5" fmla="*/ 3110249 h 3110249"/>
              <a:gd name="connsiteX0" fmla="*/ 2578 w 3932964"/>
              <a:gd name="connsiteY0" fmla="*/ 3110251 h 3110251"/>
              <a:gd name="connsiteX1" fmla="*/ 0 w 3932964"/>
              <a:gd name="connsiteY1" fmla="*/ 1663744 h 3110251"/>
              <a:gd name="connsiteX2" fmla="*/ 227891 w 3932964"/>
              <a:gd name="connsiteY2" fmla="*/ 42 h 3110251"/>
              <a:gd name="connsiteX3" fmla="*/ 3932964 w 3932964"/>
              <a:gd name="connsiteY3" fmla="*/ 2993621 h 3110251"/>
              <a:gd name="connsiteX4" fmla="*/ 3930115 w 3932964"/>
              <a:gd name="connsiteY4" fmla="*/ 3105497 h 3110251"/>
              <a:gd name="connsiteX5" fmla="*/ 2578 w 3932964"/>
              <a:gd name="connsiteY5" fmla="*/ 3110251 h 3110251"/>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0209 h 3110209"/>
              <a:gd name="connsiteX1" fmla="*/ 0 w 3932964"/>
              <a:gd name="connsiteY1" fmla="*/ 1663702 h 3110209"/>
              <a:gd name="connsiteX2" fmla="*/ 227891 w 3932964"/>
              <a:gd name="connsiteY2" fmla="*/ 0 h 3110209"/>
              <a:gd name="connsiteX3" fmla="*/ 978205 w 3932964"/>
              <a:gd name="connsiteY3" fmla="*/ 2005336 h 3110209"/>
              <a:gd name="connsiteX4" fmla="*/ 3932964 w 3932964"/>
              <a:gd name="connsiteY4" fmla="*/ 2993579 h 3110209"/>
              <a:gd name="connsiteX5" fmla="*/ 3930115 w 3932964"/>
              <a:gd name="connsiteY5" fmla="*/ 3105455 h 3110209"/>
              <a:gd name="connsiteX6" fmla="*/ 2578 w 3932964"/>
              <a:gd name="connsiteY6" fmla="*/ 3110209 h 3110209"/>
              <a:gd name="connsiteX0" fmla="*/ 2578 w 3932964"/>
              <a:gd name="connsiteY0" fmla="*/ 3114674 h 3114674"/>
              <a:gd name="connsiteX1" fmla="*/ 0 w 3932964"/>
              <a:gd name="connsiteY1" fmla="*/ 1668167 h 3114674"/>
              <a:gd name="connsiteX2" fmla="*/ 227891 w 3932964"/>
              <a:gd name="connsiteY2" fmla="*/ 4465 h 3114674"/>
              <a:gd name="connsiteX3" fmla="*/ 871267 w 3932964"/>
              <a:gd name="connsiteY3" fmla="*/ 1991041 h 3114674"/>
              <a:gd name="connsiteX4" fmla="*/ 3932964 w 3932964"/>
              <a:gd name="connsiteY4" fmla="*/ 2998044 h 3114674"/>
              <a:gd name="connsiteX5" fmla="*/ 3930115 w 3932964"/>
              <a:gd name="connsiteY5" fmla="*/ 3109920 h 3114674"/>
              <a:gd name="connsiteX6" fmla="*/ 2578 w 3932964"/>
              <a:gd name="connsiteY6" fmla="*/ 3114674 h 3114674"/>
              <a:gd name="connsiteX0" fmla="*/ 2578 w 3932964"/>
              <a:gd name="connsiteY0" fmla="*/ 3110239 h 3110239"/>
              <a:gd name="connsiteX1" fmla="*/ 0 w 3932964"/>
              <a:gd name="connsiteY1" fmla="*/ 1663732 h 3110239"/>
              <a:gd name="connsiteX2" fmla="*/ 227891 w 3932964"/>
              <a:gd name="connsiteY2" fmla="*/ 30 h 3110239"/>
              <a:gd name="connsiteX3" fmla="*/ 871267 w 3932964"/>
              <a:gd name="connsiteY3" fmla="*/ 1986606 h 3110239"/>
              <a:gd name="connsiteX4" fmla="*/ 3932964 w 3932964"/>
              <a:gd name="connsiteY4" fmla="*/ 2993609 h 3110239"/>
              <a:gd name="connsiteX5" fmla="*/ 3930115 w 3932964"/>
              <a:gd name="connsiteY5" fmla="*/ 3105485 h 3110239"/>
              <a:gd name="connsiteX6" fmla="*/ 2578 w 3932964"/>
              <a:gd name="connsiteY6" fmla="*/ 3110239 h 311023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52299 w 3982685"/>
              <a:gd name="connsiteY0" fmla="*/ 3110255 h 3110255"/>
              <a:gd name="connsiteX1" fmla="*/ 49721 w 3982685"/>
              <a:gd name="connsiteY1" fmla="*/ 1663748 h 3110255"/>
              <a:gd name="connsiteX2" fmla="*/ 277612 w 3982685"/>
              <a:gd name="connsiteY2" fmla="*/ 46 h 3110255"/>
              <a:gd name="connsiteX3" fmla="*/ 1082639 w 3982685"/>
              <a:gd name="connsiteY3" fmla="*/ 2217994 h 3110255"/>
              <a:gd name="connsiteX4" fmla="*/ 3982685 w 3982685"/>
              <a:gd name="connsiteY4" fmla="*/ 2993625 h 3110255"/>
              <a:gd name="connsiteX5" fmla="*/ 3979836 w 3982685"/>
              <a:gd name="connsiteY5" fmla="*/ 3105501 h 3110255"/>
              <a:gd name="connsiteX6" fmla="*/ 52299 w 3982685"/>
              <a:gd name="connsiteY6" fmla="*/ 3110255 h 3110255"/>
              <a:gd name="connsiteX0" fmla="*/ 13065 w 3943451"/>
              <a:gd name="connsiteY0" fmla="*/ 3097750 h 3097750"/>
              <a:gd name="connsiteX1" fmla="*/ 10487 w 3943451"/>
              <a:gd name="connsiteY1" fmla="*/ 1651243 h 3097750"/>
              <a:gd name="connsiteX2" fmla="*/ 340342 w 3943451"/>
              <a:gd name="connsiteY2" fmla="*/ 48 h 3097750"/>
              <a:gd name="connsiteX3" fmla="*/ 1043405 w 3943451"/>
              <a:gd name="connsiteY3" fmla="*/ 2205489 h 3097750"/>
              <a:gd name="connsiteX4" fmla="*/ 3943451 w 3943451"/>
              <a:gd name="connsiteY4" fmla="*/ 2981120 h 3097750"/>
              <a:gd name="connsiteX5" fmla="*/ 3940602 w 3943451"/>
              <a:gd name="connsiteY5" fmla="*/ 3092996 h 3097750"/>
              <a:gd name="connsiteX6" fmla="*/ 13065 w 3943451"/>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098478 h 3098478"/>
              <a:gd name="connsiteX1" fmla="*/ 0 w 3932964"/>
              <a:gd name="connsiteY1" fmla="*/ 1651971 h 3098478"/>
              <a:gd name="connsiteX2" fmla="*/ 329855 w 3932964"/>
              <a:gd name="connsiteY2" fmla="*/ 776 h 3098478"/>
              <a:gd name="connsiteX3" fmla="*/ 1003075 w 3932964"/>
              <a:gd name="connsiteY3" fmla="*/ 1999856 h 3098478"/>
              <a:gd name="connsiteX4" fmla="*/ 3932964 w 3932964"/>
              <a:gd name="connsiteY4" fmla="*/ 2981848 h 3098478"/>
              <a:gd name="connsiteX5" fmla="*/ 3930115 w 3932964"/>
              <a:gd name="connsiteY5" fmla="*/ 3093724 h 3098478"/>
              <a:gd name="connsiteX6" fmla="*/ 2578 w 3932964"/>
              <a:gd name="connsiteY6" fmla="*/ 3098478 h 3098478"/>
              <a:gd name="connsiteX0" fmla="*/ 2578 w 3932964"/>
              <a:gd name="connsiteY0" fmla="*/ 3097705 h 3097705"/>
              <a:gd name="connsiteX1" fmla="*/ 0 w 3932964"/>
              <a:gd name="connsiteY1" fmla="*/ 1651198 h 3097705"/>
              <a:gd name="connsiteX2" fmla="*/ 329855 w 3932964"/>
              <a:gd name="connsiteY2" fmla="*/ 3 h 3097705"/>
              <a:gd name="connsiteX3" fmla="*/ 1003075 w 3932964"/>
              <a:gd name="connsiteY3" fmla="*/ 1999083 h 3097705"/>
              <a:gd name="connsiteX4" fmla="*/ 3932964 w 3932964"/>
              <a:gd name="connsiteY4" fmla="*/ 2981075 h 3097705"/>
              <a:gd name="connsiteX5" fmla="*/ 3930115 w 3932964"/>
              <a:gd name="connsiteY5" fmla="*/ 3092951 h 3097705"/>
              <a:gd name="connsiteX6" fmla="*/ 2578 w 3932964"/>
              <a:gd name="connsiteY6" fmla="*/ 3097705 h 3097705"/>
              <a:gd name="connsiteX0" fmla="*/ 9113 w 3939499"/>
              <a:gd name="connsiteY0" fmla="*/ 3097705 h 3097705"/>
              <a:gd name="connsiteX1" fmla="*/ 6535 w 3939499"/>
              <a:gd name="connsiteY1" fmla="*/ 1651198 h 3097705"/>
              <a:gd name="connsiteX2" fmla="*/ 336390 w 3939499"/>
              <a:gd name="connsiteY2" fmla="*/ 3 h 3097705"/>
              <a:gd name="connsiteX3" fmla="*/ 1009610 w 3939499"/>
              <a:gd name="connsiteY3" fmla="*/ 1999083 h 3097705"/>
              <a:gd name="connsiteX4" fmla="*/ 3939499 w 3939499"/>
              <a:gd name="connsiteY4" fmla="*/ 2981075 h 3097705"/>
              <a:gd name="connsiteX5" fmla="*/ 3936650 w 3939499"/>
              <a:gd name="connsiteY5" fmla="*/ 3092951 h 3097705"/>
              <a:gd name="connsiteX6" fmla="*/ 9113 w 3939499"/>
              <a:gd name="connsiteY6" fmla="*/ 3097705 h 3097705"/>
              <a:gd name="connsiteX0" fmla="*/ 2578 w 3932964"/>
              <a:gd name="connsiteY0" fmla="*/ 3063897 h 3063897"/>
              <a:gd name="connsiteX1" fmla="*/ 0 w 3932964"/>
              <a:gd name="connsiteY1" fmla="*/ 1617390 h 3063897"/>
              <a:gd name="connsiteX2" fmla="*/ 483894 w 3932964"/>
              <a:gd name="connsiteY2" fmla="*/ 3 h 3063897"/>
              <a:gd name="connsiteX3" fmla="*/ 1003075 w 3932964"/>
              <a:gd name="connsiteY3" fmla="*/ 1965275 h 3063897"/>
              <a:gd name="connsiteX4" fmla="*/ 3932964 w 3932964"/>
              <a:gd name="connsiteY4" fmla="*/ 2947267 h 3063897"/>
              <a:gd name="connsiteX5" fmla="*/ 3930115 w 3932964"/>
              <a:gd name="connsiteY5" fmla="*/ 3059143 h 3063897"/>
              <a:gd name="connsiteX6" fmla="*/ 2578 w 3932964"/>
              <a:gd name="connsiteY6" fmla="*/ 3063897 h 3063897"/>
              <a:gd name="connsiteX0" fmla="*/ 2578 w 3932964"/>
              <a:gd name="connsiteY0" fmla="*/ 3071828 h 3071828"/>
              <a:gd name="connsiteX1" fmla="*/ 0 w 3932964"/>
              <a:gd name="connsiteY1" fmla="*/ 1625321 h 3071828"/>
              <a:gd name="connsiteX2" fmla="*/ 483894 w 3932964"/>
              <a:gd name="connsiteY2" fmla="*/ 7934 h 3071828"/>
              <a:gd name="connsiteX3" fmla="*/ 1243761 w 3932964"/>
              <a:gd name="connsiteY3" fmla="*/ 2052090 h 3071828"/>
              <a:gd name="connsiteX4" fmla="*/ 3932964 w 3932964"/>
              <a:gd name="connsiteY4" fmla="*/ 2955198 h 3071828"/>
              <a:gd name="connsiteX5" fmla="*/ 3930115 w 3932964"/>
              <a:gd name="connsiteY5" fmla="*/ 3067074 h 3071828"/>
              <a:gd name="connsiteX6" fmla="*/ 2578 w 3932964"/>
              <a:gd name="connsiteY6" fmla="*/ 3071828 h 3071828"/>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64351 h 3064351"/>
              <a:gd name="connsiteX1" fmla="*/ 0 w 3932964"/>
              <a:gd name="connsiteY1" fmla="*/ 1617844 h 3064351"/>
              <a:gd name="connsiteX2" fmla="*/ 483894 w 3932964"/>
              <a:gd name="connsiteY2" fmla="*/ 457 h 3064351"/>
              <a:gd name="connsiteX3" fmla="*/ 1243761 w 3932964"/>
              <a:gd name="connsiteY3" fmla="*/ 2044613 h 3064351"/>
              <a:gd name="connsiteX4" fmla="*/ 3932964 w 3932964"/>
              <a:gd name="connsiteY4" fmla="*/ 2947721 h 3064351"/>
              <a:gd name="connsiteX5" fmla="*/ 3930115 w 3932964"/>
              <a:gd name="connsiteY5" fmla="*/ 3059597 h 3064351"/>
              <a:gd name="connsiteX6" fmla="*/ 2578 w 3932964"/>
              <a:gd name="connsiteY6" fmla="*/ 3064351 h 3064351"/>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65049 h 3065049"/>
              <a:gd name="connsiteX1" fmla="*/ 0 w 3932964"/>
              <a:gd name="connsiteY1" fmla="*/ 1618542 h 3065049"/>
              <a:gd name="connsiteX2" fmla="*/ 483894 w 3932964"/>
              <a:gd name="connsiteY2" fmla="*/ 1155 h 3065049"/>
              <a:gd name="connsiteX3" fmla="*/ 1229320 w 3932964"/>
              <a:gd name="connsiteY3" fmla="*/ 2101656 h 3065049"/>
              <a:gd name="connsiteX4" fmla="*/ 3932964 w 3932964"/>
              <a:gd name="connsiteY4" fmla="*/ 2948419 h 3065049"/>
              <a:gd name="connsiteX5" fmla="*/ 3930115 w 3932964"/>
              <a:gd name="connsiteY5" fmla="*/ 3060295 h 3065049"/>
              <a:gd name="connsiteX6" fmla="*/ 2578 w 3932964"/>
              <a:gd name="connsiteY6" fmla="*/ 3065049 h 3065049"/>
              <a:gd name="connsiteX0" fmla="*/ 2578 w 3932964"/>
              <a:gd name="connsiteY0" fmla="*/ 3063901 h 3063901"/>
              <a:gd name="connsiteX1" fmla="*/ 0 w 3932964"/>
              <a:gd name="connsiteY1" fmla="*/ 1617394 h 3063901"/>
              <a:gd name="connsiteX2" fmla="*/ 483894 w 3932964"/>
              <a:gd name="connsiteY2" fmla="*/ 7 h 3063901"/>
              <a:gd name="connsiteX3" fmla="*/ 1229320 w 3932964"/>
              <a:gd name="connsiteY3" fmla="*/ 2100508 h 3063901"/>
              <a:gd name="connsiteX4" fmla="*/ 3932964 w 3932964"/>
              <a:gd name="connsiteY4" fmla="*/ 2947271 h 3063901"/>
              <a:gd name="connsiteX5" fmla="*/ 3930115 w 3932964"/>
              <a:gd name="connsiteY5" fmla="*/ 3059147 h 3063901"/>
              <a:gd name="connsiteX6" fmla="*/ 2578 w 3932964"/>
              <a:gd name="connsiteY6" fmla="*/ 3063901 h 3063901"/>
              <a:gd name="connsiteX0" fmla="*/ 2578 w 3932964"/>
              <a:gd name="connsiteY0" fmla="*/ 3063897 h 3063897"/>
              <a:gd name="connsiteX1" fmla="*/ 0 w 3932964"/>
              <a:gd name="connsiteY1" fmla="*/ 1617390 h 3063897"/>
              <a:gd name="connsiteX2" fmla="*/ 483894 w 3932964"/>
              <a:gd name="connsiteY2" fmla="*/ 3 h 3063897"/>
              <a:gd name="connsiteX3" fmla="*/ 1229320 w 3932964"/>
              <a:gd name="connsiteY3" fmla="*/ 2100504 h 3063897"/>
              <a:gd name="connsiteX4" fmla="*/ 3932964 w 3932964"/>
              <a:gd name="connsiteY4" fmla="*/ 2947267 h 3063897"/>
              <a:gd name="connsiteX5" fmla="*/ 3930115 w 3932964"/>
              <a:gd name="connsiteY5" fmla="*/ 3059143 h 3063897"/>
              <a:gd name="connsiteX6" fmla="*/ 2578 w 3932964"/>
              <a:gd name="connsiteY6" fmla="*/ 3063897 h 3063897"/>
              <a:gd name="connsiteX0" fmla="*/ 2578 w 3932964"/>
              <a:gd name="connsiteY0" fmla="*/ 3063956 h 3063956"/>
              <a:gd name="connsiteX1" fmla="*/ 0 w 3932964"/>
              <a:gd name="connsiteY1" fmla="*/ 1617449 h 3063956"/>
              <a:gd name="connsiteX2" fmla="*/ 483894 w 3932964"/>
              <a:gd name="connsiteY2" fmla="*/ 62 h 3063956"/>
              <a:gd name="connsiteX3" fmla="*/ 1229320 w 3932964"/>
              <a:gd name="connsiteY3" fmla="*/ 2100563 h 3063956"/>
              <a:gd name="connsiteX4" fmla="*/ 3932964 w 3932964"/>
              <a:gd name="connsiteY4" fmla="*/ 2947326 h 3063956"/>
              <a:gd name="connsiteX5" fmla="*/ 3930115 w 3932964"/>
              <a:gd name="connsiteY5" fmla="*/ 3059202 h 3063956"/>
              <a:gd name="connsiteX6" fmla="*/ 2578 w 3932964"/>
              <a:gd name="connsiteY6" fmla="*/ 3063956 h 3063956"/>
              <a:gd name="connsiteX0" fmla="*/ 2578 w 3932964"/>
              <a:gd name="connsiteY0" fmla="*/ 3177525 h 3177525"/>
              <a:gd name="connsiteX1" fmla="*/ 0 w 3932964"/>
              <a:gd name="connsiteY1" fmla="*/ 803740 h 3177525"/>
              <a:gd name="connsiteX2" fmla="*/ 483894 w 3932964"/>
              <a:gd name="connsiteY2" fmla="*/ 113631 h 3177525"/>
              <a:gd name="connsiteX3" fmla="*/ 1229320 w 3932964"/>
              <a:gd name="connsiteY3" fmla="*/ 2214132 h 3177525"/>
              <a:gd name="connsiteX4" fmla="*/ 3932964 w 3932964"/>
              <a:gd name="connsiteY4" fmla="*/ 3060895 h 3177525"/>
              <a:gd name="connsiteX5" fmla="*/ 3930115 w 3932964"/>
              <a:gd name="connsiteY5" fmla="*/ 3172771 h 3177525"/>
              <a:gd name="connsiteX6" fmla="*/ 2578 w 3932964"/>
              <a:gd name="connsiteY6" fmla="*/ 3177525 h 3177525"/>
              <a:gd name="connsiteX0" fmla="*/ 2578 w 3932964"/>
              <a:gd name="connsiteY0" fmla="*/ 3134784 h 3134784"/>
              <a:gd name="connsiteX1" fmla="*/ 0 w 3932964"/>
              <a:gd name="connsiteY1" fmla="*/ 760999 h 3134784"/>
              <a:gd name="connsiteX2" fmla="*/ 483894 w 3932964"/>
              <a:gd name="connsiteY2" fmla="*/ 70890 h 3134784"/>
              <a:gd name="connsiteX3" fmla="*/ 1229320 w 3932964"/>
              <a:gd name="connsiteY3" fmla="*/ 2171391 h 3134784"/>
              <a:gd name="connsiteX4" fmla="*/ 3932964 w 3932964"/>
              <a:gd name="connsiteY4" fmla="*/ 3018154 h 3134784"/>
              <a:gd name="connsiteX5" fmla="*/ 3930115 w 3932964"/>
              <a:gd name="connsiteY5" fmla="*/ 3130030 h 3134784"/>
              <a:gd name="connsiteX6" fmla="*/ 2578 w 3932964"/>
              <a:gd name="connsiteY6" fmla="*/ 3134784 h 3134784"/>
              <a:gd name="connsiteX0" fmla="*/ 2578 w 3932964"/>
              <a:gd name="connsiteY0" fmla="*/ 3196632 h 3196632"/>
              <a:gd name="connsiteX1" fmla="*/ 0 w 3932964"/>
              <a:gd name="connsiteY1" fmla="*/ 565271 h 3196632"/>
              <a:gd name="connsiteX2" fmla="*/ 483894 w 3932964"/>
              <a:gd name="connsiteY2" fmla="*/ 132738 h 3196632"/>
              <a:gd name="connsiteX3" fmla="*/ 1229320 w 3932964"/>
              <a:gd name="connsiteY3" fmla="*/ 2233239 h 3196632"/>
              <a:gd name="connsiteX4" fmla="*/ 3932964 w 3932964"/>
              <a:gd name="connsiteY4" fmla="*/ 3080002 h 3196632"/>
              <a:gd name="connsiteX5" fmla="*/ 3930115 w 3932964"/>
              <a:gd name="connsiteY5" fmla="*/ 3191878 h 3196632"/>
              <a:gd name="connsiteX6" fmla="*/ 2578 w 3932964"/>
              <a:gd name="connsiteY6" fmla="*/ 3196632 h 3196632"/>
              <a:gd name="connsiteX0" fmla="*/ 2578 w 3932964"/>
              <a:gd name="connsiteY0" fmla="*/ 3202165 h 3202165"/>
              <a:gd name="connsiteX1" fmla="*/ 0 w 3932964"/>
              <a:gd name="connsiteY1" fmla="*/ 570804 h 3202165"/>
              <a:gd name="connsiteX2" fmla="*/ 483894 w 3932964"/>
              <a:gd name="connsiteY2" fmla="*/ 138271 h 3202165"/>
              <a:gd name="connsiteX3" fmla="*/ 1229320 w 3932964"/>
              <a:gd name="connsiteY3" fmla="*/ 2238772 h 3202165"/>
              <a:gd name="connsiteX4" fmla="*/ 3932964 w 3932964"/>
              <a:gd name="connsiteY4" fmla="*/ 3085535 h 3202165"/>
              <a:gd name="connsiteX5" fmla="*/ 3930115 w 3932964"/>
              <a:gd name="connsiteY5" fmla="*/ 3197411 h 3202165"/>
              <a:gd name="connsiteX6" fmla="*/ 2578 w 3932964"/>
              <a:gd name="connsiteY6" fmla="*/ 3202165 h 3202165"/>
              <a:gd name="connsiteX0" fmla="*/ 2578 w 3932964"/>
              <a:gd name="connsiteY0" fmla="*/ 3251434 h 3251434"/>
              <a:gd name="connsiteX1" fmla="*/ 0 w 3932964"/>
              <a:gd name="connsiteY1" fmla="*/ 620073 h 3251434"/>
              <a:gd name="connsiteX2" fmla="*/ 593922 w 3932964"/>
              <a:gd name="connsiteY2" fmla="*/ 123145 h 3251434"/>
              <a:gd name="connsiteX3" fmla="*/ 1229320 w 3932964"/>
              <a:gd name="connsiteY3" fmla="*/ 2288041 h 3251434"/>
              <a:gd name="connsiteX4" fmla="*/ 3932964 w 3932964"/>
              <a:gd name="connsiteY4" fmla="*/ 3134804 h 3251434"/>
              <a:gd name="connsiteX5" fmla="*/ 3930115 w 3932964"/>
              <a:gd name="connsiteY5" fmla="*/ 3246680 h 3251434"/>
              <a:gd name="connsiteX6" fmla="*/ 2578 w 3932964"/>
              <a:gd name="connsiteY6" fmla="*/ 3251434 h 3251434"/>
              <a:gd name="connsiteX0" fmla="*/ 2578 w 3932964"/>
              <a:gd name="connsiteY0" fmla="*/ 3164809 h 3164809"/>
              <a:gd name="connsiteX1" fmla="*/ 0 w 3932964"/>
              <a:gd name="connsiteY1" fmla="*/ 533448 h 3164809"/>
              <a:gd name="connsiteX2" fmla="*/ 714953 w 3932964"/>
              <a:gd name="connsiteY2" fmla="*/ 152430 h 3164809"/>
              <a:gd name="connsiteX3" fmla="*/ 1229320 w 3932964"/>
              <a:gd name="connsiteY3" fmla="*/ 2201416 h 3164809"/>
              <a:gd name="connsiteX4" fmla="*/ 3932964 w 3932964"/>
              <a:gd name="connsiteY4" fmla="*/ 3048179 h 3164809"/>
              <a:gd name="connsiteX5" fmla="*/ 3930115 w 3932964"/>
              <a:gd name="connsiteY5" fmla="*/ 3160055 h 3164809"/>
              <a:gd name="connsiteX6" fmla="*/ 2578 w 3932964"/>
              <a:gd name="connsiteY6" fmla="*/ 3164809 h 3164809"/>
              <a:gd name="connsiteX0" fmla="*/ 2578 w 3932964"/>
              <a:gd name="connsiteY0" fmla="*/ 3410473 h 3410473"/>
              <a:gd name="connsiteX1" fmla="*/ 0 w 3932964"/>
              <a:gd name="connsiteY1" fmla="*/ 779112 h 3410473"/>
              <a:gd name="connsiteX2" fmla="*/ 714953 w 3932964"/>
              <a:gd name="connsiteY2" fmla="*/ 398094 h 3410473"/>
              <a:gd name="connsiteX3" fmla="*/ 1229320 w 3932964"/>
              <a:gd name="connsiteY3" fmla="*/ 2447080 h 3410473"/>
              <a:gd name="connsiteX4" fmla="*/ 3932964 w 3932964"/>
              <a:gd name="connsiteY4" fmla="*/ 3293843 h 3410473"/>
              <a:gd name="connsiteX5" fmla="*/ 3930115 w 3932964"/>
              <a:gd name="connsiteY5" fmla="*/ 3405719 h 3410473"/>
              <a:gd name="connsiteX6" fmla="*/ 2578 w 3932964"/>
              <a:gd name="connsiteY6" fmla="*/ 3410473 h 3410473"/>
              <a:gd name="connsiteX0" fmla="*/ 2578 w 3932964"/>
              <a:gd name="connsiteY0" fmla="*/ 3410473 h 3410473"/>
              <a:gd name="connsiteX1" fmla="*/ 0 w 3932964"/>
              <a:gd name="connsiteY1" fmla="*/ 779112 h 3410473"/>
              <a:gd name="connsiteX2" fmla="*/ 714953 w 3932964"/>
              <a:gd name="connsiteY2" fmla="*/ 398094 h 3410473"/>
              <a:gd name="connsiteX3" fmla="*/ 1229320 w 3932964"/>
              <a:gd name="connsiteY3" fmla="*/ 2447080 h 3410473"/>
              <a:gd name="connsiteX4" fmla="*/ 3932964 w 3932964"/>
              <a:gd name="connsiteY4" fmla="*/ 3293843 h 3410473"/>
              <a:gd name="connsiteX5" fmla="*/ 3930115 w 3932964"/>
              <a:gd name="connsiteY5" fmla="*/ 3405719 h 3410473"/>
              <a:gd name="connsiteX6" fmla="*/ 2578 w 3932964"/>
              <a:gd name="connsiteY6" fmla="*/ 3410473 h 341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964" h="3410473">
                <a:moveTo>
                  <a:pt x="2578" y="3410473"/>
                </a:moveTo>
                <a:cubicBezTo>
                  <a:pt x="3372" y="2414953"/>
                  <a:pt x="1313" y="1525146"/>
                  <a:pt x="0" y="779112"/>
                </a:cubicBezTo>
                <a:cubicBezTo>
                  <a:pt x="4362" y="208290"/>
                  <a:pt x="460553" y="-433692"/>
                  <a:pt x="714953" y="398094"/>
                </a:cubicBezTo>
                <a:cubicBezTo>
                  <a:pt x="969353" y="1229880"/>
                  <a:pt x="903038" y="1795859"/>
                  <a:pt x="1229320" y="2447080"/>
                </a:cubicBezTo>
                <a:cubicBezTo>
                  <a:pt x="1555602" y="3098301"/>
                  <a:pt x="1843467" y="3168398"/>
                  <a:pt x="3932964" y="3293843"/>
                </a:cubicBezTo>
                <a:cubicBezTo>
                  <a:pt x="3932256" y="3471379"/>
                  <a:pt x="3931976" y="3238297"/>
                  <a:pt x="3930115" y="3405719"/>
                </a:cubicBezTo>
                <a:lnTo>
                  <a:pt x="2578" y="3410473"/>
                </a:lnTo>
                <a:close/>
              </a:path>
            </a:pathLst>
          </a:custGeom>
          <a:solidFill>
            <a:schemeClr val="accent1"/>
          </a:solidFill>
          <a:ln w="50800">
            <a:solidFill>
              <a:schemeClr val="bg1"/>
            </a:solidFill>
          </a:ln>
          <a:effectLst/>
        </p:spPr>
        <p:txBody>
          <a:bodyPr wrap="square" rtlCol="0" anchor="t">
            <a:noAutofit/>
          </a:bodyPr>
          <a:lstStyle/>
          <a:p>
            <a:pPr algn="ctr">
              <a:lnSpc>
                <a:spcPct val="80000"/>
              </a:lnSpc>
            </a:pPr>
            <a:endParaRPr lang="en-US" sz="2800" b="1" spc="-60" dirty="0" smtClean="0">
              <a:solidFill>
                <a:schemeClr val="bg1">
                  <a:lumMod val="95000"/>
                </a:schemeClr>
              </a:solidFill>
              <a:effectLst/>
              <a:latin typeface="Calibri" panose="020F0502020204030204" pitchFamily="34" charset="0"/>
              <a:ea typeface="Segoe UI" pitchFamily="34" charset="0"/>
              <a:cs typeface="Arial" pitchFamily="34" charset="0"/>
            </a:endParaRPr>
          </a:p>
        </p:txBody>
      </p:sp>
      <p:sp>
        <p:nvSpPr>
          <p:cNvPr id="35" name="TextBox 34"/>
          <p:cNvSpPr txBox="1"/>
          <p:nvPr/>
        </p:nvSpPr>
        <p:spPr>
          <a:xfrm>
            <a:off x="1038665" y="1579691"/>
            <a:ext cx="1046396" cy="834728"/>
          </a:xfrm>
          <a:prstGeom prst="rect">
            <a:avLst/>
          </a:prstGeom>
          <a:noFill/>
          <a:ln w="50800">
            <a:noFill/>
          </a:ln>
          <a:effectLst>
            <a:reflection blurRad="6350" stA="50000" endA="300" endPos="38500" dist="50800" dir="5400000" sy="-100000" algn="bl" rotWithShape="0"/>
          </a:effectLst>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gn="l">
              <a:lnSpc>
                <a:spcPct val="70000"/>
              </a:lnSpc>
            </a:pPr>
            <a:r>
              <a:rPr lang="en-US" sz="3400" dirty="0" smtClean="0">
                <a:solidFill>
                  <a:schemeClr val="bg1"/>
                </a:solidFill>
                <a:latin typeface="Calibri" panose="020F0502020204030204" pitchFamily="34" charset="0"/>
              </a:rPr>
              <a:t>Head</a:t>
            </a:r>
            <a:br>
              <a:rPr lang="en-US" sz="3400" dirty="0" smtClean="0">
                <a:solidFill>
                  <a:schemeClr val="bg1"/>
                </a:solidFill>
                <a:latin typeface="Calibri" panose="020F0502020204030204" pitchFamily="34" charset="0"/>
              </a:rPr>
            </a:br>
            <a:r>
              <a:rPr lang="en-US" sz="3400" dirty="0" smtClean="0">
                <a:solidFill>
                  <a:schemeClr val="bg1"/>
                </a:solidFill>
                <a:latin typeface="Calibri" panose="020F0502020204030204" pitchFamily="34" charset="0"/>
              </a:rPr>
              <a:t>-end</a:t>
            </a:r>
            <a:endParaRPr lang="en-US" sz="3400" dirty="0">
              <a:solidFill>
                <a:schemeClr val="bg1"/>
              </a:solidFill>
              <a:latin typeface="Calibri" panose="020F0502020204030204" pitchFamily="34" charset="0"/>
            </a:endParaRPr>
          </a:p>
        </p:txBody>
      </p:sp>
      <p:sp>
        <p:nvSpPr>
          <p:cNvPr id="37" name="TextBox 36"/>
          <p:cNvSpPr txBox="1"/>
          <p:nvPr/>
        </p:nvSpPr>
        <p:spPr>
          <a:xfrm rot="16200000">
            <a:off x="-554946" y="2768234"/>
            <a:ext cx="1969001" cy="276999"/>
          </a:xfrm>
          <a:prstGeom prst="rect">
            <a:avLst/>
          </a:prstGeom>
          <a:noFill/>
        </p:spPr>
        <p:txBody>
          <a:bodyPr vert="horz" wrap="none" lIns="0" tIns="0" rIns="0" bIns="0" rtlCol="0">
            <a:spAutoFit/>
          </a:bodyPr>
          <a:lstStyle/>
          <a:p>
            <a:r>
              <a:rPr lang="en-US" sz="1800" b="1" spc="-40" dirty="0" smtClean="0">
                <a:solidFill>
                  <a:schemeClr val="accent1">
                    <a:lumMod val="75000"/>
                  </a:schemeClr>
                </a:solidFill>
                <a:effectLst/>
                <a:latin typeface="Calibri" panose="020F0502020204030204" pitchFamily="34" charset="0"/>
                <a:cs typeface="Arial" pitchFamily="34" charset="0"/>
              </a:rPr>
              <a:t>Popularity </a:t>
            </a:r>
            <a:r>
              <a:rPr lang="en-US" sz="1800" b="1" spc="-40" dirty="0" smtClean="0">
                <a:solidFill>
                  <a:schemeClr val="accent1">
                    <a:lumMod val="75000"/>
                  </a:schemeClr>
                </a:solidFill>
                <a:effectLst/>
                <a:latin typeface="Calibri" panose="020F0502020204030204" pitchFamily="34" charset="0"/>
                <a:cs typeface="Arial" pitchFamily="34" charset="0"/>
                <a:sym typeface="Wingdings"/>
              </a:rPr>
              <a:t>  Revenue</a:t>
            </a:r>
            <a:endParaRPr lang="en-US" sz="1800" b="1" spc="-40" dirty="0">
              <a:solidFill>
                <a:schemeClr val="accent1">
                  <a:lumMod val="75000"/>
                </a:schemeClr>
              </a:solidFill>
              <a:effectLst/>
              <a:latin typeface="Calibri" panose="020F0502020204030204" pitchFamily="34" charset="0"/>
              <a:cs typeface="Arial" pitchFamily="34" charset="0"/>
            </a:endParaRPr>
          </a:p>
        </p:txBody>
      </p:sp>
      <p:sp>
        <p:nvSpPr>
          <p:cNvPr id="36" name="TextBox 35"/>
          <p:cNvSpPr txBox="1"/>
          <p:nvPr/>
        </p:nvSpPr>
        <p:spPr>
          <a:xfrm>
            <a:off x="7334215" y="1579691"/>
            <a:ext cx="814737" cy="834728"/>
          </a:xfrm>
          <a:prstGeom prst="rect">
            <a:avLst/>
          </a:prstGeom>
          <a:noFill/>
          <a:ln w="50800">
            <a:noFill/>
          </a:ln>
          <a:effectLst>
            <a:reflection blurRad="6350" stA="50000" endA="300" endPos="38500" dist="50800" dir="5400000" sy="-100000" algn="bl" rotWithShape="0"/>
          </a:effectLst>
        </p:spPr>
        <p:txBody>
          <a:bodyPr wrap="square" lIns="0" tIns="38963" rIns="0" bIns="38963" rtlCol="0">
            <a:spAutoFit/>
          </a:bodyPr>
          <a:lstStyle/>
          <a:p>
            <a:pPr algn="r">
              <a:lnSpc>
                <a:spcPct val="70000"/>
              </a:lnSpc>
            </a:pPr>
            <a:r>
              <a:rPr lang="en-US" sz="3400" b="1" spc="-100" dirty="0" smtClean="0">
                <a:solidFill>
                  <a:schemeClr val="bg1"/>
                </a:solidFill>
                <a:effectLst/>
                <a:latin typeface="Calibri" panose="020F0502020204030204" pitchFamily="34" charset="0"/>
                <a:cs typeface="Arial" pitchFamily="34" charset="0"/>
              </a:rPr>
              <a:t>Long-tail</a:t>
            </a:r>
            <a:endParaRPr lang="en-US" sz="3400" b="1" spc="-100" dirty="0">
              <a:solidFill>
                <a:schemeClr val="bg1"/>
              </a:solidFill>
              <a:effectLst/>
              <a:latin typeface="Calibri" panose="020F0502020204030204" pitchFamily="34" charset="0"/>
              <a:cs typeface="Arial" pitchFamily="34" charset="0"/>
            </a:endParaRPr>
          </a:p>
        </p:txBody>
      </p:sp>
      <p:sp>
        <p:nvSpPr>
          <p:cNvPr id="41" name="TextBox 40"/>
          <p:cNvSpPr txBox="1"/>
          <p:nvPr/>
        </p:nvSpPr>
        <p:spPr>
          <a:xfrm rot="16200000">
            <a:off x="8169238" y="3218742"/>
            <a:ext cx="922688" cy="276999"/>
          </a:xfrm>
          <a:prstGeom prst="rect">
            <a:avLst/>
          </a:prstGeom>
          <a:noFill/>
        </p:spPr>
        <p:txBody>
          <a:bodyPr vert="horz" wrap="none" lIns="0" tIns="0" rIns="0" bIns="0" rtlCol="0">
            <a:spAutoFit/>
          </a:bodyPr>
          <a:lstStyle/>
          <a:p>
            <a:r>
              <a:rPr lang="en-US" sz="1800" b="1" spc="-60" dirty="0" smtClean="0">
                <a:solidFill>
                  <a:srgbClr val="008000"/>
                </a:solidFill>
                <a:effectLst/>
                <a:latin typeface="Calibri" panose="020F0502020204030204" pitchFamily="34" charset="0"/>
                <a:cs typeface="Arial" pitchFamily="34" charset="0"/>
              </a:rPr>
              <a:t># of  Titles</a:t>
            </a:r>
            <a:endParaRPr lang="en-US" sz="1800" b="1" spc="-60" dirty="0">
              <a:solidFill>
                <a:srgbClr val="008000"/>
              </a:solidFill>
              <a:effectLst/>
              <a:latin typeface="Calibri" panose="020F0502020204030204" pitchFamily="34" charset="0"/>
              <a:cs typeface="Arial" pitchFamily="34" charset="0"/>
            </a:endParaRPr>
          </a:p>
        </p:txBody>
      </p:sp>
      <p:sp>
        <p:nvSpPr>
          <p:cNvPr id="3" name="Right Arrow 2"/>
          <p:cNvSpPr/>
          <p:nvPr/>
        </p:nvSpPr>
        <p:spPr>
          <a:xfrm>
            <a:off x="638176" y="4000193"/>
            <a:ext cx="6696040" cy="480365"/>
          </a:xfrm>
          <a:prstGeom prst="rightArrow">
            <a:avLst>
              <a:gd name="adj1" fmla="val 72661"/>
              <a:gd name="adj2" fmla="val 247154"/>
            </a:avLst>
          </a:prstGeom>
          <a:solidFill>
            <a:schemeClr val="bg1">
              <a:lumMod val="85000"/>
            </a:schemeClr>
          </a:solidFill>
          <a:ln w="50800" cap="rnd">
            <a:solidFill>
              <a:schemeClr val="bg1"/>
            </a:solidFill>
            <a:beve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6" name="Isosceles Triangle 18"/>
          <p:cNvSpPr/>
          <p:nvPr/>
        </p:nvSpPr>
        <p:spPr>
          <a:xfrm>
            <a:off x="647398" y="-95397"/>
            <a:ext cx="7782228" cy="4035260"/>
          </a:xfrm>
          <a:custGeom>
            <a:avLst/>
            <a:gdLst>
              <a:gd name="connsiteX0" fmla="*/ 0 w 3762103"/>
              <a:gd name="connsiteY0" fmla="*/ 2238103 h 2238103"/>
              <a:gd name="connsiteX1" fmla="*/ 1881052 w 3762103"/>
              <a:gd name="connsiteY1" fmla="*/ 0 h 2238103"/>
              <a:gd name="connsiteX2" fmla="*/ 3762103 w 3762103"/>
              <a:gd name="connsiteY2" fmla="*/ 2238103 h 2238103"/>
              <a:gd name="connsiteX3" fmla="*/ 0 w 3762103"/>
              <a:gd name="connsiteY3" fmla="*/ 2238103 h 2238103"/>
              <a:gd name="connsiteX0" fmla="*/ 0 w 3735978"/>
              <a:gd name="connsiteY0" fmla="*/ 2255520 h 2255520"/>
              <a:gd name="connsiteX1" fmla="*/ 1854927 w 3735978"/>
              <a:gd name="connsiteY1" fmla="*/ 0 h 2255520"/>
              <a:gd name="connsiteX2" fmla="*/ 3735978 w 3735978"/>
              <a:gd name="connsiteY2" fmla="*/ 2238103 h 2255520"/>
              <a:gd name="connsiteX3" fmla="*/ 0 w 3735978"/>
              <a:gd name="connsiteY3" fmla="*/ 2255520 h 2255520"/>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100202 w 3836726"/>
              <a:gd name="connsiteY0" fmla="*/ 2486141 h 2486141"/>
              <a:gd name="connsiteX1" fmla="*/ 108912 w 3836726"/>
              <a:gd name="connsiteY1" fmla="*/ 248038 h 2486141"/>
              <a:gd name="connsiteX2" fmla="*/ 335333 w 3836726"/>
              <a:gd name="connsiteY2" fmla="*/ 248038 h 2486141"/>
              <a:gd name="connsiteX3" fmla="*/ 3836180 w 3836726"/>
              <a:gd name="connsiteY3" fmla="*/ 2468724 h 2486141"/>
              <a:gd name="connsiteX4" fmla="*/ 100202 w 3836726"/>
              <a:gd name="connsiteY4" fmla="*/ 2486141 h 2486141"/>
              <a:gd name="connsiteX0" fmla="*/ 0 w 3736524"/>
              <a:gd name="connsiteY0" fmla="*/ 2367447 h 2367447"/>
              <a:gd name="connsiteX1" fmla="*/ 8710 w 3736524"/>
              <a:gd name="connsiteY1" fmla="*/ 129344 h 2367447"/>
              <a:gd name="connsiteX2" fmla="*/ 235131 w 3736524"/>
              <a:gd name="connsiteY2" fmla="*/ 129344 h 2367447"/>
              <a:gd name="connsiteX3" fmla="*/ 3735978 w 3736524"/>
              <a:gd name="connsiteY3" fmla="*/ 2350030 h 2367447"/>
              <a:gd name="connsiteX4" fmla="*/ 0 w 3736524"/>
              <a:gd name="connsiteY4" fmla="*/ 2367447 h 2367447"/>
              <a:gd name="connsiteX0" fmla="*/ 0 w 3736524"/>
              <a:gd name="connsiteY0" fmla="*/ 2238730 h 2238730"/>
              <a:gd name="connsiteX1" fmla="*/ 8710 w 3736524"/>
              <a:gd name="connsiteY1" fmla="*/ 627 h 2238730"/>
              <a:gd name="connsiteX2" fmla="*/ 235131 w 3736524"/>
              <a:gd name="connsiteY2" fmla="*/ 627 h 2238730"/>
              <a:gd name="connsiteX3" fmla="*/ 3735978 w 3736524"/>
              <a:gd name="connsiteY3" fmla="*/ 2221313 h 2238730"/>
              <a:gd name="connsiteX4" fmla="*/ 0 w 3736524"/>
              <a:gd name="connsiteY4" fmla="*/ 2238730 h 2238730"/>
              <a:gd name="connsiteX0" fmla="*/ 0 w 4167435"/>
              <a:gd name="connsiteY0" fmla="*/ 2238730 h 2250850"/>
              <a:gd name="connsiteX1" fmla="*/ 8710 w 4167435"/>
              <a:gd name="connsiteY1" fmla="*/ 627 h 2250850"/>
              <a:gd name="connsiteX2" fmla="*/ 235131 w 4167435"/>
              <a:gd name="connsiteY2" fmla="*/ 627 h 2250850"/>
              <a:gd name="connsiteX3" fmla="*/ 3709851 w 4167435"/>
              <a:gd name="connsiteY3" fmla="*/ 2029723 h 2250850"/>
              <a:gd name="connsiteX4" fmla="*/ 3735978 w 4167435"/>
              <a:gd name="connsiteY4" fmla="*/ 2221313 h 2250850"/>
              <a:gd name="connsiteX5" fmla="*/ 0 w 4167435"/>
              <a:gd name="connsiteY5" fmla="*/ 2238730 h 2250850"/>
              <a:gd name="connsiteX0" fmla="*/ 0 w 3992764"/>
              <a:gd name="connsiteY0" fmla="*/ 2238730 h 2238730"/>
              <a:gd name="connsiteX1" fmla="*/ 8710 w 3992764"/>
              <a:gd name="connsiteY1" fmla="*/ 627 h 2238730"/>
              <a:gd name="connsiteX2" fmla="*/ 235131 w 3992764"/>
              <a:gd name="connsiteY2" fmla="*/ 627 h 2238730"/>
              <a:gd name="connsiteX3" fmla="*/ 3709851 w 3992764"/>
              <a:gd name="connsiteY3" fmla="*/ 2029723 h 2238730"/>
              <a:gd name="connsiteX4" fmla="*/ 3735978 w 3992764"/>
              <a:gd name="connsiteY4" fmla="*/ 2221313 h 2238730"/>
              <a:gd name="connsiteX5" fmla="*/ 0 w 3992764"/>
              <a:gd name="connsiteY5" fmla="*/ 2238730 h 2238730"/>
              <a:gd name="connsiteX0" fmla="*/ 0 w 3960147"/>
              <a:gd name="connsiteY0" fmla="*/ 2238730 h 2238730"/>
              <a:gd name="connsiteX1" fmla="*/ 8710 w 3960147"/>
              <a:gd name="connsiteY1" fmla="*/ 627 h 2238730"/>
              <a:gd name="connsiteX2" fmla="*/ 235131 w 3960147"/>
              <a:gd name="connsiteY2" fmla="*/ 627 h 2238730"/>
              <a:gd name="connsiteX3" fmla="*/ 3709851 w 3960147"/>
              <a:gd name="connsiteY3" fmla="*/ 2029723 h 2238730"/>
              <a:gd name="connsiteX4" fmla="*/ 3692435 w 3960147"/>
              <a:gd name="connsiteY4" fmla="*/ 2221313 h 2238730"/>
              <a:gd name="connsiteX5" fmla="*/ 0 w 3960147"/>
              <a:gd name="connsiteY5" fmla="*/ 2238730 h 2238730"/>
              <a:gd name="connsiteX0" fmla="*/ 0 w 3709851"/>
              <a:gd name="connsiteY0" fmla="*/ 2238730 h 2238730"/>
              <a:gd name="connsiteX1" fmla="*/ 8710 w 3709851"/>
              <a:gd name="connsiteY1" fmla="*/ 627 h 2238730"/>
              <a:gd name="connsiteX2" fmla="*/ 235131 w 3709851"/>
              <a:gd name="connsiteY2" fmla="*/ 627 h 2238730"/>
              <a:gd name="connsiteX3" fmla="*/ 3709851 w 3709851"/>
              <a:gd name="connsiteY3" fmla="*/ 2029723 h 2238730"/>
              <a:gd name="connsiteX4" fmla="*/ 3692435 w 3709851"/>
              <a:gd name="connsiteY4" fmla="*/ 2221313 h 2238730"/>
              <a:gd name="connsiteX5" fmla="*/ 0 w 3709851"/>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38730 h 2238730"/>
              <a:gd name="connsiteX5" fmla="*/ 0 w 3727269"/>
              <a:gd name="connsiteY5" fmla="*/ 2238730 h 2238730"/>
              <a:gd name="connsiteX0" fmla="*/ 0 w 3727269"/>
              <a:gd name="connsiteY0" fmla="*/ 2238103 h 2238103"/>
              <a:gd name="connsiteX1" fmla="*/ 8710 w 3727269"/>
              <a:gd name="connsiteY1" fmla="*/ 0 h 2238103"/>
              <a:gd name="connsiteX2" fmla="*/ 261559 w 3727269"/>
              <a:gd name="connsiteY2" fmla="*/ 15856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729 h 2238729"/>
              <a:gd name="connsiteX1" fmla="*/ 8710 w 3727269"/>
              <a:gd name="connsiteY1" fmla="*/ 626 h 2238729"/>
              <a:gd name="connsiteX2" fmla="*/ 250988 w 3727269"/>
              <a:gd name="connsiteY2" fmla="*/ 626 h 2238729"/>
              <a:gd name="connsiteX3" fmla="*/ 3709851 w 3727269"/>
              <a:gd name="connsiteY3" fmla="*/ 2029722 h 2238729"/>
              <a:gd name="connsiteX4" fmla="*/ 3727269 w 3727269"/>
              <a:gd name="connsiteY4" fmla="*/ 2238729 h 2238729"/>
              <a:gd name="connsiteX5" fmla="*/ 0 w 3727269"/>
              <a:gd name="connsiteY5" fmla="*/ 2238729 h 2238729"/>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82"/>
              <a:gd name="connsiteY0" fmla="*/ 2238103 h 2238103"/>
              <a:gd name="connsiteX1" fmla="*/ 8710 w 3727282"/>
              <a:gd name="connsiteY1" fmla="*/ 0 h 2238103"/>
              <a:gd name="connsiteX2" fmla="*/ 250988 w 3727282"/>
              <a:gd name="connsiteY2" fmla="*/ 0 h 2238103"/>
              <a:gd name="connsiteX3" fmla="*/ 3709851 w 3727282"/>
              <a:gd name="connsiteY3" fmla="*/ 2029096 h 2238103"/>
              <a:gd name="connsiteX4" fmla="*/ 3727269 w 3727282"/>
              <a:gd name="connsiteY4" fmla="*/ 2238103 h 2238103"/>
              <a:gd name="connsiteX5" fmla="*/ 0 w 3727282"/>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0 w 3727298"/>
              <a:gd name="connsiteY0" fmla="*/ 2238103 h 2238103"/>
              <a:gd name="connsiteX1" fmla="*/ 3745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3198 w 3730496"/>
              <a:gd name="connsiteY0" fmla="*/ 2238103 h 2238103"/>
              <a:gd name="connsiteX1" fmla="*/ 620 w 3730496"/>
              <a:gd name="connsiteY1" fmla="*/ 4752 h 2238103"/>
              <a:gd name="connsiteX2" fmla="*/ 184668 w 3730496"/>
              <a:gd name="connsiteY2" fmla="*/ 0 h 2238103"/>
              <a:gd name="connsiteX3" fmla="*/ 3723620 w 3730496"/>
              <a:gd name="connsiteY3" fmla="*/ 2029096 h 2238103"/>
              <a:gd name="connsiteX4" fmla="*/ 3730467 w 3730496"/>
              <a:gd name="connsiteY4" fmla="*/ 2238103 h 2238103"/>
              <a:gd name="connsiteX5" fmla="*/ 3198 w 373049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38104 h 2238104"/>
              <a:gd name="connsiteX1" fmla="*/ 0 w 3729876"/>
              <a:gd name="connsiteY1" fmla="*/ 0 h 2238104"/>
              <a:gd name="connsiteX2" fmla="*/ 177724 w 3729876"/>
              <a:gd name="connsiteY2" fmla="*/ 7128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88613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96940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327667 h 2327667"/>
              <a:gd name="connsiteX1" fmla="*/ 0 w 3730673"/>
              <a:gd name="connsiteY1" fmla="*/ 89563 h 2327667"/>
              <a:gd name="connsiteX2" fmla="*/ 196940 w 3730673"/>
              <a:gd name="connsiteY2" fmla="*/ 89563 h 2327667"/>
              <a:gd name="connsiteX3" fmla="*/ 3730673 w 3730673"/>
              <a:gd name="connsiteY3" fmla="*/ 2286874 h 2327667"/>
              <a:gd name="connsiteX4" fmla="*/ 3729847 w 3730673"/>
              <a:gd name="connsiteY4" fmla="*/ 2322914 h 2327667"/>
              <a:gd name="connsiteX5" fmla="*/ 2578 w 3730673"/>
              <a:gd name="connsiteY5" fmla="*/ 2327667 h 2327667"/>
              <a:gd name="connsiteX0" fmla="*/ 2578 w 3730673"/>
              <a:gd name="connsiteY0" fmla="*/ 2436390 h 2436390"/>
              <a:gd name="connsiteX1" fmla="*/ 0 w 3730673"/>
              <a:gd name="connsiteY1" fmla="*/ 198286 h 2436390"/>
              <a:gd name="connsiteX2" fmla="*/ 196940 w 3730673"/>
              <a:gd name="connsiteY2" fmla="*/ 198286 h 2436390"/>
              <a:gd name="connsiteX3" fmla="*/ 3730673 w 3730673"/>
              <a:gd name="connsiteY3" fmla="*/ 2395597 h 2436390"/>
              <a:gd name="connsiteX4" fmla="*/ 3729847 w 3730673"/>
              <a:gd name="connsiteY4" fmla="*/ 2431637 h 2436390"/>
              <a:gd name="connsiteX5" fmla="*/ 2578 w 3730673"/>
              <a:gd name="connsiteY5" fmla="*/ 2436390 h 2436390"/>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46777 h 2446777"/>
              <a:gd name="connsiteX1" fmla="*/ 0 w 3730673"/>
              <a:gd name="connsiteY1" fmla="*/ 208673 h 2446777"/>
              <a:gd name="connsiteX2" fmla="*/ 312197 w 3730673"/>
              <a:gd name="connsiteY2" fmla="*/ 251474 h 2446777"/>
              <a:gd name="connsiteX3" fmla="*/ 3730673 w 3730673"/>
              <a:gd name="connsiteY3" fmla="*/ 2405984 h 2446777"/>
              <a:gd name="connsiteX4" fmla="*/ 3729847 w 3730673"/>
              <a:gd name="connsiteY4" fmla="*/ 2442024 h 2446777"/>
              <a:gd name="connsiteX5" fmla="*/ 2578 w 3730673"/>
              <a:gd name="connsiteY5" fmla="*/ 2446777 h 2446777"/>
              <a:gd name="connsiteX0" fmla="*/ 2578 w 3730673"/>
              <a:gd name="connsiteY0" fmla="*/ 2909950 h 2909950"/>
              <a:gd name="connsiteX1" fmla="*/ 0 w 3730673"/>
              <a:gd name="connsiteY1" fmla="*/ 671846 h 2909950"/>
              <a:gd name="connsiteX2" fmla="*/ 312197 w 3730673"/>
              <a:gd name="connsiteY2" fmla="*/ 714647 h 2909950"/>
              <a:gd name="connsiteX3" fmla="*/ 3730673 w 3730673"/>
              <a:gd name="connsiteY3" fmla="*/ 2869157 h 2909950"/>
              <a:gd name="connsiteX4" fmla="*/ 3729847 w 3730673"/>
              <a:gd name="connsiteY4" fmla="*/ 2905197 h 2909950"/>
              <a:gd name="connsiteX5" fmla="*/ 2578 w 3730673"/>
              <a:gd name="connsiteY5" fmla="*/ 2909950 h 2909950"/>
              <a:gd name="connsiteX0" fmla="*/ 2578 w 3730673"/>
              <a:gd name="connsiteY0" fmla="*/ 2556987 h 2556987"/>
              <a:gd name="connsiteX1" fmla="*/ 0 w 3730673"/>
              <a:gd name="connsiteY1" fmla="*/ 318883 h 2556987"/>
              <a:gd name="connsiteX2" fmla="*/ 312197 w 3730673"/>
              <a:gd name="connsiteY2" fmla="*/ 361684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56987 h 2556987"/>
              <a:gd name="connsiteX1" fmla="*/ 0 w 3730673"/>
              <a:gd name="connsiteY1" fmla="*/ 318883 h 2556987"/>
              <a:gd name="connsiteX2" fmla="*/ 327363 w 3730673"/>
              <a:gd name="connsiteY2" fmla="*/ 361685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759362 h 2759362"/>
              <a:gd name="connsiteX1" fmla="*/ 0 w 3730673"/>
              <a:gd name="connsiteY1" fmla="*/ 521258 h 2759362"/>
              <a:gd name="connsiteX2" fmla="*/ 327363 w 3730673"/>
              <a:gd name="connsiteY2" fmla="*/ 564060 h 2759362"/>
              <a:gd name="connsiteX3" fmla="*/ 3730673 w 3730673"/>
              <a:gd name="connsiteY3" fmla="*/ 2718569 h 2759362"/>
              <a:gd name="connsiteX4" fmla="*/ 3729847 w 3730673"/>
              <a:gd name="connsiteY4" fmla="*/ 2754609 h 2759362"/>
              <a:gd name="connsiteX5" fmla="*/ 2578 w 3730673"/>
              <a:gd name="connsiteY5" fmla="*/ 2759362 h 2759362"/>
              <a:gd name="connsiteX0" fmla="*/ 2578 w 3730673"/>
              <a:gd name="connsiteY0" fmla="*/ 2727967 h 2727967"/>
              <a:gd name="connsiteX1" fmla="*/ 0 w 3730673"/>
              <a:gd name="connsiteY1" fmla="*/ 489863 h 2727967"/>
              <a:gd name="connsiteX2" fmla="*/ 327363 w 3730673"/>
              <a:gd name="connsiteY2" fmla="*/ 532665 h 2727967"/>
              <a:gd name="connsiteX3" fmla="*/ 3730673 w 3730673"/>
              <a:gd name="connsiteY3" fmla="*/ 2687174 h 2727967"/>
              <a:gd name="connsiteX4" fmla="*/ 3729847 w 3730673"/>
              <a:gd name="connsiteY4" fmla="*/ 2723214 h 2727967"/>
              <a:gd name="connsiteX5" fmla="*/ 2578 w 3730673"/>
              <a:gd name="connsiteY5" fmla="*/ 2727967 h 2727967"/>
              <a:gd name="connsiteX0" fmla="*/ 2578 w 3730673"/>
              <a:gd name="connsiteY0" fmla="*/ 2755990 h 2755990"/>
              <a:gd name="connsiteX1" fmla="*/ 0 w 3730673"/>
              <a:gd name="connsiteY1" fmla="*/ 517886 h 2755990"/>
              <a:gd name="connsiteX2" fmla="*/ 327363 w 3730673"/>
              <a:gd name="connsiteY2" fmla="*/ 560688 h 2755990"/>
              <a:gd name="connsiteX3" fmla="*/ 3730673 w 3730673"/>
              <a:gd name="connsiteY3" fmla="*/ 2715197 h 2755990"/>
              <a:gd name="connsiteX4" fmla="*/ 3729847 w 3730673"/>
              <a:gd name="connsiteY4" fmla="*/ 2751237 h 2755990"/>
              <a:gd name="connsiteX5" fmla="*/ 2578 w 3730673"/>
              <a:gd name="connsiteY5" fmla="*/ 2755990 h 2755990"/>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989384"/>
              <a:gd name="connsiteY0" fmla="*/ 2742934 h 2742934"/>
              <a:gd name="connsiteX1" fmla="*/ 0 w 3989384"/>
              <a:gd name="connsiteY1" fmla="*/ 504830 h 2742934"/>
              <a:gd name="connsiteX2" fmla="*/ 327363 w 3989384"/>
              <a:gd name="connsiteY2" fmla="*/ 547632 h 2742934"/>
              <a:gd name="connsiteX3" fmla="*/ 3757971 w 3989384"/>
              <a:gd name="connsiteY3" fmla="*/ 2224435 h 2742934"/>
              <a:gd name="connsiteX4" fmla="*/ 3730673 w 3989384"/>
              <a:gd name="connsiteY4" fmla="*/ 2702141 h 2742934"/>
              <a:gd name="connsiteX5" fmla="*/ 3729847 w 3989384"/>
              <a:gd name="connsiteY5" fmla="*/ 2738181 h 2742934"/>
              <a:gd name="connsiteX6" fmla="*/ 2578 w 3989384"/>
              <a:gd name="connsiteY6" fmla="*/ 2742934 h 2742934"/>
              <a:gd name="connsiteX0" fmla="*/ 2578 w 3758941"/>
              <a:gd name="connsiteY0" fmla="*/ 2742934 h 2742934"/>
              <a:gd name="connsiteX1" fmla="*/ 0 w 3758941"/>
              <a:gd name="connsiteY1" fmla="*/ 504830 h 2742934"/>
              <a:gd name="connsiteX2" fmla="*/ 327363 w 3758941"/>
              <a:gd name="connsiteY2" fmla="*/ 547632 h 2742934"/>
              <a:gd name="connsiteX3" fmla="*/ 3757971 w 3758941"/>
              <a:gd name="connsiteY3" fmla="*/ 2224435 h 2742934"/>
              <a:gd name="connsiteX4" fmla="*/ 3730673 w 3758941"/>
              <a:gd name="connsiteY4" fmla="*/ 2702141 h 2742934"/>
              <a:gd name="connsiteX5" fmla="*/ 3729847 w 3758941"/>
              <a:gd name="connsiteY5" fmla="*/ 2738181 h 2742934"/>
              <a:gd name="connsiteX6" fmla="*/ 2578 w 3758941"/>
              <a:gd name="connsiteY6" fmla="*/ 2742934 h 2742934"/>
              <a:gd name="connsiteX0" fmla="*/ 2578 w 3757983"/>
              <a:gd name="connsiteY0" fmla="*/ 2742934 h 2742934"/>
              <a:gd name="connsiteX1" fmla="*/ 0 w 3757983"/>
              <a:gd name="connsiteY1" fmla="*/ 504830 h 2742934"/>
              <a:gd name="connsiteX2" fmla="*/ 327363 w 3757983"/>
              <a:gd name="connsiteY2" fmla="*/ 547632 h 2742934"/>
              <a:gd name="connsiteX3" fmla="*/ 3757971 w 3757983"/>
              <a:gd name="connsiteY3" fmla="*/ 2224435 h 2742934"/>
              <a:gd name="connsiteX4" fmla="*/ 3730673 w 3757983"/>
              <a:gd name="connsiteY4" fmla="*/ 2702141 h 2742934"/>
              <a:gd name="connsiteX5" fmla="*/ 3729847 w 3757983"/>
              <a:gd name="connsiteY5" fmla="*/ 2738181 h 2742934"/>
              <a:gd name="connsiteX6" fmla="*/ 2578 w 3757983"/>
              <a:gd name="connsiteY6" fmla="*/ 2742934 h 2742934"/>
              <a:gd name="connsiteX0" fmla="*/ 2578 w 4191277"/>
              <a:gd name="connsiteY0" fmla="*/ 2742934 h 2742934"/>
              <a:gd name="connsiteX1" fmla="*/ 0 w 4191277"/>
              <a:gd name="connsiteY1" fmla="*/ 504830 h 2742934"/>
              <a:gd name="connsiteX2" fmla="*/ 327363 w 4191277"/>
              <a:gd name="connsiteY2" fmla="*/ 547632 h 2742934"/>
              <a:gd name="connsiteX3" fmla="*/ 3757971 w 4191277"/>
              <a:gd name="connsiteY3" fmla="*/ 2224435 h 2742934"/>
              <a:gd name="connsiteX4" fmla="*/ 3729847 w 4191277"/>
              <a:gd name="connsiteY4" fmla="*/ 2738181 h 2742934"/>
              <a:gd name="connsiteX5" fmla="*/ 2578 w 4191277"/>
              <a:gd name="connsiteY5" fmla="*/ 2742934 h 2742934"/>
              <a:gd name="connsiteX0" fmla="*/ 2578 w 4002341"/>
              <a:gd name="connsiteY0" fmla="*/ 2742934 h 2742934"/>
              <a:gd name="connsiteX1" fmla="*/ 0 w 4002341"/>
              <a:gd name="connsiteY1" fmla="*/ 504830 h 2742934"/>
              <a:gd name="connsiteX2" fmla="*/ 327363 w 4002341"/>
              <a:gd name="connsiteY2" fmla="*/ 547632 h 2742934"/>
              <a:gd name="connsiteX3" fmla="*/ 3757971 w 4002341"/>
              <a:gd name="connsiteY3" fmla="*/ 2224435 h 2742934"/>
              <a:gd name="connsiteX4" fmla="*/ 3729847 w 4002341"/>
              <a:gd name="connsiteY4" fmla="*/ 2738181 h 2742934"/>
              <a:gd name="connsiteX5" fmla="*/ 2578 w 4002341"/>
              <a:gd name="connsiteY5" fmla="*/ 2742934 h 2742934"/>
              <a:gd name="connsiteX0" fmla="*/ 2578 w 3758096"/>
              <a:gd name="connsiteY0" fmla="*/ 2742934 h 2742934"/>
              <a:gd name="connsiteX1" fmla="*/ 0 w 3758096"/>
              <a:gd name="connsiteY1" fmla="*/ 504830 h 2742934"/>
              <a:gd name="connsiteX2" fmla="*/ 327363 w 3758096"/>
              <a:gd name="connsiteY2" fmla="*/ 547632 h 2742934"/>
              <a:gd name="connsiteX3" fmla="*/ 3757971 w 3758096"/>
              <a:gd name="connsiteY3" fmla="*/ 2224435 h 2742934"/>
              <a:gd name="connsiteX4" fmla="*/ 3729847 w 3758096"/>
              <a:gd name="connsiteY4" fmla="*/ 2738181 h 2742934"/>
              <a:gd name="connsiteX5" fmla="*/ 2578 w 3758096"/>
              <a:gd name="connsiteY5" fmla="*/ 2742934 h 2742934"/>
              <a:gd name="connsiteX0" fmla="*/ 2578 w 3761045"/>
              <a:gd name="connsiteY0" fmla="*/ 2742934 h 2742934"/>
              <a:gd name="connsiteX1" fmla="*/ 0 w 3761045"/>
              <a:gd name="connsiteY1" fmla="*/ 504830 h 2742934"/>
              <a:gd name="connsiteX2" fmla="*/ 327363 w 3761045"/>
              <a:gd name="connsiteY2" fmla="*/ 547632 h 2742934"/>
              <a:gd name="connsiteX3" fmla="*/ 3757971 w 3761045"/>
              <a:gd name="connsiteY3" fmla="*/ 2224435 h 2742934"/>
              <a:gd name="connsiteX4" fmla="*/ 3761045 w 3761045"/>
              <a:gd name="connsiteY4" fmla="*/ 2738180 h 2742934"/>
              <a:gd name="connsiteX5" fmla="*/ 2578 w 3761045"/>
              <a:gd name="connsiteY5" fmla="*/ 2742934 h 2742934"/>
              <a:gd name="connsiteX0" fmla="*/ 2578 w 3761125"/>
              <a:gd name="connsiteY0" fmla="*/ 2742934 h 2742934"/>
              <a:gd name="connsiteX1" fmla="*/ 0 w 3761125"/>
              <a:gd name="connsiteY1" fmla="*/ 504830 h 2742934"/>
              <a:gd name="connsiteX2" fmla="*/ 327363 w 3761125"/>
              <a:gd name="connsiteY2" fmla="*/ 547632 h 2742934"/>
              <a:gd name="connsiteX3" fmla="*/ 3757971 w 3761125"/>
              <a:gd name="connsiteY3" fmla="*/ 2224435 h 2742934"/>
              <a:gd name="connsiteX4" fmla="*/ 3761045 w 3761125"/>
              <a:gd name="connsiteY4" fmla="*/ 2738180 h 2742934"/>
              <a:gd name="connsiteX5" fmla="*/ 2578 w 3761125"/>
              <a:gd name="connsiteY5" fmla="*/ 2742934 h 2742934"/>
              <a:gd name="connsiteX0" fmla="*/ 2578 w 3762242"/>
              <a:gd name="connsiteY0" fmla="*/ 2742934 h 2742934"/>
              <a:gd name="connsiteX1" fmla="*/ 0 w 3762242"/>
              <a:gd name="connsiteY1" fmla="*/ 504830 h 2742934"/>
              <a:gd name="connsiteX2" fmla="*/ 327363 w 3762242"/>
              <a:gd name="connsiteY2" fmla="*/ 547632 h 2742934"/>
              <a:gd name="connsiteX3" fmla="*/ 3761091 w 3762242"/>
              <a:gd name="connsiteY3" fmla="*/ 2224435 h 2742934"/>
              <a:gd name="connsiteX4" fmla="*/ 3761045 w 3762242"/>
              <a:gd name="connsiteY4" fmla="*/ 2738180 h 2742934"/>
              <a:gd name="connsiteX5" fmla="*/ 2578 w 3762242"/>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24435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761045 w 3925464"/>
              <a:gd name="connsiteY4" fmla="*/ 2738180 h 2742934"/>
              <a:gd name="connsiteX5" fmla="*/ 2578 w 3925464"/>
              <a:gd name="connsiteY5" fmla="*/ 2742934 h 2742934"/>
              <a:gd name="connsiteX0" fmla="*/ 2578 w 3925509"/>
              <a:gd name="connsiteY0" fmla="*/ 2742934 h 2742934"/>
              <a:gd name="connsiteX1" fmla="*/ 0 w 3925509"/>
              <a:gd name="connsiteY1" fmla="*/ 504830 h 2742934"/>
              <a:gd name="connsiteX2" fmla="*/ 327363 w 3925509"/>
              <a:gd name="connsiteY2" fmla="*/ 547632 h 2742934"/>
              <a:gd name="connsiteX3" fmla="*/ 3925464 w 3925509"/>
              <a:gd name="connsiteY3" fmla="*/ 2355038 h 2742934"/>
              <a:gd name="connsiteX4" fmla="*/ 3925418 w 3925509"/>
              <a:gd name="connsiteY4" fmla="*/ 2738180 h 2742934"/>
              <a:gd name="connsiteX5" fmla="*/ 2578 w 3925509"/>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911329 w 3925464"/>
              <a:gd name="connsiteY4" fmla="*/ 2738180 h 2742934"/>
              <a:gd name="connsiteX5" fmla="*/ 2578 w 3925464"/>
              <a:gd name="connsiteY5" fmla="*/ 2742934 h 2742934"/>
              <a:gd name="connsiteX0" fmla="*/ 2578 w 3930134"/>
              <a:gd name="connsiteY0" fmla="*/ 2742934 h 2742934"/>
              <a:gd name="connsiteX1" fmla="*/ 0 w 3930134"/>
              <a:gd name="connsiteY1" fmla="*/ 504830 h 2742934"/>
              <a:gd name="connsiteX2" fmla="*/ 327363 w 3930134"/>
              <a:gd name="connsiteY2" fmla="*/ 547632 h 2742934"/>
              <a:gd name="connsiteX3" fmla="*/ 3925464 w 3930134"/>
              <a:gd name="connsiteY3" fmla="*/ 2355038 h 2742934"/>
              <a:gd name="connsiteX4" fmla="*/ 3930115 w 3930134"/>
              <a:gd name="connsiteY4" fmla="*/ 2738180 h 2742934"/>
              <a:gd name="connsiteX5" fmla="*/ 2578 w 3930134"/>
              <a:gd name="connsiteY5" fmla="*/ 2742934 h 2742934"/>
              <a:gd name="connsiteX0" fmla="*/ 2578 w 3935419"/>
              <a:gd name="connsiteY0" fmla="*/ 2742934 h 2742934"/>
              <a:gd name="connsiteX1" fmla="*/ 0 w 3935419"/>
              <a:gd name="connsiteY1" fmla="*/ 504830 h 2742934"/>
              <a:gd name="connsiteX2" fmla="*/ 327363 w 3935419"/>
              <a:gd name="connsiteY2" fmla="*/ 547632 h 2742934"/>
              <a:gd name="connsiteX3" fmla="*/ 3925464 w 3935419"/>
              <a:gd name="connsiteY3" fmla="*/ 2355038 h 2742934"/>
              <a:gd name="connsiteX4" fmla="*/ 3930115 w 3935419"/>
              <a:gd name="connsiteY4" fmla="*/ 2738180 h 2742934"/>
              <a:gd name="connsiteX5" fmla="*/ 2578 w 393541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4 w 3930422"/>
              <a:gd name="connsiteY3" fmla="*/ 2355038 h 2742934"/>
              <a:gd name="connsiteX4" fmla="*/ 3930115 w 3930422"/>
              <a:gd name="connsiteY4" fmla="*/ 2738180 h 2742934"/>
              <a:gd name="connsiteX5" fmla="*/ 2578 w 3930422"/>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5 w 3930422"/>
              <a:gd name="connsiteY3" fmla="*/ 2381634 h 2742934"/>
              <a:gd name="connsiteX4" fmla="*/ 3930115 w 3930422"/>
              <a:gd name="connsiteY4" fmla="*/ 2738180 h 2742934"/>
              <a:gd name="connsiteX5" fmla="*/ 2578 w 3930422"/>
              <a:gd name="connsiteY5" fmla="*/ 2742934 h 2742934"/>
              <a:gd name="connsiteX0" fmla="*/ 2578 w 3935564"/>
              <a:gd name="connsiteY0" fmla="*/ 2742934 h 2742934"/>
              <a:gd name="connsiteX1" fmla="*/ 0 w 3935564"/>
              <a:gd name="connsiteY1" fmla="*/ 504830 h 2742934"/>
              <a:gd name="connsiteX2" fmla="*/ 327363 w 3935564"/>
              <a:gd name="connsiteY2" fmla="*/ 547632 h 2742934"/>
              <a:gd name="connsiteX3" fmla="*/ 3935564 w 3935564"/>
              <a:gd name="connsiteY3" fmla="*/ 2394932 h 2742934"/>
              <a:gd name="connsiteX4" fmla="*/ 3930115 w 3935564"/>
              <a:gd name="connsiteY4" fmla="*/ 2738180 h 2742934"/>
              <a:gd name="connsiteX5" fmla="*/ 2578 w 3935564"/>
              <a:gd name="connsiteY5" fmla="*/ 2742934 h 2742934"/>
              <a:gd name="connsiteX0" fmla="*/ 2578 w 3930554"/>
              <a:gd name="connsiteY0" fmla="*/ 2742934 h 2742934"/>
              <a:gd name="connsiteX1" fmla="*/ 0 w 3930554"/>
              <a:gd name="connsiteY1" fmla="*/ 504830 h 2742934"/>
              <a:gd name="connsiteX2" fmla="*/ 327363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742934 h 2742934"/>
              <a:gd name="connsiteX1" fmla="*/ 0 w 3930554"/>
              <a:gd name="connsiteY1" fmla="*/ 504830 h 2742934"/>
              <a:gd name="connsiteX2" fmla="*/ 1017729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239774 h 2239774"/>
              <a:gd name="connsiteX1" fmla="*/ 0 w 3930554"/>
              <a:gd name="connsiteY1" fmla="*/ 793267 h 2239774"/>
              <a:gd name="connsiteX2" fmla="*/ 1017729 w 3930554"/>
              <a:gd name="connsiteY2" fmla="*/ 44472 h 2239774"/>
              <a:gd name="connsiteX3" fmla="*/ 3927990 w 3930554"/>
              <a:gd name="connsiteY3" fmla="*/ 1891772 h 2239774"/>
              <a:gd name="connsiteX4" fmla="*/ 3930115 w 3930554"/>
              <a:gd name="connsiteY4" fmla="*/ 2235020 h 2239774"/>
              <a:gd name="connsiteX5" fmla="*/ 2578 w 3930554"/>
              <a:gd name="connsiteY5" fmla="*/ 2239774 h 2239774"/>
              <a:gd name="connsiteX0" fmla="*/ 2578 w 3930554"/>
              <a:gd name="connsiteY0" fmla="*/ 2355838 h 2355838"/>
              <a:gd name="connsiteX1" fmla="*/ 0 w 3930554"/>
              <a:gd name="connsiteY1" fmla="*/ 909331 h 2355838"/>
              <a:gd name="connsiteX2" fmla="*/ 947284 w 3930554"/>
              <a:gd name="connsiteY2" fmla="*/ 36849 h 2355838"/>
              <a:gd name="connsiteX3" fmla="*/ 3927990 w 3930554"/>
              <a:gd name="connsiteY3" fmla="*/ 2007836 h 2355838"/>
              <a:gd name="connsiteX4" fmla="*/ 3930115 w 3930554"/>
              <a:gd name="connsiteY4" fmla="*/ 2351084 h 2355838"/>
              <a:gd name="connsiteX5" fmla="*/ 2578 w 3930554"/>
              <a:gd name="connsiteY5" fmla="*/ 2355838 h 2355838"/>
              <a:gd name="connsiteX0" fmla="*/ 2578 w 3930554"/>
              <a:gd name="connsiteY0" fmla="*/ 2531323 h 2531323"/>
              <a:gd name="connsiteX1" fmla="*/ 0 w 3930554"/>
              <a:gd name="connsiteY1" fmla="*/ 1084816 h 2531323"/>
              <a:gd name="connsiteX2" fmla="*/ 947284 w 3930554"/>
              <a:gd name="connsiteY2" fmla="*/ 212334 h 2531323"/>
              <a:gd name="connsiteX3" fmla="*/ 3927990 w 3930554"/>
              <a:gd name="connsiteY3" fmla="*/ 2183321 h 2531323"/>
              <a:gd name="connsiteX4" fmla="*/ 3930115 w 3930554"/>
              <a:gd name="connsiteY4" fmla="*/ 2526569 h 2531323"/>
              <a:gd name="connsiteX5" fmla="*/ 2578 w 3930554"/>
              <a:gd name="connsiteY5" fmla="*/ 2531323 h 2531323"/>
              <a:gd name="connsiteX0" fmla="*/ 2578 w 3930554"/>
              <a:gd name="connsiteY0" fmla="*/ 2672554 h 2672554"/>
              <a:gd name="connsiteX1" fmla="*/ 0 w 3930554"/>
              <a:gd name="connsiteY1" fmla="*/ 1226047 h 2672554"/>
              <a:gd name="connsiteX2" fmla="*/ 947284 w 3930554"/>
              <a:gd name="connsiteY2" fmla="*/ 353565 h 2672554"/>
              <a:gd name="connsiteX3" fmla="*/ 3927990 w 3930554"/>
              <a:gd name="connsiteY3" fmla="*/ 2324552 h 2672554"/>
              <a:gd name="connsiteX4" fmla="*/ 3930115 w 3930554"/>
              <a:gd name="connsiteY4" fmla="*/ 2667800 h 2672554"/>
              <a:gd name="connsiteX5" fmla="*/ 2578 w 3930554"/>
              <a:gd name="connsiteY5" fmla="*/ 2672554 h 2672554"/>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657070 h 2657070"/>
              <a:gd name="connsiteX1" fmla="*/ 0 w 3930554"/>
              <a:gd name="connsiteY1" fmla="*/ 1210563 h 2657070"/>
              <a:gd name="connsiteX2" fmla="*/ 539201 w 3930554"/>
              <a:gd name="connsiteY2" fmla="*/ 717 h 2657070"/>
              <a:gd name="connsiteX3" fmla="*/ 947284 w 3930554"/>
              <a:gd name="connsiteY3" fmla="*/ 338081 h 2657070"/>
              <a:gd name="connsiteX4" fmla="*/ 3927990 w 3930554"/>
              <a:gd name="connsiteY4" fmla="*/ 2309068 h 2657070"/>
              <a:gd name="connsiteX5" fmla="*/ 3930115 w 3930554"/>
              <a:gd name="connsiteY5" fmla="*/ 2652316 h 2657070"/>
              <a:gd name="connsiteX6" fmla="*/ 2578 w 3930554"/>
              <a:gd name="connsiteY6" fmla="*/ 2657070 h 2657070"/>
              <a:gd name="connsiteX0" fmla="*/ 2618 w 3930594"/>
              <a:gd name="connsiteY0" fmla="*/ 2657070 h 2657070"/>
              <a:gd name="connsiteX1" fmla="*/ 40 w 3930594"/>
              <a:gd name="connsiteY1" fmla="*/ 1210563 h 2657070"/>
              <a:gd name="connsiteX2" fmla="*/ 539241 w 3930594"/>
              <a:gd name="connsiteY2" fmla="*/ 717 h 2657070"/>
              <a:gd name="connsiteX3" fmla="*/ 947324 w 3930594"/>
              <a:gd name="connsiteY3" fmla="*/ 338081 h 2657070"/>
              <a:gd name="connsiteX4" fmla="*/ 3928030 w 3930594"/>
              <a:gd name="connsiteY4" fmla="*/ 2309068 h 2657070"/>
              <a:gd name="connsiteX5" fmla="*/ 3930155 w 3930594"/>
              <a:gd name="connsiteY5" fmla="*/ 2652316 h 2657070"/>
              <a:gd name="connsiteX6" fmla="*/ 2618 w 3930594"/>
              <a:gd name="connsiteY6" fmla="*/ 2657070 h 2657070"/>
              <a:gd name="connsiteX0" fmla="*/ 2623 w 3930599"/>
              <a:gd name="connsiteY0" fmla="*/ 2667364 h 2667364"/>
              <a:gd name="connsiteX1" fmla="*/ 45 w 3930599"/>
              <a:gd name="connsiteY1" fmla="*/ 1220857 h 2667364"/>
              <a:gd name="connsiteX2" fmla="*/ 539246 w 3930599"/>
              <a:gd name="connsiteY2" fmla="*/ 11011 h 2667364"/>
              <a:gd name="connsiteX3" fmla="*/ 1280771 w 3930599"/>
              <a:gd name="connsiteY3" fmla="*/ 719437 h 2667364"/>
              <a:gd name="connsiteX4" fmla="*/ 3928035 w 3930599"/>
              <a:gd name="connsiteY4" fmla="*/ 2319362 h 2667364"/>
              <a:gd name="connsiteX5" fmla="*/ 3930160 w 3930599"/>
              <a:gd name="connsiteY5" fmla="*/ 2662610 h 2667364"/>
              <a:gd name="connsiteX6" fmla="*/ 2623 w 3930599"/>
              <a:gd name="connsiteY6" fmla="*/ 2667364 h 2667364"/>
              <a:gd name="connsiteX0" fmla="*/ 2623 w 3930599"/>
              <a:gd name="connsiteY0" fmla="*/ 2671776 h 2671776"/>
              <a:gd name="connsiteX1" fmla="*/ 45 w 3930599"/>
              <a:gd name="connsiteY1" fmla="*/ 1225269 h 2671776"/>
              <a:gd name="connsiteX2" fmla="*/ 539246 w 3930599"/>
              <a:gd name="connsiteY2" fmla="*/ 15423 h 2671776"/>
              <a:gd name="connsiteX3" fmla="*/ 1280771 w 3930599"/>
              <a:gd name="connsiteY3" fmla="*/ 723849 h 2671776"/>
              <a:gd name="connsiteX4" fmla="*/ 3928035 w 3930599"/>
              <a:gd name="connsiteY4" fmla="*/ 2323774 h 2671776"/>
              <a:gd name="connsiteX5" fmla="*/ 3930160 w 3930599"/>
              <a:gd name="connsiteY5" fmla="*/ 2667022 h 2671776"/>
              <a:gd name="connsiteX6" fmla="*/ 2623 w 3930599"/>
              <a:gd name="connsiteY6" fmla="*/ 2671776 h 2671776"/>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6 w 3930602"/>
              <a:gd name="connsiteY0" fmla="*/ 2656423 h 2656423"/>
              <a:gd name="connsiteX1" fmla="*/ 48 w 3930602"/>
              <a:gd name="connsiteY1" fmla="*/ 1209916 h 2656423"/>
              <a:gd name="connsiteX2" fmla="*/ 539249 w 3930602"/>
              <a:gd name="connsiteY2" fmla="*/ 70 h 2656423"/>
              <a:gd name="connsiteX3" fmla="*/ 1280774 w 3930602"/>
              <a:gd name="connsiteY3" fmla="*/ 708496 h 2656423"/>
              <a:gd name="connsiteX4" fmla="*/ 3928038 w 3930602"/>
              <a:gd name="connsiteY4" fmla="*/ 2308421 h 2656423"/>
              <a:gd name="connsiteX5" fmla="*/ 3930163 w 3930602"/>
              <a:gd name="connsiteY5" fmla="*/ 2651669 h 2656423"/>
              <a:gd name="connsiteX6" fmla="*/ 2626 w 3930602"/>
              <a:gd name="connsiteY6" fmla="*/ 2656423 h 265642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2 w 3930588"/>
              <a:gd name="connsiteY0" fmla="*/ 2709175 h 2709175"/>
              <a:gd name="connsiteX1" fmla="*/ 34 w 3930588"/>
              <a:gd name="connsiteY1" fmla="*/ 1262668 h 2709175"/>
              <a:gd name="connsiteX2" fmla="*/ 656644 w 3930588"/>
              <a:gd name="connsiteY2" fmla="*/ 3348 h 2709175"/>
              <a:gd name="connsiteX3" fmla="*/ 1261975 w 3930588"/>
              <a:gd name="connsiteY3" fmla="*/ 909673 h 2709175"/>
              <a:gd name="connsiteX4" fmla="*/ 3928024 w 3930588"/>
              <a:gd name="connsiteY4" fmla="*/ 2361173 h 2709175"/>
              <a:gd name="connsiteX5" fmla="*/ 3930149 w 3930588"/>
              <a:gd name="connsiteY5" fmla="*/ 2704421 h 2709175"/>
              <a:gd name="connsiteX6" fmla="*/ 2612 w 3930588"/>
              <a:gd name="connsiteY6" fmla="*/ 2709175 h 2709175"/>
              <a:gd name="connsiteX0" fmla="*/ 2613 w 3930589"/>
              <a:gd name="connsiteY0" fmla="*/ 2706823 h 2706823"/>
              <a:gd name="connsiteX1" fmla="*/ 35 w 3930589"/>
              <a:gd name="connsiteY1" fmla="*/ 1260316 h 2706823"/>
              <a:gd name="connsiteX2" fmla="*/ 656645 w 3930589"/>
              <a:gd name="connsiteY2" fmla="*/ 996 h 2706823"/>
              <a:gd name="connsiteX3" fmla="*/ 1261976 w 3930589"/>
              <a:gd name="connsiteY3" fmla="*/ 907321 h 2706823"/>
              <a:gd name="connsiteX4" fmla="*/ 3928025 w 3930589"/>
              <a:gd name="connsiteY4" fmla="*/ 2358821 h 2706823"/>
              <a:gd name="connsiteX5" fmla="*/ 3930150 w 3930589"/>
              <a:gd name="connsiteY5" fmla="*/ 2702069 h 2706823"/>
              <a:gd name="connsiteX6" fmla="*/ 2613 w 3930589"/>
              <a:gd name="connsiteY6" fmla="*/ 2706823 h 2706823"/>
              <a:gd name="connsiteX0" fmla="*/ 2640 w 3930616"/>
              <a:gd name="connsiteY0" fmla="*/ 2706822 h 2706822"/>
              <a:gd name="connsiteX1" fmla="*/ 62 w 3930616"/>
              <a:gd name="connsiteY1" fmla="*/ 1260315 h 2706822"/>
              <a:gd name="connsiteX2" fmla="*/ 656672 w 3930616"/>
              <a:gd name="connsiteY2" fmla="*/ 995 h 2706822"/>
              <a:gd name="connsiteX3" fmla="*/ 1262003 w 3930616"/>
              <a:gd name="connsiteY3" fmla="*/ 907320 h 2706822"/>
              <a:gd name="connsiteX4" fmla="*/ 3928052 w 3930616"/>
              <a:gd name="connsiteY4" fmla="*/ 2358820 h 2706822"/>
              <a:gd name="connsiteX5" fmla="*/ 3930177 w 3930616"/>
              <a:gd name="connsiteY5" fmla="*/ 2702068 h 2706822"/>
              <a:gd name="connsiteX6" fmla="*/ 2640 w 3930616"/>
              <a:gd name="connsiteY6" fmla="*/ 2706822 h 2706822"/>
              <a:gd name="connsiteX0" fmla="*/ 2629 w 3930605"/>
              <a:gd name="connsiteY0" fmla="*/ 2706822 h 2706822"/>
              <a:gd name="connsiteX1" fmla="*/ 51 w 3930605"/>
              <a:gd name="connsiteY1" fmla="*/ 1260315 h 2706822"/>
              <a:gd name="connsiteX2" fmla="*/ 656661 w 3930605"/>
              <a:gd name="connsiteY2" fmla="*/ 995 h 2706822"/>
              <a:gd name="connsiteX3" fmla="*/ 1261992 w 3930605"/>
              <a:gd name="connsiteY3" fmla="*/ 907320 h 2706822"/>
              <a:gd name="connsiteX4" fmla="*/ 3928041 w 3930605"/>
              <a:gd name="connsiteY4" fmla="*/ 2358820 h 2706822"/>
              <a:gd name="connsiteX5" fmla="*/ 3930166 w 3930605"/>
              <a:gd name="connsiteY5" fmla="*/ 2702068 h 2706822"/>
              <a:gd name="connsiteX6" fmla="*/ 2629 w 3930605"/>
              <a:gd name="connsiteY6" fmla="*/ 2706822 h 2706822"/>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31 w 3930607"/>
              <a:gd name="connsiteY0" fmla="*/ 2707626 h 2707626"/>
              <a:gd name="connsiteX1" fmla="*/ 53 w 3930607"/>
              <a:gd name="connsiteY1" fmla="*/ 1261119 h 2707626"/>
              <a:gd name="connsiteX2" fmla="*/ 656663 w 3930607"/>
              <a:gd name="connsiteY2" fmla="*/ 1799 h 2707626"/>
              <a:gd name="connsiteX3" fmla="*/ 1435759 w 3930607"/>
              <a:gd name="connsiteY3" fmla="*/ 1242079 h 2707626"/>
              <a:gd name="connsiteX4" fmla="*/ 3928043 w 3930607"/>
              <a:gd name="connsiteY4" fmla="*/ 2359624 h 2707626"/>
              <a:gd name="connsiteX5" fmla="*/ 3930168 w 3930607"/>
              <a:gd name="connsiteY5" fmla="*/ 2702872 h 2707626"/>
              <a:gd name="connsiteX6" fmla="*/ 2631 w 3930607"/>
              <a:gd name="connsiteY6" fmla="*/ 2707626 h 2707626"/>
              <a:gd name="connsiteX0" fmla="*/ 2676 w 3930652"/>
              <a:gd name="connsiteY0" fmla="*/ 3067081 h 3067081"/>
              <a:gd name="connsiteX1" fmla="*/ 98 w 3930652"/>
              <a:gd name="connsiteY1" fmla="*/ 1620574 h 3067081"/>
              <a:gd name="connsiteX2" fmla="*/ 523934 w 3930652"/>
              <a:gd name="connsiteY2" fmla="*/ 646 h 3067081"/>
              <a:gd name="connsiteX3" fmla="*/ 1435804 w 3930652"/>
              <a:gd name="connsiteY3" fmla="*/ 1601534 h 3067081"/>
              <a:gd name="connsiteX4" fmla="*/ 3928088 w 3930652"/>
              <a:gd name="connsiteY4" fmla="*/ 2719079 h 3067081"/>
              <a:gd name="connsiteX5" fmla="*/ 3930213 w 3930652"/>
              <a:gd name="connsiteY5" fmla="*/ 3062327 h 3067081"/>
              <a:gd name="connsiteX6" fmla="*/ 2676 w 3930652"/>
              <a:gd name="connsiteY6" fmla="*/ 3067081 h 3067081"/>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578 w 3930554"/>
              <a:gd name="connsiteY0" fmla="*/ 3066846 h 3066846"/>
              <a:gd name="connsiteX1" fmla="*/ 0 w 3930554"/>
              <a:gd name="connsiteY1" fmla="*/ 1620339 h 3066846"/>
              <a:gd name="connsiteX2" fmla="*/ 523836 w 3930554"/>
              <a:gd name="connsiteY2" fmla="*/ 411 h 3066846"/>
              <a:gd name="connsiteX3" fmla="*/ 3927990 w 3930554"/>
              <a:gd name="connsiteY3" fmla="*/ 2718844 h 3066846"/>
              <a:gd name="connsiteX4" fmla="*/ 3930115 w 3930554"/>
              <a:gd name="connsiteY4" fmla="*/ 3062092 h 3066846"/>
              <a:gd name="connsiteX5" fmla="*/ 2578 w 3930554"/>
              <a:gd name="connsiteY5" fmla="*/ 3066846 h 3066846"/>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67429 w 3997815"/>
              <a:gd name="connsiteY0" fmla="*/ 3161650 h 3161650"/>
              <a:gd name="connsiteX1" fmla="*/ 64851 w 3997815"/>
              <a:gd name="connsiteY1" fmla="*/ 1715143 h 3161650"/>
              <a:gd name="connsiteX2" fmla="*/ 424550 w 3997815"/>
              <a:gd name="connsiteY2" fmla="*/ 45188 h 3161650"/>
              <a:gd name="connsiteX3" fmla="*/ 3997815 w 3997815"/>
              <a:gd name="connsiteY3" fmla="*/ 3045020 h 3161650"/>
              <a:gd name="connsiteX4" fmla="*/ 3994966 w 3997815"/>
              <a:gd name="connsiteY4" fmla="*/ 3156896 h 3161650"/>
              <a:gd name="connsiteX5" fmla="*/ 67429 w 3997815"/>
              <a:gd name="connsiteY5" fmla="*/ 3161650 h 3161650"/>
              <a:gd name="connsiteX0" fmla="*/ 2578 w 3932964"/>
              <a:gd name="connsiteY0" fmla="*/ 3116478 h 3116478"/>
              <a:gd name="connsiteX1" fmla="*/ 0 w 3932964"/>
              <a:gd name="connsiteY1" fmla="*/ 1669971 h 3116478"/>
              <a:gd name="connsiteX2" fmla="*/ 359699 w 3932964"/>
              <a:gd name="connsiteY2" fmla="*/ 16 h 3116478"/>
              <a:gd name="connsiteX3" fmla="*/ 3932964 w 3932964"/>
              <a:gd name="connsiteY3" fmla="*/ 2999848 h 3116478"/>
              <a:gd name="connsiteX4" fmla="*/ 3930115 w 3932964"/>
              <a:gd name="connsiteY4" fmla="*/ 3111724 h 3116478"/>
              <a:gd name="connsiteX5" fmla="*/ 2578 w 3932964"/>
              <a:gd name="connsiteY5" fmla="*/ 3116478 h 3116478"/>
              <a:gd name="connsiteX0" fmla="*/ 2578 w 3932964"/>
              <a:gd name="connsiteY0" fmla="*/ 3116465 h 3116465"/>
              <a:gd name="connsiteX1" fmla="*/ 0 w 3932964"/>
              <a:gd name="connsiteY1" fmla="*/ 1669958 h 3116465"/>
              <a:gd name="connsiteX2" fmla="*/ 359699 w 3932964"/>
              <a:gd name="connsiteY2" fmla="*/ 3 h 3116465"/>
              <a:gd name="connsiteX3" fmla="*/ 3932964 w 3932964"/>
              <a:gd name="connsiteY3" fmla="*/ 2999835 h 3116465"/>
              <a:gd name="connsiteX4" fmla="*/ 3930115 w 3932964"/>
              <a:gd name="connsiteY4" fmla="*/ 3111711 h 3116465"/>
              <a:gd name="connsiteX5" fmla="*/ 2578 w 3932964"/>
              <a:gd name="connsiteY5" fmla="*/ 3116465 h 3116465"/>
              <a:gd name="connsiteX0" fmla="*/ 2578 w 3932964"/>
              <a:gd name="connsiteY0" fmla="*/ 3116463 h 3116463"/>
              <a:gd name="connsiteX1" fmla="*/ 0 w 3932964"/>
              <a:gd name="connsiteY1" fmla="*/ 1669956 h 3116463"/>
              <a:gd name="connsiteX2" fmla="*/ 359699 w 3932964"/>
              <a:gd name="connsiteY2" fmla="*/ 1 h 3116463"/>
              <a:gd name="connsiteX3" fmla="*/ 3932964 w 3932964"/>
              <a:gd name="connsiteY3" fmla="*/ 2999833 h 3116463"/>
              <a:gd name="connsiteX4" fmla="*/ 3930115 w 3932964"/>
              <a:gd name="connsiteY4" fmla="*/ 3111709 h 3116463"/>
              <a:gd name="connsiteX5" fmla="*/ 2578 w 3932964"/>
              <a:gd name="connsiteY5" fmla="*/ 3116463 h 3116463"/>
              <a:gd name="connsiteX0" fmla="*/ 2578 w 3932964"/>
              <a:gd name="connsiteY0" fmla="*/ 3116472 h 3116472"/>
              <a:gd name="connsiteX1" fmla="*/ 0 w 3932964"/>
              <a:gd name="connsiteY1" fmla="*/ 1669965 h 3116472"/>
              <a:gd name="connsiteX2" fmla="*/ 359699 w 3932964"/>
              <a:gd name="connsiteY2" fmla="*/ 10 h 3116472"/>
              <a:gd name="connsiteX3" fmla="*/ 3932964 w 3932964"/>
              <a:gd name="connsiteY3" fmla="*/ 2999842 h 3116472"/>
              <a:gd name="connsiteX4" fmla="*/ 3930115 w 3932964"/>
              <a:gd name="connsiteY4" fmla="*/ 3111718 h 3116472"/>
              <a:gd name="connsiteX5" fmla="*/ 2578 w 3932964"/>
              <a:gd name="connsiteY5" fmla="*/ 3116472 h 3116472"/>
              <a:gd name="connsiteX0" fmla="*/ 38271 w 3968657"/>
              <a:gd name="connsiteY0" fmla="*/ 3110221 h 3110221"/>
              <a:gd name="connsiteX1" fmla="*/ 35693 w 3968657"/>
              <a:gd name="connsiteY1" fmla="*/ 1663714 h 3110221"/>
              <a:gd name="connsiteX2" fmla="*/ 263584 w 3968657"/>
              <a:gd name="connsiteY2" fmla="*/ 12 h 3110221"/>
              <a:gd name="connsiteX3" fmla="*/ 3968657 w 3968657"/>
              <a:gd name="connsiteY3" fmla="*/ 2993591 h 3110221"/>
              <a:gd name="connsiteX4" fmla="*/ 3965808 w 3968657"/>
              <a:gd name="connsiteY4" fmla="*/ 3105467 h 3110221"/>
              <a:gd name="connsiteX5" fmla="*/ 38271 w 3968657"/>
              <a:gd name="connsiteY5" fmla="*/ 3110221 h 3110221"/>
              <a:gd name="connsiteX0" fmla="*/ 2578 w 3932964"/>
              <a:gd name="connsiteY0" fmla="*/ 3110242 h 3110242"/>
              <a:gd name="connsiteX1" fmla="*/ 0 w 3932964"/>
              <a:gd name="connsiteY1" fmla="*/ 1663735 h 3110242"/>
              <a:gd name="connsiteX2" fmla="*/ 227891 w 3932964"/>
              <a:gd name="connsiteY2" fmla="*/ 33 h 3110242"/>
              <a:gd name="connsiteX3" fmla="*/ 3932964 w 3932964"/>
              <a:gd name="connsiteY3" fmla="*/ 2993612 h 3110242"/>
              <a:gd name="connsiteX4" fmla="*/ 3930115 w 3932964"/>
              <a:gd name="connsiteY4" fmla="*/ 3105488 h 3110242"/>
              <a:gd name="connsiteX5" fmla="*/ 2578 w 3932964"/>
              <a:gd name="connsiteY5" fmla="*/ 3110242 h 3110242"/>
              <a:gd name="connsiteX0" fmla="*/ 2578 w 3932964"/>
              <a:gd name="connsiteY0" fmla="*/ 3110300 h 3110300"/>
              <a:gd name="connsiteX1" fmla="*/ 0 w 3932964"/>
              <a:gd name="connsiteY1" fmla="*/ 1663793 h 3110300"/>
              <a:gd name="connsiteX2" fmla="*/ 227891 w 3932964"/>
              <a:gd name="connsiteY2" fmla="*/ 91 h 3110300"/>
              <a:gd name="connsiteX3" fmla="*/ 3932964 w 3932964"/>
              <a:gd name="connsiteY3" fmla="*/ 2993670 h 3110300"/>
              <a:gd name="connsiteX4" fmla="*/ 3930115 w 3932964"/>
              <a:gd name="connsiteY4" fmla="*/ 3105546 h 3110300"/>
              <a:gd name="connsiteX5" fmla="*/ 2578 w 3932964"/>
              <a:gd name="connsiteY5" fmla="*/ 3110300 h 3110300"/>
              <a:gd name="connsiteX0" fmla="*/ 2578 w 3932964"/>
              <a:gd name="connsiteY0" fmla="*/ 3110210 h 3110210"/>
              <a:gd name="connsiteX1" fmla="*/ 0 w 3932964"/>
              <a:gd name="connsiteY1" fmla="*/ 1663703 h 3110210"/>
              <a:gd name="connsiteX2" fmla="*/ 227891 w 3932964"/>
              <a:gd name="connsiteY2" fmla="*/ 1 h 3110210"/>
              <a:gd name="connsiteX3" fmla="*/ 3932964 w 3932964"/>
              <a:gd name="connsiteY3" fmla="*/ 2993580 h 3110210"/>
              <a:gd name="connsiteX4" fmla="*/ 3930115 w 3932964"/>
              <a:gd name="connsiteY4" fmla="*/ 3105456 h 3110210"/>
              <a:gd name="connsiteX5" fmla="*/ 2578 w 3932964"/>
              <a:gd name="connsiteY5" fmla="*/ 3110210 h 3110210"/>
              <a:gd name="connsiteX0" fmla="*/ 2578 w 3932964"/>
              <a:gd name="connsiteY0" fmla="*/ 3110249 h 3110249"/>
              <a:gd name="connsiteX1" fmla="*/ 0 w 3932964"/>
              <a:gd name="connsiteY1" fmla="*/ 1663742 h 3110249"/>
              <a:gd name="connsiteX2" fmla="*/ 227891 w 3932964"/>
              <a:gd name="connsiteY2" fmla="*/ 40 h 3110249"/>
              <a:gd name="connsiteX3" fmla="*/ 3932964 w 3932964"/>
              <a:gd name="connsiteY3" fmla="*/ 2993619 h 3110249"/>
              <a:gd name="connsiteX4" fmla="*/ 3930115 w 3932964"/>
              <a:gd name="connsiteY4" fmla="*/ 3105495 h 3110249"/>
              <a:gd name="connsiteX5" fmla="*/ 2578 w 3932964"/>
              <a:gd name="connsiteY5" fmla="*/ 3110249 h 3110249"/>
              <a:gd name="connsiteX0" fmla="*/ 2578 w 3932964"/>
              <a:gd name="connsiteY0" fmla="*/ 3110251 h 3110251"/>
              <a:gd name="connsiteX1" fmla="*/ 0 w 3932964"/>
              <a:gd name="connsiteY1" fmla="*/ 1663744 h 3110251"/>
              <a:gd name="connsiteX2" fmla="*/ 227891 w 3932964"/>
              <a:gd name="connsiteY2" fmla="*/ 42 h 3110251"/>
              <a:gd name="connsiteX3" fmla="*/ 3932964 w 3932964"/>
              <a:gd name="connsiteY3" fmla="*/ 2993621 h 3110251"/>
              <a:gd name="connsiteX4" fmla="*/ 3930115 w 3932964"/>
              <a:gd name="connsiteY4" fmla="*/ 3105497 h 3110251"/>
              <a:gd name="connsiteX5" fmla="*/ 2578 w 3932964"/>
              <a:gd name="connsiteY5" fmla="*/ 3110251 h 3110251"/>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0209 h 3110209"/>
              <a:gd name="connsiteX1" fmla="*/ 0 w 3932964"/>
              <a:gd name="connsiteY1" fmla="*/ 1663702 h 3110209"/>
              <a:gd name="connsiteX2" fmla="*/ 227891 w 3932964"/>
              <a:gd name="connsiteY2" fmla="*/ 0 h 3110209"/>
              <a:gd name="connsiteX3" fmla="*/ 978205 w 3932964"/>
              <a:gd name="connsiteY3" fmla="*/ 2005336 h 3110209"/>
              <a:gd name="connsiteX4" fmla="*/ 3932964 w 3932964"/>
              <a:gd name="connsiteY4" fmla="*/ 2993579 h 3110209"/>
              <a:gd name="connsiteX5" fmla="*/ 3930115 w 3932964"/>
              <a:gd name="connsiteY5" fmla="*/ 3105455 h 3110209"/>
              <a:gd name="connsiteX6" fmla="*/ 2578 w 3932964"/>
              <a:gd name="connsiteY6" fmla="*/ 3110209 h 3110209"/>
              <a:gd name="connsiteX0" fmla="*/ 2578 w 3932964"/>
              <a:gd name="connsiteY0" fmla="*/ 3114674 h 3114674"/>
              <a:gd name="connsiteX1" fmla="*/ 0 w 3932964"/>
              <a:gd name="connsiteY1" fmla="*/ 1668167 h 3114674"/>
              <a:gd name="connsiteX2" fmla="*/ 227891 w 3932964"/>
              <a:gd name="connsiteY2" fmla="*/ 4465 h 3114674"/>
              <a:gd name="connsiteX3" fmla="*/ 871267 w 3932964"/>
              <a:gd name="connsiteY3" fmla="*/ 1991041 h 3114674"/>
              <a:gd name="connsiteX4" fmla="*/ 3932964 w 3932964"/>
              <a:gd name="connsiteY4" fmla="*/ 2998044 h 3114674"/>
              <a:gd name="connsiteX5" fmla="*/ 3930115 w 3932964"/>
              <a:gd name="connsiteY5" fmla="*/ 3109920 h 3114674"/>
              <a:gd name="connsiteX6" fmla="*/ 2578 w 3932964"/>
              <a:gd name="connsiteY6" fmla="*/ 3114674 h 3114674"/>
              <a:gd name="connsiteX0" fmla="*/ 2578 w 3932964"/>
              <a:gd name="connsiteY0" fmla="*/ 3110239 h 3110239"/>
              <a:gd name="connsiteX1" fmla="*/ 0 w 3932964"/>
              <a:gd name="connsiteY1" fmla="*/ 1663732 h 3110239"/>
              <a:gd name="connsiteX2" fmla="*/ 227891 w 3932964"/>
              <a:gd name="connsiteY2" fmla="*/ 30 h 3110239"/>
              <a:gd name="connsiteX3" fmla="*/ 871267 w 3932964"/>
              <a:gd name="connsiteY3" fmla="*/ 1986606 h 3110239"/>
              <a:gd name="connsiteX4" fmla="*/ 3932964 w 3932964"/>
              <a:gd name="connsiteY4" fmla="*/ 2993609 h 3110239"/>
              <a:gd name="connsiteX5" fmla="*/ 3930115 w 3932964"/>
              <a:gd name="connsiteY5" fmla="*/ 3105485 h 3110239"/>
              <a:gd name="connsiteX6" fmla="*/ 2578 w 3932964"/>
              <a:gd name="connsiteY6" fmla="*/ 3110239 h 311023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52299 w 3982685"/>
              <a:gd name="connsiteY0" fmla="*/ 3110255 h 3110255"/>
              <a:gd name="connsiteX1" fmla="*/ 49721 w 3982685"/>
              <a:gd name="connsiteY1" fmla="*/ 1663748 h 3110255"/>
              <a:gd name="connsiteX2" fmla="*/ 277612 w 3982685"/>
              <a:gd name="connsiteY2" fmla="*/ 46 h 3110255"/>
              <a:gd name="connsiteX3" fmla="*/ 1082639 w 3982685"/>
              <a:gd name="connsiteY3" fmla="*/ 2217994 h 3110255"/>
              <a:gd name="connsiteX4" fmla="*/ 3982685 w 3982685"/>
              <a:gd name="connsiteY4" fmla="*/ 2993625 h 3110255"/>
              <a:gd name="connsiteX5" fmla="*/ 3979836 w 3982685"/>
              <a:gd name="connsiteY5" fmla="*/ 3105501 h 3110255"/>
              <a:gd name="connsiteX6" fmla="*/ 52299 w 3982685"/>
              <a:gd name="connsiteY6" fmla="*/ 3110255 h 3110255"/>
              <a:gd name="connsiteX0" fmla="*/ 13065 w 3943451"/>
              <a:gd name="connsiteY0" fmla="*/ 3097750 h 3097750"/>
              <a:gd name="connsiteX1" fmla="*/ 10487 w 3943451"/>
              <a:gd name="connsiteY1" fmla="*/ 1651243 h 3097750"/>
              <a:gd name="connsiteX2" fmla="*/ 340342 w 3943451"/>
              <a:gd name="connsiteY2" fmla="*/ 48 h 3097750"/>
              <a:gd name="connsiteX3" fmla="*/ 1043405 w 3943451"/>
              <a:gd name="connsiteY3" fmla="*/ 2205489 h 3097750"/>
              <a:gd name="connsiteX4" fmla="*/ 3943451 w 3943451"/>
              <a:gd name="connsiteY4" fmla="*/ 2981120 h 3097750"/>
              <a:gd name="connsiteX5" fmla="*/ 3940602 w 3943451"/>
              <a:gd name="connsiteY5" fmla="*/ 3092996 h 3097750"/>
              <a:gd name="connsiteX6" fmla="*/ 13065 w 3943451"/>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098478 h 3098478"/>
              <a:gd name="connsiteX1" fmla="*/ 0 w 3932964"/>
              <a:gd name="connsiteY1" fmla="*/ 1651971 h 3098478"/>
              <a:gd name="connsiteX2" fmla="*/ 329855 w 3932964"/>
              <a:gd name="connsiteY2" fmla="*/ 776 h 3098478"/>
              <a:gd name="connsiteX3" fmla="*/ 1003075 w 3932964"/>
              <a:gd name="connsiteY3" fmla="*/ 1999856 h 3098478"/>
              <a:gd name="connsiteX4" fmla="*/ 3932964 w 3932964"/>
              <a:gd name="connsiteY4" fmla="*/ 2981848 h 3098478"/>
              <a:gd name="connsiteX5" fmla="*/ 3930115 w 3932964"/>
              <a:gd name="connsiteY5" fmla="*/ 3093724 h 3098478"/>
              <a:gd name="connsiteX6" fmla="*/ 2578 w 3932964"/>
              <a:gd name="connsiteY6" fmla="*/ 3098478 h 3098478"/>
              <a:gd name="connsiteX0" fmla="*/ 2578 w 3932964"/>
              <a:gd name="connsiteY0" fmla="*/ 3097705 h 3097705"/>
              <a:gd name="connsiteX1" fmla="*/ 0 w 3932964"/>
              <a:gd name="connsiteY1" fmla="*/ 1651198 h 3097705"/>
              <a:gd name="connsiteX2" fmla="*/ 329855 w 3932964"/>
              <a:gd name="connsiteY2" fmla="*/ 3 h 3097705"/>
              <a:gd name="connsiteX3" fmla="*/ 1003075 w 3932964"/>
              <a:gd name="connsiteY3" fmla="*/ 1999083 h 3097705"/>
              <a:gd name="connsiteX4" fmla="*/ 3932964 w 3932964"/>
              <a:gd name="connsiteY4" fmla="*/ 2981075 h 3097705"/>
              <a:gd name="connsiteX5" fmla="*/ 3930115 w 3932964"/>
              <a:gd name="connsiteY5" fmla="*/ 3092951 h 3097705"/>
              <a:gd name="connsiteX6" fmla="*/ 2578 w 3932964"/>
              <a:gd name="connsiteY6" fmla="*/ 3097705 h 3097705"/>
              <a:gd name="connsiteX0" fmla="*/ 9113 w 3939499"/>
              <a:gd name="connsiteY0" fmla="*/ 3097705 h 3097705"/>
              <a:gd name="connsiteX1" fmla="*/ 6535 w 3939499"/>
              <a:gd name="connsiteY1" fmla="*/ 1651198 h 3097705"/>
              <a:gd name="connsiteX2" fmla="*/ 336390 w 3939499"/>
              <a:gd name="connsiteY2" fmla="*/ 3 h 3097705"/>
              <a:gd name="connsiteX3" fmla="*/ 1009610 w 3939499"/>
              <a:gd name="connsiteY3" fmla="*/ 1999083 h 3097705"/>
              <a:gd name="connsiteX4" fmla="*/ 3939499 w 3939499"/>
              <a:gd name="connsiteY4" fmla="*/ 2981075 h 3097705"/>
              <a:gd name="connsiteX5" fmla="*/ 3936650 w 3939499"/>
              <a:gd name="connsiteY5" fmla="*/ 3092951 h 3097705"/>
              <a:gd name="connsiteX6" fmla="*/ 9113 w 3939499"/>
              <a:gd name="connsiteY6" fmla="*/ 3097705 h 3097705"/>
              <a:gd name="connsiteX0" fmla="*/ 2578 w 3932964"/>
              <a:gd name="connsiteY0" fmla="*/ 3063897 h 3063897"/>
              <a:gd name="connsiteX1" fmla="*/ 0 w 3932964"/>
              <a:gd name="connsiteY1" fmla="*/ 1617390 h 3063897"/>
              <a:gd name="connsiteX2" fmla="*/ 483894 w 3932964"/>
              <a:gd name="connsiteY2" fmla="*/ 3 h 3063897"/>
              <a:gd name="connsiteX3" fmla="*/ 1003075 w 3932964"/>
              <a:gd name="connsiteY3" fmla="*/ 1965275 h 3063897"/>
              <a:gd name="connsiteX4" fmla="*/ 3932964 w 3932964"/>
              <a:gd name="connsiteY4" fmla="*/ 2947267 h 3063897"/>
              <a:gd name="connsiteX5" fmla="*/ 3930115 w 3932964"/>
              <a:gd name="connsiteY5" fmla="*/ 3059143 h 3063897"/>
              <a:gd name="connsiteX6" fmla="*/ 2578 w 3932964"/>
              <a:gd name="connsiteY6" fmla="*/ 3063897 h 3063897"/>
              <a:gd name="connsiteX0" fmla="*/ 2578 w 3932964"/>
              <a:gd name="connsiteY0" fmla="*/ 3071828 h 3071828"/>
              <a:gd name="connsiteX1" fmla="*/ 0 w 3932964"/>
              <a:gd name="connsiteY1" fmla="*/ 1625321 h 3071828"/>
              <a:gd name="connsiteX2" fmla="*/ 483894 w 3932964"/>
              <a:gd name="connsiteY2" fmla="*/ 7934 h 3071828"/>
              <a:gd name="connsiteX3" fmla="*/ 1243761 w 3932964"/>
              <a:gd name="connsiteY3" fmla="*/ 2052090 h 3071828"/>
              <a:gd name="connsiteX4" fmla="*/ 3932964 w 3932964"/>
              <a:gd name="connsiteY4" fmla="*/ 2955198 h 3071828"/>
              <a:gd name="connsiteX5" fmla="*/ 3930115 w 3932964"/>
              <a:gd name="connsiteY5" fmla="*/ 3067074 h 3071828"/>
              <a:gd name="connsiteX6" fmla="*/ 2578 w 3932964"/>
              <a:gd name="connsiteY6" fmla="*/ 3071828 h 3071828"/>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64351 h 3064351"/>
              <a:gd name="connsiteX1" fmla="*/ 0 w 3932964"/>
              <a:gd name="connsiteY1" fmla="*/ 1617844 h 3064351"/>
              <a:gd name="connsiteX2" fmla="*/ 483894 w 3932964"/>
              <a:gd name="connsiteY2" fmla="*/ 457 h 3064351"/>
              <a:gd name="connsiteX3" fmla="*/ 1243761 w 3932964"/>
              <a:gd name="connsiteY3" fmla="*/ 2044613 h 3064351"/>
              <a:gd name="connsiteX4" fmla="*/ 3932964 w 3932964"/>
              <a:gd name="connsiteY4" fmla="*/ 2947721 h 3064351"/>
              <a:gd name="connsiteX5" fmla="*/ 3930115 w 3932964"/>
              <a:gd name="connsiteY5" fmla="*/ 3059597 h 3064351"/>
              <a:gd name="connsiteX6" fmla="*/ 2578 w 3932964"/>
              <a:gd name="connsiteY6" fmla="*/ 3064351 h 3064351"/>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65049 h 3065049"/>
              <a:gd name="connsiteX1" fmla="*/ 0 w 3932964"/>
              <a:gd name="connsiteY1" fmla="*/ 1618542 h 3065049"/>
              <a:gd name="connsiteX2" fmla="*/ 483894 w 3932964"/>
              <a:gd name="connsiteY2" fmla="*/ 1155 h 3065049"/>
              <a:gd name="connsiteX3" fmla="*/ 1229320 w 3932964"/>
              <a:gd name="connsiteY3" fmla="*/ 2101656 h 3065049"/>
              <a:gd name="connsiteX4" fmla="*/ 3932964 w 3932964"/>
              <a:gd name="connsiteY4" fmla="*/ 2948419 h 3065049"/>
              <a:gd name="connsiteX5" fmla="*/ 3930115 w 3932964"/>
              <a:gd name="connsiteY5" fmla="*/ 3060295 h 3065049"/>
              <a:gd name="connsiteX6" fmla="*/ 2578 w 3932964"/>
              <a:gd name="connsiteY6" fmla="*/ 3065049 h 3065049"/>
              <a:gd name="connsiteX0" fmla="*/ 2578 w 3932964"/>
              <a:gd name="connsiteY0" fmla="*/ 3063901 h 3063901"/>
              <a:gd name="connsiteX1" fmla="*/ 0 w 3932964"/>
              <a:gd name="connsiteY1" fmla="*/ 1617394 h 3063901"/>
              <a:gd name="connsiteX2" fmla="*/ 483894 w 3932964"/>
              <a:gd name="connsiteY2" fmla="*/ 7 h 3063901"/>
              <a:gd name="connsiteX3" fmla="*/ 1229320 w 3932964"/>
              <a:gd name="connsiteY3" fmla="*/ 2100508 h 3063901"/>
              <a:gd name="connsiteX4" fmla="*/ 3932964 w 3932964"/>
              <a:gd name="connsiteY4" fmla="*/ 2947271 h 3063901"/>
              <a:gd name="connsiteX5" fmla="*/ 3930115 w 3932964"/>
              <a:gd name="connsiteY5" fmla="*/ 3059147 h 3063901"/>
              <a:gd name="connsiteX6" fmla="*/ 2578 w 3932964"/>
              <a:gd name="connsiteY6" fmla="*/ 3063901 h 3063901"/>
              <a:gd name="connsiteX0" fmla="*/ 2578 w 3932964"/>
              <a:gd name="connsiteY0" fmla="*/ 3063897 h 3063897"/>
              <a:gd name="connsiteX1" fmla="*/ 0 w 3932964"/>
              <a:gd name="connsiteY1" fmla="*/ 1617390 h 3063897"/>
              <a:gd name="connsiteX2" fmla="*/ 483894 w 3932964"/>
              <a:gd name="connsiteY2" fmla="*/ 3 h 3063897"/>
              <a:gd name="connsiteX3" fmla="*/ 1229320 w 3932964"/>
              <a:gd name="connsiteY3" fmla="*/ 2100504 h 3063897"/>
              <a:gd name="connsiteX4" fmla="*/ 3932964 w 3932964"/>
              <a:gd name="connsiteY4" fmla="*/ 2947267 h 3063897"/>
              <a:gd name="connsiteX5" fmla="*/ 3930115 w 3932964"/>
              <a:gd name="connsiteY5" fmla="*/ 3059143 h 3063897"/>
              <a:gd name="connsiteX6" fmla="*/ 2578 w 3932964"/>
              <a:gd name="connsiteY6" fmla="*/ 3063897 h 3063897"/>
              <a:gd name="connsiteX0" fmla="*/ 2578 w 3932964"/>
              <a:gd name="connsiteY0" fmla="*/ 3063956 h 3063956"/>
              <a:gd name="connsiteX1" fmla="*/ 0 w 3932964"/>
              <a:gd name="connsiteY1" fmla="*/ 1617449 h 3063956"/>
              <a:gd name="connsiteX2" fmla="*/ 483894 w 3932964"/>
              <a:gd name="connsiteY2" fmla="*/ 62 h 3063956"/>
              <a:gd name="connsiteX3" fmla="*/ 1229320 w 3932964"/>
              <a:gd name="connsiteY3" fmla="*/ 2100563 h 3063956"/>
              <a:gd name="connsiteX4" fmla="*/ 3932964 w 3932964"/>
              <a:gd name="connsiteY4" fmla="*/ 2947326 h 3063956"/>
              <a:gd name="connsiteX5" fmla="*/ 3930115 w 3932964"/>
              <a:gd name="connsiteY5" fmla="*/ 3059202 h 3063956"/>
              <a:gd name="connsiteX6" fmla="*/ 2578 w 3932964"/>
              <a:gd name="connsiteY6" fmla="*/ 3063956 h 3063956"/>
              <a:gd name="connsiteX0" fmla="*/ 2578 w 3932964"/>
              <a:gd name="connsiteY0" fmla="*/ 3177525 h 3177525"/>
              <a:gd name="connsiteX1" fmla="*/ 0 w 3932964"/>
              <a:gd name="connsiteY1" fmla="*/ 803740 h 3177525"/>
              <a:gd name="connsiteX2" fmla="*/ 483894 w 3932964"/>
              <a:gd name="connsiteY2" fmla="*/ 113631 h 3177525"/>
              <a:gd name="connsiteX3" fmla="*/ 1229320 w 3932964"/>
              <a:gd name="connsiteY3" fmla="*/ 2214132 h 3177525"/>
              <a:gd name="connsiteX4" fmla="*/ 3932964 w 3932964"/>
              <a:gd name="connsiteY4" fmla="*/ 3060895 h 3177525"/>
              <a:gd name="connsiteX5" fmla="*/ 3930115 w 3932964"/>
              <a:gd name="connsiteY5" fmla="*/ 3172771 h 3177525"/>
              <a:gd name="connsiteX6" fmla="*/ 2578 w 3932964"/>
              <a:gd name="connsiteY6" fmla="*/ 3177525 h 3177525"/>
              <a:gd name="connsiteX0" fmla="*/ 2578 w 3932964"/>
              <a:gd name="connsiteY0" fmla="*/ 3134784 h 3134784"/>
              <a:gd name="connsiteX1" fmla="*/ 0 w 3932964"/>
              <a:gd name="connsiteY1" fmla="*/ 760999 h 3134784"/>
              <a:gd name="connsiteX2" fmla="*/ 483894 w 3932964"/>
              <a:gd name="connsiteY2" fmla="*/ 70890 h 3134784"/>
              <a:gd name="connsiteX3" fmla="*/ 1229320 w 3932964"/>
              <a:gd name="connsiteY3" fmla="*/ 2171391 h 3134784"/>
              <a:gd name="connsiteX4" fmla="*/ 3932964 w 3932964"/>
              <a:gd name="connsiteY4" fmla="*/ 3018154 h 3134784"/>
              <a:gd name="connsiteX5" fmla="*/ 3930115 w 3932964"/>
              <a:gd name="connsiteY5" fmla="*/ 3130030 h 3134784"/>
              <a:gd name="connsiteX6" fmla="*/ 2578 w 3932964"/>
              <a:gd name="connsiteY6" fmla="*/ 3134784 h 3134784"/>
              <a:gd name="connsiteX0" fmla="*/ 2578 w 3932964"/>
              <a:gd name="connsiteY0" fmla="*/ 3196632 h 3196632"/>
              <a:gd name="connsiteX1" fmla="*/ 0 w 3932964"/>
              <a:gd name="connsiteY1" fmla="*/ 565271 h 3196632"/>
              <a:gd name="connsiteX2" fmla="*/ 483894 w 3932964"/>
              <a:gd name="connsiteY2" fmla="*/ 132738 h 3196632"/>
              <a:gd name="connsiteX3" fmla="*/ 1229320 w 3932964"/>
              <a:gd name="connsiteY3" fmla="*/ 2233239 h 3196632"/>
              <a:gd name="connsiteX4" fmla="*/ 3932964 w 3932964"/>
              <a:gd name="connsiteY4" fmla="*/ 3080002 h 3196632"/>
              <a:gd name="connsiteX5" fmla="*/ 3930115 w 3932964"/>
              <a:gd name="connsiteY5" fmla="*/ 3191878 h 3196632"/>
              <a:gd name="connsiteX6" fmla="*/ 2578 w 3932964"/>
              <a:gd name="connsiteY6" fmla="*/ 3196632 h 3196632"/>
              <a:gd name="connsiteX0" fmla="*/ 2578 w 3932964"/>
              <a:gd name="connsiteY0" fmla="*/ 3202165 h 3202165"/>
              <a:gd name="connsiteX1" fmla="*/ 0 w 3932964"/>
              <a:gd name="connsiteY1" fmla="*/ 570804 h 3202165"/>
              <a:gd name="connsiteX2" fmla="*/ 483894 w 3932964"/>
              <a:gd name="connsiteY2" fmla="*/ 138271 h 3202165"/>
              <a:gd name="connsiteX3" fmla="*/ 1229320 w 3932964"/>
              <a:gd name="connsiteY3" fmla="*/ 2238772 h 3202165"/>
              <a:gd name="connsiteX4" fmla="*/ 3932964 w 3932964"/>
              <a:gd name="connsiteY4" fmla="*/ 3085535 h 3202165"/>
              <a:gd name="connsiteX5" fmla="*/ 3930115 w 3932964"/>
              <a:gd name="connsiteY5" fmla="*/ 3197411 h 3202165"/>
              <a:gd name="connsiteX6" fmla="*/ 2578 w 3932964"/>
              <a:gd name="connsiteY6" fmla="*/ 3202165 h 3202165"/>
              <a:gd name="connsiteX0" fmla="*/ 2578 w 3932964"/>
              <a:gd name="connsiteY0" fmla="*/ 3251434 h 3251434"/>
              <a:gd name="connsiteX1" fmla="*/ 0 w 3932964"/>
              <a:gd name="connsiteY1" fmla="*/ 620073 h 3251434"/>
              <a:gd name="connsiteX2" fmla="*/ 593922 w 3932964"/>
              <a:gd name="connsiteY2" fmla="*/ 123145 h 3251434"/>
              <a:gd name="connsiteX3" fmla="*/ 1229320 w 3932964"/>
              <a:gd name="connsiteY3" fmla="*/ 2288041 h 3251434"/>
              <a:gd name="connsiteX4" fmla="*/ 3932964 w 3932964"/>
              <a:gd name="connsiteY4" fmla="*/ 3134804 h 3251434"/>
              <a:gd name="connsiteX5" fmla="*/ 3930115 w 3932964"/>
              <a:gd name="connsiteY5" fmla="*/ 3246680 h 3251434"/>
              <a:gd name="connsiteX6" fmla="*/ 2578 w 3932964"/>
              <a:gd name="connsiteY6" fmla="*/ 3251434 h 3251434"/>
              <a:gd name="connsiteX0" fmla="*/ 2578 w 3932964"/>
              <a:gd name="connsiteY0" fmla="*/ 3164809 h 3164809"/>
              <a:gd name="connsiteX1" fmla="*/ 0 w 3932964"/>
              <a:gd name="connsiteY1" fmla="*/ 533448 h 3164809"/>
              <a:gd name="connsiteX2" fmla="*/ 714953 w 3932964"/>
              <a:gd name="connsiteY2" fmla="*/ 152430 h 3164809"/>
              <a:gd name="connsiteX3" fmla="*/ 1229320 w 3932964"/>
              <a:gd name="connsiteY3" fmla="*/ 2201416 h 3164809"/>
              <a:gd name="connsiteX4" fmla="*/ 3932964 w 3932964"/>
              <a:gd name="connsiteY4" fmla="*/ 3048179 h 3164809"/>
              <a:gd name="connsiteX5" fmla="*/ 3930115 w 3932964"/>
              <a:gd name="connsiteY5" fmla="*/ 3160055 h 3164809"/>
              <a:gd name="connsiteX6" fmla="*/ 2578 w 3932964"/>
              <a:gd name="connsiteY6" fmla="*/ 3164809 h 3164809"/>
              <a:gd name="connsiteX0" fmla="*/ 2578 w 3932964"/>
              <a:gd name="connsiteY0" fmla="*/ 3410473 h 3410473"/>
              <a:gd name="connsiteX1" fmla="*/ 0 w 3932964"/>
              <a:gd name="connsiteY1" fmla="*/ 779112 h 3410473"/>
              <a:gd name="connsiteX2" fmla="*/ 714953 w 3932964"/>
              <a:gd name="connsiteY2" fmla="*/ 398094 h 3410473"/>
              <a:gd name="connsiteX3" fmla="*/ 1229320 w 3932964"/>
              <a:gd name="connsiteY3" fmla="*/ 2447080 h 3410473"/>
              <a:gd name="connsiteX4" fmla="*/ 3932964 w 3932964"/>
              <a:gd name="connsiteY4" fmla="*/ 3293843 h 3410473"/>
              <a:gd name="connsiteX5" fmla="*/ 3930115 w 3932964"/>
              <a:gd name="connsiteY5" fmla="*/ 3405719 h 3410473"/>
              <a:gd name="connsiteX6" fmla="*/ 2578 w 3932964"/>
              <a:gd name="connsiteY6" fmla="*/ 3410473 h 3410473"/>
              <a:gd name="connsiteX0" fmla="*/ 2578 w 3932964"/>
              <a:gd name="connsiteY0" fmla="*/ 7834337 h 7834337"/>
              <a:gd name="connsiteX1" fmla="*/ 0 w 3932964"/>
              <a:gd name="connsiteY1" fmla="*/ 5202976 h 7834337"/>
              <a:gd name="connsiteX2" fmla="*/ 282844 w 3932964"/>
              <a:gd name="connsiteY2" fmla="*/ 87225 h 7834337"/>
              <a:gd name="connsiteX3" fmla="*/ 1229320 w 3932964"/>
              <a:gd name="connsiteY3" fmla="*/ 6870944 h 7834337"/>
              <a:gd name="connsiteX4" fmla="*/ 3932964 w 3932964"/>
              <a:gd name="connsiteY4" fmla="*/ 7717707 h 7834337"/>
              <a:gd name="connsiteX5" fmla="*/ 3930115 w 3932964"/>
              <a:gd name="connsiteY5" fmla="*/ 7829583 h 7834337"/>
              <a:gd name="connsiteX6" fmla="*/ 2578 w 3932964"/>
              <a:gd name="connsiteY6" fmla="*/ 7834337 h 7834337"/>
              <a:gd name="connsiteX0" fmla="*/ 2578 w 3932964"/>
              <a:gd name="connsiteY0" fmla="*/ 7756884 h 7756884"/>
              <a:gd name="connsiteX1" fmla="*/ 0 w 3932964"/>
              <a:gd name="connsiteY1" fmla="*/ 5125523 h 7756884"/>
              <a:gd name="connsiteX2" fmla="*/ 282844 w 3932964"/>
              <a:gd name="connsiteY2" fmla="*/ 9772 h 7756884"/>
              <a:gd name="connsiteX3" fmla="*/ 569153 w 3932964"/>
              <a:gd name="connsiteY3" fmla="*/ 6652995 h 7756884"/>
              <a:gd name="connsiteX4" fmla="*/ 3932964 w 3932964"/>
              <a:gd name="connsiteY4" fmla="*/ 7640254 h 7756884"/>
              <a:gd name="connsiteX5" fmla="*/ 3930115 w 3932964"/>
              <a:gd name="connsiteY5" fmla="*/ 7752130 h 7756884"/>
              <a:gd name="connsiteX6" fmla="*/ 2578 w 3932964"/>
              <a:gd name="connsiteY6" fmla="*/ 7756884 h 7756884"/>
              <a:gd name="connsiteX0" fmla="*/ 15305 w 3945691"/>
              <a:gd name="connsiteY0" fmla="*/ 7883088 h 7883088"/>
              <a:gd name="connsiteX1" fmla="*/ 12727 w 3945691"/>
              <a:gd name="connsiteY1" fmla="*/ 5251727 h 7883088"/>
              <a:gd name="connsiteX2" fmla="*/ 55510 w 3945691"/>
              <a:gd name="connsiteY2" fmla="*/ 9529 h 7883088"/>
              <a:gd name="connsiteX3" fmla="*/ 581880 w 3945691"/>
              <a:gd name="connsiteY3" fmla="*/ 6779199 h 7883088"/>
              <a:gd name="connsiteX4" fmla="*/ 3945691 w 3945691"/>
              <a:gd name="connsiteY4" fmla="*/ 7766458 h 7883088"/>
              <a:gd name="connsiteX5" fmla="*/ 3942842 w 3945691"/>
              <a:gd name="connsiteY5" fmla="*/ 7878334 h 7883088"/>
              <a:gd name="connsiteX6" fmla="*/ 15305 w 3945691"/>
              <a:gd name="connsiteY6" fmla="*/ 7883088 h 7883088"/>
              <a:gd name="connsiteX0" fmla="*/ 15305 w 3945691"/>
              <a:gd name="connsiteY0" fmla="*/ 8009304 h 8009304"/>
              <a:gd name="connsiteX1" fmla="*/ 12727 w 3945691"/>
              <a:gd name="connsiteY1" fmla="*/ 5377943 h 8009304"/>
              <a:gd name="connsiteX2" fmla="*/ 55510 w 3945691"/>
              <a:gd name="connsiteY2" fmla="*/ 9298 h 8009304"/>
              <a:gd name="connsiteX3" fmla="*/ 581880 w 3945691"/>
              <a:gd name="connsiteY3" fmla="*/ 6905415 h 8009304"/>
              <a:gd name="connsiteX4" fmla="*/ 3945691 w 3945691"/>
              <a:gd name="connsiteY4" fmla="*/ 7892674 h 8009304"/>
              <a:gd name="connsiteX5" fmla="*/ 3942842 w 3945691"/>
              <a:gd name="connsiteY5" fmla="*/ 8004550 h 8009304"/>
              <a:gd name="connsiteX6" fmla="*/ 15305 w 3945691"/>
              <a:gd name="connsiteY6" fmla="*/ 8009304 h 8009304"/>
              <a:gd name="connsiteX0" fmla="*/ 4334 w 3934720"/>
              <a:gd name="connsiteY0" fmla="*/ 8006293 h 8006293"/>
              <a:gd name="connsiteX1" fmla="*/ 1756 w 3934720"/>
              <a:gd name="connsiteY1" fmla="*/ 5374932 h 8006293"/>
              <a:gd name="connsiteX2" fmla="*/ 44539 w 3934720"/>
              <a:gd name="connsiteY2" fmla="*/ 6287 h 8006293"/>
              <a:gd name="connsiteX3" fmla="*/ 570909 w 3934720"/>
              <a:gd name="connsiteY3" fmla="*/ 6902404 h 8006293"/>
              <a:gd name="connsiteX4" fmla="*/ 3934720 w 3934720"/>
              <a:gd name="connsiteY4" fmla="*/ 7889663 h 8006293"/>
              <a:gd name="connsiteX5" fmla="*/ 3931871 w 3934720"/>
              <a:gd name="connsiteY5" fmla="*/ 8001539 h 8006293"/>
              <a:gd name="connsiteX6" fmla="*/ 4334 w 3934720"/>
              <a:gd name="connsiteY6" fmla="*/ 8006293 h 8006293"/>
              <a:gd name="connsiteX0" fmla="*/ 6900 w 3937286"/>
              <a:gd name="connsiteY0" fmla="*/ 8029695 h 8029695"/>
              <a:gd name="connsiteX1" fmla="*/ 4322 w 3937286"/>
              <a:gd name="connsiteY1" fmla="*/ 5398334 h 8029695"/>
              <a:gd name="connsiteX2" fmla="*/ 41104 w 3937286"/>
              <a:gd name="connsiteY2" fmla="*/ 6257 h 8029695"/>
              <a:gd name="connsiteX3" fmla="*/ 573475 w 3937286"/>
              <a:gd name="connsiteY3" fmla="*/ 6925806 h 8029695"/>
              <a:gd name="connsiteX4" fmla="*/ 3937286 w 3937286"/>
              <a:gd name="connsiteY4" fmla="*/ 7913065 h 8029695"/>
              <a:gd name="connsiteX5" fmla="*/ 3934437 w 3937286"/>
              <a:gd name="connsiteY5" fmla="*/ 8024941 h 8029695"/>
              <a:gd name="connsiteX6" fmla="*/ 6900 w 3937286"/>
              <a:gd name="connsiteY6" fmla="*/ 8029695 h 8029695"/>
              <a:gd name="connsiteX0" fmla="*/ 6900 w 3937286"/>
              <a:gd name="connsiteY0" fmla="*/ 8040260 h 8040260"/>
              <a:gd name="connsiteX1" fmla="*/ 4322 w 3937286"/>
              <a:gd name="connsiteY1" fmla="*/ 5408899 h 8040260"/>
              <a:gd name="connsiteX2" fmla="*/ 41104 w 3937286"/>
              <a:gd name="connsiteY2" fmla="*/ 16822 h 8040260"/>
              <a:gd name="connsiteX3" fmla="*/ 573475 w 3937286"/>
              <a:gd name="connsiteY3" fmla="*/ 6936371 h 8040260"/>
              <a:gd name="connsiteX4" fmla="*/ 3937286 w 3937286"/>
              <a:gd name="connsiteY4" fmla="*/ 7923630 h 8040260"/>
              <a:gd name="connsiteX5" fmla="*/ 3934437 w 3937286"/>
              <a:gd name="connsiteY5" fmla="*/ 8035506 h 8040260"/>
              <a:gd name="connsiteX6" fmla="*/ 6900 w 3937286"/>
              <a:gd name="connsiteY6" fmla="*/ 8040260 h 8040260"/>
              <a:gd name="connsiteX0" fmla="*/ 9958 w 3940344"/>
              <a:gd name="connsiteY0" fmla="*/ 8040260 h 8040260"/>
              <a:gd name="connsiteX1" fmla="*/ 7380 w 3940344"/>
              <a:gd name="connsiteY1" fmla="*/ 5408899 h 8040260"/>
              <a:gd name="connsiteX2" fmla="*/ 38160 w 3940344"/>
              <a:gd name="connsiteY2" fmla="*/ 16822 h 8040260"/>
              <a:gd name="connsiteX3" fmla="*/ 576533 w 3940344"/>
              <a:gd name="connsiteY3" fmla="*/ 6936371 h 8040260"/>
              <a:gd name="connsiteX4" fmla="*/ 3940344 w 3940344"/>
              <a:gd name="connsiteY4" fmla="*/ 7923630 h 8040260"/>
              <a:gd name="connsiteX5" fmla="*/ 3937495 w 3940344"/>
              <a:gd name="connsiteY5" fmla="*/ 8035506 h 8040260"/>
              <a:gd name="connsiteX6" fmla="*/ 9958 w 3940344"/>
              <a:gd name="connsiteY6" fmla="*/ 8040260 h 8040260"/>
              <a:gd name="connsiteX0" fmla="*/ 5409 w 3935795"/>
              <a:gd name="connsiteY0" fmla="*/ 8027249 h 8027249"/>
              <a:gd name="connsiteX1" fmla="*/ 2831 w 3935795"/>
              <a:gd name="connsiteY1" fmla="*/ 5395888 h 8027249"/>
              <a:gd name="connsiteX2" fmla="*/ 33611 w 3935795"/>
              <a:gd name="connsiteY2" fmla="*/ 3811 h 8027249"/>
              <a:gd name="connsiteX3" fmla="*/ 571984 w 3935795"/>
              <a:gd name="connsiteY3" fmla="*/ 6923360 h 8027249"/>
              <a:gd name="connsiteX4" fmla="*/ 3935795 w 3935795"/>
              <a:gd name="connsiteY4" fmla="*/ 7910619 h 8027249"/>
              <a:gd name="connsiteX5" fmla="*/ 3932946 w 3935795"/>
              <a:gd name="connsiteY5" fmla="*/ 8022495 h 8027249"/>
              <a:gd name="connsiteX6" fmla="*/ 5409 w 3935795"/>
              <a:gd name="connsiteY6" fmla="*/ 8027249 h 8027249"/>
              <a:gd name="connsiteX0" fmla="*/ 5409 w 3935795"/>
              <a:gd name="connsiteY0" fmla="*/ 8027249 h 8027249"/>
              <a:gd name="connsiteX1" fmla="*/ 2831 w 3935795"/>
              <a:gd name="connsiteY1" fmla="*/ 5395888 h 8027249"/>
              <a:gd name="connsiteX2" fmla="*/ 33611 w 3935795"/>
              <a:gd name="connsiteY2" fmla="*/ 3810 h 8027249"/>
              <a:gd name="connsiteX3" fmla="*/ 571984 w 3935795"/>
              <a:gd name="connsiteY3" fmla="*/ 6923360 h 8027249"/>
              <a:gd name="connsiteX4" fmla="*/ 3935795 w 3935795"/>
              <a:gd name="connsiteY4" fmla="*/ 7910619 h 8027249"/>
              <a:gd name="connsiteX5" fmla="*/ 3932946 w 3935795"/>
              <a:gd name="connsiteY5" fmla="*/ 8022495 h 8027249"/>
              <a:gd name="connsiteX6" fmla="*/ 5409 w 3935795"/>
              <a:gd name="connsiteY6" fmla="*/ 8027249 h 8027249"/>
              <a:gd name="connsiteX0" fmla="*/ 2578 w 3932964"/>
              <a:gd name="connsiteY0" fmla="*/ 8035037 h 8035037"/>
              <a:gd name="connsiteX1" fmla="*/ 0 w 3932964"/>
              <a:gd name="connsiteY1" fmla="*/ 5403676 h 8035037"/>
              <a:gd name="connsiteX2" fmla="*/ 30780 w 3932964"/>
              <a:gd name="connsiteY2" fmla="*/ 11598 h 8035037"/>
              <a:gd name="connsiteX3" fmla="*/ 569153 w 3932964"/>
              <a:gd name="connsiteY3" fmla="*/ 6931148 h 8035037"/>
              <a:gd name="connsiteX4" fmla="*/ 3932964 w 3932964"/>
              <a:gd name="connsiteY4" fmla="*/ 7918407 h 8035037"/>
              <a:gd name="connsiteX5" fmla="*/ 3930115 w 3932964"/>
              <a:gd name="connsiteY5" fmla="*/ 8030283 h 8035037"/>
              <a:gd name="connsiteX6" fmla="*/ 2578 w 3932964"/>
              <a:gd name="connsiteY6" fmla="*/ 8035037 h 8035037"/>
              <a:gd name="connsiteX0" fmla="*/ 2578 w 3932964"/>
              <a:gd name="connsiteY0" fmla="*/ 8034556 h 8034556"/>
              <a:gd name="connsiteX1" fmla="*/ 0 w 3932964"/>
              <a:gd name="connsiteY1" fmla="*/ 5403195 h 8034556"/>
              <a:gd name="connsiteX2" fmla="*/ 30780 w 3932964"/>
              <a:gd name="connsiteY2" fmla="*/ 11117 h 8034556"/>
              <a:gd name="connsiteX3" fmla="*/ 569153 w 3932964"/>
              <a:gd name="connsiteY3" fmla="*/ 6930667 h 8034556"/>
              <a:gd name="connsiteX4" fmla="*/ 3932964 w 3932964"/>
              <a:gd name="connsiteY4" fmla="*/ 7917926 h 8034556"/>
              <a:gd name="connsiteX5" fmla="*/ 3930115 w 3932964"/>
              <a:gd name="connsiteY5" fmla="*/ 8029802 h 8034556"/>
              <a:gd name="connsiteX6" fmla="*/ 2578 w 3932964"/>
              <a:gd name="connsiteY6" fmla="*/ 8034556 h 803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964" h="8034556">
                <a:moveTo>
                  <a:pt x="2578" y="8034556"/>
                </a:moveTo>
                <a:cubicBezTo>
                  <a:pt x="3372" y="7039036"/>
                  <a:pt x="1313" y="6149229"/>
                  <a:pt x="0" y="5403195"/>
                </a:cubicBezTo>
                <a:cubicBezTo>
                  <a:pt x="4362" y="4832373"/>
                  <a:pt x="-10066" y="318919"/>
                  <a:pt x="30780" y="11117"/>
                </a:cubicBezTo>
                <a:cubicBezTo>
                  <a:pt x="71626" y="-296685"/>
                  <a:pt x="86831" y="5881894"/>
                  <a:pt x="569153" y="6930667"/>
                </a:cubicBezTo>
                <a:cubicBezTo>
                  <a:pt x="1051475" y="7979440"/>
                  <a:pt x="1843467" y="7792481"/>
                  <a:pt x="3932964" y="7917926"/>
                </a:cubicBezTo>
                <a:cubicBezTo>
                  <a:pt x="3932256" y="8095462"/>
                  <a:pt x="3931976" y="7862380"/>
                  <a:pt x="3930115" y="8029802"/>
                </a:cubicBezTo>
                <a:lnTo>
                  <a:pt x="2578" y="8034556"/>
                </a:lnTo>
                <a:close/>
              </a:path>
            </a:pathLst>
          </a:custGeom>
          <a:solidFill>
            <a:schemeClr val="accent1">
              <a:alpha val="36000"/>
            </a:schemeClr>
          </a:solidFill>
          <a:ln w="50800">
            <a:solidFill>
              <a:schemeClr val="bg1">
                <a:alpha val="36000"/>
              </a:schemeClr>
            </a:solidFill>
          </a:ln>
          <a:effectLst/>
        </p:spPr>
        <p:txBody>
          <a:bodyPr wrap="square" rtlCol="0" anchor="t">
            <a:noAutofit/>
          </a:bodyPr>
          <a:lstStyle/>
          <a:p>
            <a:pPr algn="ctr">
              <a:lnSpc>
                <a:spcPct val="80000"/>
              </a:lnSpc>
            </a:pPr>
            <a:endParaRPr lang="en-US" sz="2800" b="1" spc="-60" dirty="0" smtClean="0">
              <a:solidFill>
                <a:schemeClr val="bg1">
                  <a:lumMod val="95000"/>
                </a:schemeClr>
              </a:solidFill>
              <a:effectLst/>
              <a:latin typeface="Calibri" panose="020F0502020204030204" pitchFamily="34" charset="0"/>
              <a:ea typeface="Segoe UI" pitchFamily="34" charset="0"/>
              <a:cs typeface="Arial" pitchFamily="34" charset="0"/>
            </a:endParaRPr>
          </a:p>
        </p:txBody>
      </p:sp>
      <p:sp>
        <p:nvSpPr>
          <p:cNvPr id="2" name="Title 1"/>
          <p:cNvSpPr>
            <a:spLocks noGrp="1"/>
          </p:cNvSpPr>
          <p:nvPr>
            <p:ph type="title"/>
          </p:nvPr>
        </p:nvSpPr>
        <p:spPr/>
        <p:txBody>
          <a:bodyPr/>
          <a:lstStyle/>
          <a:p>
            <a:pPr algn="r"/>
            <a:r>
              <a:rPr lang="en-US" dirty="0" smtClean="0"/>
              <a:t>Cloud ROI – Monetizing the Long-Tail</a:t>
            </a:r>
            <a:endParaRPr lang="en-US" dirty="0"/>
          </a:p>
        </p:txBody>
      </p:sp>
      <p:sp>
        <p:nvSpPr>
          <p:cNvPr id="17" name="TextBox 16"/>
          <p:cNvSpPr txBox="1"/>
          <p:nvPr/>
        </p:nvSpPr>
        <p:spPr>
          <a:xfrm>
            <a:off x="926107" y="385572"/>
            <a:ext cx="635756" cy="508035"/>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gn="l">
              <a:lnSpc>
                <a:spcPct val="76000"/>
              </a:lnSpc>
            </a:pPr>
            <a:r>
              <a:rPr lang="en-US" dirty="0" smtClean="0">
                <a:solidFill>
                  <a:schemeClr val="accent1">
                    <a:lumMod val="60000"/>
                    <a:lumOff val="40000"/>
                  </a:schemeClr>
                </a:solidFill>
                <a:latin typeface="Calibri" panose="020F0502020204030204" pitchFamily="34" charset="0"/>
              </a:rPr>
              <a:t>News</a:t>
            </a:r>
            <a:br>
              <a:rPr lang="en-US" dirty="0" smtClean="0">
                <a:solidFill>
                  <a:schemeClr val="accent1">
                    <a:lumMod val="60000"/>
                    <a:lumOff val="40000"/>
                  </a:schemeClr>
                </a:solidFill>
                <a:latin typeface="Calibri" panose="020F0502020204030204" pitchFamily="34" charset="0"/>
              </a:rPr>
            </a:br>
            <a:r>
              <a:rPr lang="en-US" dirty="0" smtClean="0">
                <a:solidFill>
                  <a:schemeClr val="accent1">
                    <a:lumMod val="60000"/>
                    <a:lumOff val="40000"/>
                  </a:schemeClr>
                </a:solidFill>
                <a:latin typeface="Calibri" panose="020F0502020204030204" pitchFamily="34" charset="0"/>
              </a:rPr>
              <a:t>Sports</a:t>
            </a:r>
            <a:endParaRPr lang="en-US" dirty="0">
              <a:solidFill>
                <a:schemeClr val="accent1">
                  <a:lumMod val="60000"/>
                  <a:lumOff val="40000"/>
                </a:schemeClr>
              </a:solidFill>
              <a:latin typeface="Calibri" panose="020F0502020204030204" pitchFamily="34" charset="0"/>
            </a:endParaRPr>
          </a:p>
        </p:txBody>
      </p:sp>
      <p:sp>
        <p:nvSpPr>
          <p:cNvPr id="18" name="Isosceles Triangle 18"/>
          <p:cNvSpPr/>
          <p:nvPr/>
        </p:nvSpPr>
        <p:spPr>
          <a:xfrm>
            <a:off x="673810" y="2617860"/>
            <a:ext cx="7782228" cy="1322003"/>
          </a:xfrm>
          <a:custGeom>
            <a:avLst/>
            <a:gdLst>
              <a:gd name="connsiteX0" fmla="*/ 0 w 3762103"/>
              <a:gd name="connsiteY0" fmla="*/ 2238103 h 2238103"/>
              <a:gd name="connsiteX1" fmla="*/ 1881052 w 3762103"/>
              <a:gd name="connsiteY1" fmla="*/ 0 h 2238103"/>
              <a:gd name="connsiteX2" fmla="*/ 3762103 w 3762103"/>
              <a:gd name="connsiteY2" fmla="*/ 2238103 h 2238103"/>
              <a:gd name="connsiteX3" fmla="*/ 0 w 3762103"/>
              <a:gd name="connsiteY3" fmla="*/ 2238103 h 2238103"/>
              <a:gd name="connsiteX0" fmla="*/ 0 w 3735978"/>
              <a:gd name="connsiteY0" fmla="*/ 2255520 h 2255520"/>
              <a:gd name="connsiteX1" fmla="*/ 1854927 w 3735978"/>
              <a:gd name="connsiteY1" fmla="*/ 0 h 2255520"/>
              <a:gd name="connsiteX2" fmla="*/ 3735978 w 3735978"/>
              <a:gd name="connsiteY2" fmla="*/ 2238103 h 2255520"/>
              <a:gd name="connsiteX3" fmla="*/ 0 w 3735978"/>
              <a:gd name="connsiteY3" fmla="*/ 2255520 h 2255520"/>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100202 w 3836726"/>
              <a:gd name="connsiteY0" fmla="*/ 2486141 h 2486141"/>
              <a:gd name="connsiteX1" fmla="*/ 108912 w 3836726"/>
              <a:gd name="connsiteY1" fmla="*/ 248038 h 2486141"/>
              <a:gd name="connsiteX2" fmla="*/ 335333 w 3836726"/>
              <a:gd name="connsiteY2" fmla="*/ 248038 h 2486141"/>
              <a:gd name="connsiteX3" fmla="*/ 3836180 w 3836726"/>
              <a:gd name="connsiteY3" fmla="*/ 2468724 h 2486141"/>
              <a:gd name="connsiteX4" fmla="*/ 100202 w 3836726"/>
              <a:gd name="connsiteY4" fmla="*/ 2486141 h 2486141"/>
              <a:gd name="connsiteX0" fmla="*/ 0 w 3736524"/>
              <a:gd name="connsiteY0" fmla="*/ 2367447 h 2367447"/>
              <a:gd name="connsiteX1" fmla="*/ 8710 w 3736524"/>
              <a:gd name="connsiteY1" fmla="*/ 129344 h 2367447"/>
              <a:gd name="connsiteX2" fmla="*/ 235131 w 3736524"/>
              <a:gd name="connsiteY2" fmla="*/ 129344 h 2367447"/>
              <a:gd name="connsiteX3" fmla="*/ 3735978 w 3736524"/>
              <a:gd name="connsiteY3" fmla="*/ 2350030 h 2367447"/>
              <a:gd name="connsiteX4" fmla="*/ 0 w 3736524"/>
              <a:gd name="connsiteY4" fmla="*/ 2367447 h 2367447"/>
              <a:gd name="connsiteX0" fmla="*/ 0 w 3736524"/>
              <a:gd name="connsiteY0" fmla="*/ 2238730 h 2238730"/>
              <a:gd name="connsiteX1" fmla="*/ 8710 w 3736524"/>
              <a:gd name="connsiteY1" fmla="*/ 627 h 2238730"/>
              <a:gd name="connsiteX2" fmla="*/ 235131 w 3736524"/>
              <a:gd name="connsiteY2" fmla="*/ 627 h 2238730"/>
              <a:gd name="connsiteX3" fmla="*/ 3735978 w 3736524"/>
              <a:gd name="connsiteY3" fmla="*/ 2221313 h 2238730"/>
              <a:gd name="connsiteX4" fmla="*/ 0 w 3736524"/>
              <a:gd name="connsiteY4" fmla="*/ 2238730 h 2238730"/>
              <a:gd name="connsiteX0" fmla="*/ 0 w 4167435"/>
              <a:gd name="connsiteY0" fmla="*/ 2238730 h 2250850"/>
              <a:gd name="connsiteX1" fmla="*/ 8710 w 4167435"/>
              <a:gd name="connsiteY1" fmla="*/ 627 h 2250850"/>
              <a:gd name="connsiteX2" fmla="*/ 235131 w 4167435"/>
              <a:gd name="connsiteY2" fmla="*/ 627 h 2250850"/>
              <a:gd name="connsiteX3" fmla="*/ 3709851 w 4167435"/>
              <a:gd name="connsiteY3" fmla="*/ 2029723 h 2250850"/>
              <a:gd name="connsiteX4" fmla="*/ 3735978 w 4167435"/>
              <a:gd name="connsiteY4" fmla="*/ 2221313 h 2250850"/>
              <a:gd name="connsiteX5" fmla="*/ 0 w 4167435"/>
              <a:gd name="connsiteY5" fmla="*/ 2238730 h 2250850"/>
              <a:gd name="connsiteX0" fmla="*/ 0 w 3992764"/>
              <a:gd name="connsiteY0" fmla="*/ 2238730 h 2238730"/>
              <a:gd name="connsiteX1" fmla="*/ 8710 w 3992764"/>
              <a:gd name="connsiteY1" fmla="*/ 627 h 2238730"/>
              <a:gd name="connsiteX2" fmla="*/ 235131 w 3992764"/>
              <a:gd name="connsiteY2" fmla="*/ 627 h 2238730"/>
              <a:gd name="connsiteX3" fmla="*/ 3709851 w 3992764"/>
              <a:gd name="connsiteY3" fmla="*/ 2029723 h 2238730"/>
              <a:gd name="connsiteX4" fmla="*/ 3735978 w 3992764"/>
              <a:gd name="connsiteY4" fmla="*/ 2221313 h 2238730"/>
              <a:gd name="connsiteX5" fmla="*/ 0 w 3992764"/>
              <a:gd name="connsiteY5" fmla="*/ 2238730 h 2238730"/>
              <a:gd name="connsiteX0" fmla="*/ 0 w 3960147"/>
              <a:gd name="connsiteY0" fmla="*/ 2238730 h 2238730"/>
              <a:gd name="connsiteX1" fmla="*/ 8710 w 3960147"/>
              <a:gd name="connsiteY1" fmla="*/ 627 h 2238730"/>
              <a:gd name="connsiteX2" fmla="*/ 235131 w 3960147"/>
              <a:gd name="connsiteY2" fmla="*/ 627 h 2238730"/>
              <a:gd name="connsiteX3" fmla="*/ 3709851 w 3960147"/>
              <a:gd name="connsiteY3" fmla="*/ 2029723 h 2238730"/>
              <a:gd name="connsiteX4" fmla="*/ 3692435 w 3960147"/>
              <a:gd name="connsiteY4" fmla="*/ 2221313 h 2238730"/>
              <a:gd name="connsiteX5" fmla="*/ 0 w 3960147"/>
              <a:gd name="connsiteY5" fmla="*/ 2238730 h 2238730"/>
              <a:gd name="connsiteX0" fmla="*/ 0 w 3709851"/>
              <a:gd name="connsiteY0" fmla="*/ 2238730 h 2238730"/>
              <a:gd name="connsiteX1" fmla="*/ 8710 w 3709851"/>
              <a:gd name="connsiteY1" fmla="*/ 627 h 2238730"/>
              <a:gd name="connsiteX2" fmla="*/ 235131 w 3709851"/>
              <a:gd name="connsiteY2" fmla="*/ 627 h 2238730"/>
              <a:gd name="connsiteX3" fmla="*/ 3709851 w 3709851"/>
              <a:gd name="connsiteY3" fmla="*/ 2029723 h 2238730"/>
              <a:gd name="connsiteX4" fmla="*/ 3692435 w 3709851"/>
              <a:gd name="connsiteY4" fmla="*/ 2221313 h 2238730"/>
              <a:gd name="connsiteX5" fmla="*/ 0 w 3709851"/>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38730 h 2238730"/>
              <a:gd name="connsiteX5" fmla="*/ 0 w 3727269"/>
              <a:gd name="connsiteY5" fmla="*/ 2238730 h 2238730"/>
              <a:gd name="connsiteX0" fmla="*/ 0 w 3727269"/>
              <a:gd name="connsiteY0" fmla="*/ 2238103 h 2238103"/>
              <a:gd name="connsiteX1" fmla="*/ 8710 w 3727269"/>
              <a:gd name="connsiteY1" fmla="*/ 0 h 2238103"/>
              <a:gd name="connsiteX2" fmla="*/ 261559 w 3727269"/>
              <a:gd name="connsiteY2" fmla="*/ 15856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729 h 2238729"/>
              <a:gd name="connsiteX1" fmla="*/ 8710 w 3727269"/>
              <a:gd name="connsiteY1" fmla="*/ 626 h 2238729"/>
              <a:gd name="connsiteX2" fmla="*/ 250988 w 3727269"/>
              <a:gd name="connsiteY2" fmla="*/ 626 h 2238729"/>
              <a:gd name="connsiteX3" fmla="*/ 3709851 w 3727269"/>
              <a:gd name="connsiteY3" fmla="*/ 2029722 h 2238729"/>
              <a:gd name="connsiteX4" fmla="*/ 3727269 w 3727269"/>
              <a:gd name="connsiteY4" fmla="*/ 2238729 h 2238729"/>
              <a:gd name="connsiteX5" fmla="*/ 0 w 3727269"/>
              <a:gd name="connsiteY5" fmla="*/ 2238729 h 2238729"/>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82"/>
              <a:gd name="connsiteY0" fmla="*/ 2238103 h 2238103"/>
              <a:gd name="connsiteX1" fmla="*/ 8710 w 3727282"/>
              <a:gd name="connsiteY1" fmla="*/ 0 h 2238103"/>
              <a:gd name="connsiteX2" fmla="*/ 250988 w 3727282"/>
              <a:gd name="connsiteY2" fmla="*/ 0 h 2238103"/>
              <a:gd name="connsiteX3" fmla="*/ 3709851 w 3727282"/>
              <a:gd name="connsiteY3" fmla="*/ 2029096 h 2238103"/>
              <a:gd name="connsiteX4" fmla="*/ 3727269 w 3727282"/>
              <a:gd name="connsiteY4" fmla="*/ 2238103 h 2238103"/>
              <a:gd name="connsiteX5" fmla="*/ 0 w 3727282"/>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0 w 3727298"/>
              <a:gd name="connsiteY0" fmla="*/ 2238103 h 2238103"/>
              <a:gd name="connsiteX1" fmla="*/ 3745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3198 w 3730496"/>
              <a:gd name="connsiteY0" fmla="*/ 2238103 h 2238103"/>
              <a:gd name="connsiteX1" fmla="*/ 620 w 3730496"/>
              <a:gd name="connsiteY1" fmla="*/ 4752 h 2238103"/>
              <a:gd name="connsiteX2" fmla="*/ 184668 w 3730496"/>
              <a:gd name="connsiteY2" fmla="*/ 0 h 2238103"/>
              <a:gd name="connsiteX3" fmla="*/ 3723620 w 3730496"/>
              <a:gd name="connsiteY3" fmla="*/ 2029096 h 2238103"/>
              <a:gd name="connsiteX4" fmla="*/ 3730467 w 3730496"/>
              <a:gd name="connsiteY4" fmla="*/ 2238103 h 2238103"/>
              <a:gd name="connsiteX5" fmla="*/ 3198 w 373049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38104 h 2238104"/>
              <a:gd name="connsiteX1" fmla="*/ 0 w 3729876"/>
              <a:gd name="connsiteY1" fmla="*/ 0 h 2238104"/>
              <a:gd name="connsiteX2" fmla="*/ 177724 w 3729876"/>
              <a:gd name="connsiteY2" fmla="*/ 7128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88613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96940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327667 h 2327667"/>
              <a:gd name="connsiteX1" fmla="*/ 0 w 3730673"/>
              <a:gd name="connsiteY1" fmla="*/ 89563 h 2327667"/>
              <a:gd name="connsiteX2" fmla="*/ 196940 w 3730673"/>
              <a:gd name="connsiteY2" fmla="*/ 89563 h 2327667"/>
              <a:gd name="connsiteX3" fmla="*/ 3730673 w 3730673"/>
              <a:gd name="connsiteY3" fmla="*/ 2286874 h 2327667"/>
              <a:gd name="connsiteX4" fmla="*/ 3729847 w 3730673"/>
              <a:gd name="connsiteY4" fmla="*/ 2322914 h 2327667"/>
              <a:gd name="connsiteX5" fmla="*/ 2578 w 3730673"/>
              <a:gd name="connsiteY5" fmla="*/ 2327667 h 2327667"/>
              <a:gd name="connsiteX0" fmla="*/ 2578 w 3730673"/>
              <a:gd name="connsiteY0" fmla="*/ 2436390 h 2436390"/>
              <a:gd name="connsiteX1" fmla="*/ 0 w 3730673"/>
              <a:gd name="connsiteY1" fmla="*/ 198286 h 2436390"/>
              <a:gd name="connsiteX2" fmla="*/ 196940 w 3730673"/>
              <a:gd name="connsiteY2" fmla="*/ 198286 h 2436390"/>
              <a:gd name="connsiteX3" fmla="*/ 3730673 w 3730673"/>
              <a:gd name="connsiteY3" fmla="*/ 2395597 h 2436390"/>
              <a:gd name="connsiteX4" fmla="*/ 3729847 w 3730673"/>
              <a:gd name="connsiteY4" fmla="*/ 2431637 h 2436390"/>
              <a:gd name="connsiteX5" fmla="*/ 2578 w 3730673"/>
              <a:gd name="connsiteY5" fmla="*/ 2436390 h 2436390"/>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46777 h 2446777"/>
              <a:gd name="connsiteX1" fmla="*/ 0 w 3730673"/>
              <a:gd name="connsiteY1" fmla="*/ 208673 h 2446777"/>
              <a:gd name="connsiteX2" fmla="*/ 312197 w 3730673"/>
              <a:gd name="connsiteY2" fmla="*/ 251474 h 2446777"/>
              <a:gd name="connsiteX3" fmla="*/ 3730673 w 3730673"/>
              <a:gd name="connsiteY3" fmla="*/ 2405984 h 2446777"/>
              <a:gd name="connsiteX4" fmla="*/ 3729847 w 3730673"/>
              <a:gd name="connsiteY4" fmla="*/ 2442024 h 2446777"/>
              <a:gd name="connsiteX5" fmla="*/ 2578 w 3730673"/>
              <a:gd name="connsiteY5" fmla="*/ 2446777 h 2446777"/>
              <a:gd name="connsiteX0" fmla="*/ 2578 w 3730673"/>
              <a:gd name="connsiteY0" fmla="*/ 2909950 h 2909950"/>
              <a:gd name="connsiteX1" fmla="*/ 0 w 3730673"/>
              <a:gd name="connsiteY1" fmla="*/ 671846 h 2909950"/>
              <a:gd name="connsiteX2" fmla="*/ 312197 w 3730673"/>
              <a:gd name="connsiteY2" fmla="*/ 714647 h 2909950"/>
              <a:gd name="connsiteX3" fmla="*/ 3730673 w 3730673"/>
              <a:gd name="connsiteY3" fmla="*/ 2869157 h 2909950"/>
              <a:gd name="connsiteX4" fmla="*/ 3729847 w 3730673"/>
              <a:gd name="connsiteY4" fmla="*/ 2905197 h 2909950"/>
              <a:gd name="connsiteX5" fmla="*/ 2578 w 3730673"/>
              <a:gd name="connsiteY5" fmla="*/ 2909950 h 2909950"/>
              <a:gd name="connsiteX0" fmla="*/ 2578 w 3730673"/>
              <a:gd name="connsiteY0" fmla="*/ 2556987 h 2556987"/>
              <a:gd name="connsiteX1" fmla="*/ 0 w 3730673"/>
              <a:gd name="connsiteY1" fmla="*/ 318883 h 2556987"/>
              <a:gd name="connsiteX2" fmla="*/ 312197 w 3730673"/>
              <a:gd name="connsiteY2" fmla="*/ 361684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56987 h 2556987"/>
              <a:gd name="connsiteX1" fmla="*/ 0 w 3730673"/>
              <a:gd name="connsiteY1" fmla="*/ 318883 h 2556987"/>
              <a:gd name="connsiteX2" fmla="*/ 327363 w 3730673"/>
              <a:gd name="connsiteY2" fmla="*/ 361685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759362 h 2759362"/>
              <a:gd name="connsiteX1" fmla="*/ 0 w 3730673"/>
              <a:gd name="connsiteY1" fmla="*/ 521258 h 2759362"/>
              <a:gd name="connsiteX2" fmla="*/ 327363 w 3730673"/>
              <a:gd name="connsiteY2" fmla="*/ 564060 h 2759362"/>
              <a:gd name="connsiteX3" fmla="*/ 3730673 w 3730673"/>
              <a:gd name="connsiteY3" fmla="*/ 2718569 h 2759362"/>
              <a:gd name="connsiteX4" fmla="*/ 3729847 w 3730673"/>
              <a:gd name="connsiteY4" fmla="*/ 2754609 h 2759362"/>
              <a:gd name="connsiteX5" fmla="*/ 2578 w 3730673"/>
              <a:gd name="connsiteY5" fmla="*/ 2759362 h 2759362"/>
              <a:gd name="connsiteX0" fmla="*/ 2578 w 3730673"/>
              <a:gd name="connsiteY0" fmla="*/ 2727967 h 2727967"/>
              <a:gd name="connsiteX1" fmla="*/ 0 w 3730673"/>
              <a:gd name="connsiteY1" fmla="*/ 489863 h 2727967"/>
              <a:gd name="connsiteX2" fmla="*/ 327363 w 3730673"/>
              <a:gd name="connsiteY2" fmla="*/ 532665 h 2727967"/>
              <a:gd name="connsiteX3" fmla="*/ 3730673 w 3730673"/>
              <a:gd name="connsiteY3" fmla="*/ 2687174 h 2727967"/>
              <a:gd name="connsiteX4" fmla="*/ 3729847 w 3730673"/>
              <a:gd name="connsiteY4" fmla="*/ 2723214 h 2727967"/>
              <a:gd name="connsiteX5" fmla="*/ 2578 w 3730673"/>
              <a:gd name="connsiteY5" fmla="*/ 2727967 h 2727967"/>
              <a:gd name="connsiteX0" fmla="*/ 2578 w 3730673"/>
              <a:gd name="connsiteY0" fmla="*/ 2755990 h 2755990"/>
              <a:gd name="connsiteX1" fmla="*/ 0 w 3730673"/>
              <a:gd name="connsiteY1" fmla="*/ 517886 h 2755990"/>
              <a:gd name="connsiteX2" fmla="*/ 327363 w 3730673"/>
              <a:gd name="connsiteY2" fmla="*/ 560688 h 2755990"/>
              <a:gd name="connsiteX3" fmla="*/ 3730673 w 3730673"/>
              <a:gd name="connsiteY3" fmla="*/ 2715197 h 2755990"/>
              <a:gd name="connsiteX4" fmla="*/ 3729847 w 3730673"/>
              <a:gd name="connsiteY4" fmla="*/ 2751237 h 2755990"/>
              <a:gd name="connsiteX5" fmla="*/ 2578 w 3730673"/>
              <a:gd name="connsiteY5" fmla="*/ 2755990 h 2755990"/>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989384"/>
              <a:gd name="connsiteY0" fmla="*/ 2742934 h 2742934"/>
              <a:gd name="connsiteX1" fmla="*/ 0 w 3989384"/>
              <a:gd name="connsiteY1" fmla="*/ 504830 h 2742934"/>
              <a:gd name="connsiteX2" fmla="*/ 327363 w 3989384"/>
              <a:gd name="connsiteY2" fmla="*/ 547632 h 2742934"/>
              <a:gd name="connsiteX3" fmla="*/ 3757971 w 3989384"/>
              <a:gd name="connsiteY3" fmla="*/ 2224435 h 2742934"/>
              <a:gd name="connsiteX4" fmla="*/ 3730673 w 3989384"/>
              <a:gd name="connsiteY4" fmla="*/ 2702141 h 2742934"/>
              <a:gd name="connsiteX5" fmla="*/ 3729847 w 3989384"/>
              <a:gd name="connsiteY5" fmla="*/ 2738181 h 2742934"/>
              <a:gd name="connsiteX6" fmla="*/ 2578 w 3989384"/>
              <a:gd name="connsiteY6" fmla="*/ 2742934 h 2742934"/>
              <a:gd name="connsiteX0" fmla="*/ 2578 w 3758941"/>
              <a:gd name="connsiteY0" fmla="*/ 2742934 h 2742934"/>
              <a:gd name="connsiteX1" fmla="*/ 0 w 3758941"/>
              <a:gd name="connsiteY1" fmla="*/ 504830 h 2742934"/>
              <a:gd name="connsiteX2" fmla="*/ 327363 w 3758941"/>
              <a:gd name="connsiteY2" fmla="*/ 547632 h 2742934"/>
              <a:gd name="connsiteX3" fmla="*/ 3757971 w 3758941"/>
              <a:gd name="connsiteY3" fmla="*/ 2224435 h 2742934"/>
              <a:gd name="connsiteX4" fmla="*/ 3730673 w 3758941"/>
              <a:gd name="connsiteY4" fmla="*/ 2702141 h 2742934"/>
              <a:gd name="connsiteX5" fmla="*/ 3729847 w 3758941"/>
              <a:gd name="connsiteY5" fmla="*/ 2738181 h 2742934"/>
              <a:gd name="connsiteX6" fmla="*/ 2578 w 3758941"/>
              <a:gd name="connsiteY6" fmla="*/ 2742934 h 2742934"/>
              <a:gd name="connsiteX0" fmla="*/ 2578 w 3757983"/>
              <a:gd name="connsiteY0" fmla="*/ 2742934 h 2742934"/>
              <a:gd name="connsiteX1" fmla="*/ 0 w 3757983"/>
              <a:gd name="connsiteY1" fmla="*/ 504830 h 2742934"/>
              <a:gd name="connsiteX2" fmla="*/ 327363 w 3757983"/>
              <a:gd name="connsiteY2" fmla="*/ 547632 h 2742934"/>
              <a:gd name="connsiteX3" fmla="*/ 3757971 w 3757983"/>
              <a:gd name="connsiteY3" fmla="*/ 2224435 h 2742934"/>
              <a:gd name="connsiteX4" fmla="*/ 3730673 w 3757983"/>
              <a:gd name="connsiteY4" fmla="*/ 2702141 h 2742934"/>
              <a:gd name="connsiteX5" fmla="*/ 3729847 w 3757983"/>
              <a:gd name="connsiteY5" fmla="*/ 2738181 h 2742934"/>
              <a:gd name="connsiteX6" fmla="*/ 2578 w 3757983"/>
              <a:gd name="connsiteY6" fmla="*/ 2742934 h 2742934"/>
              <a:gd name="connsiteX0" fmla="*/ 2578 w 4191277"/>
              <a:gd name="connsiteY0" fmla="*/ 2742934 h 2742934"/>
              <a:gd name="connsiteX1" fmla="*/ 0 w 4191277"/>
              <a:gd name="connsiteY1" fmla="*/ 504830 h 2742934"/>
              <a:gd name="connsiteX2" fmla="*/ 327363 w 4191277"/>
              <a:gd name="connsiteY2" fmla="*/ 547632 h 2742934"/>
              <a:gd name="connsiteX3" fmla="*/ 3757971 w 4191277"/>
              <a:gd name="connsiteY3" fmla="*/ 2224435 h 2742934"/>
              <a:gd name="connsiteX4" fmla="*/ 3729847 w 4191277"/>
              <a:gd name="connsiteY4" fmla="*/ 2738181 h 2742934"/>
              <a:gd name="connsiteX5" fmla="*/ 2578 w 4191277"/>
              <a:gd name="connsiteY5" fmla="*/ 2742934 h 2742934"/>
              <a:gd name="connsiteX0" fmla="*/ 2578 w 4002341"/>
              <a:gd name="connsiteY0" fmla="*/ 2742934 h 2742934"/>
              <a:gd name="connsiteX1" fmla="*/ 0 w 4002341"/>
              <a:gd name="connsiteY1" fmla="*/ 504830 h 2742934"/>
              <a:gd name="connsiteX2" fmla="*/ 327363 w 4002341"/>
              <a:gd name="connsiteY2" fmla="*/ 547632 h 2742934"/>
              <a:gd name="connsiteX3" fmla="*/ 3757971 w 4002341"/>
              <a:gd name="connsiteY3" fmla="*/ 2224435 h 2742934"/>
              <a:gd name="connsiteX4" fmla="*/ 3729847 w 4002341"/>
              <a:gd name="connsiteY4" fmla="*/ 2738181 h 2742934"/>
              <a:gd name="connsiteX5" fmla="*/ 2578 w 4002341"/>
              <a:gd name="connsiteY5" fmla="*/ 2742934 h 2742934"/>
              <a:gd name="connsiteX0" fmla="*/ 2578 w 3758096"/>
              <a:gd name="connsiteY0" fmla="*/ 2742934 h 2742934"/>
              <a:gd name="connsiteX1" fmla="*/ 0 w 3758096"/>
              <a:gd name="connsiteY1" fmla="*/ 504830 h 2742934"/>
              <a:gd name="connsiteX2" fmla="*/ 327363 w 3758096"/>
              <a:gd name="connsiteY2" fmla="*/ 547632 h 2742934"/>
              <a:gd name="connsiteX3" fmla="*/ 3757971 w 3758096"/>
              <a:gd name="connsiteY3" fmla="*/ 2224435 h 2742934"/>
              <a:gd name="connsiteX4" fmla="*/ 3729847 w 3758096"/>
              <a:gd name="connsiteY4" fmla="*/ 2738181 h 2742934"/>
              <a:gd name="connsiteX5" fmla="*/ 2578 w 3758096"/>
              <a:gd name="connsiteY5" fmla="*/ 2742934 h 2742934"/>
              <a:gd name="connsiteX0" fmla="*/ 2578 w 3761045"/>
              <a:gd name="connsiteY0" fmla="*/ 2742934 h 2742934"/>
              <a:gd name="connsiteX1" fmla="*/ 0 w 3761045"/>
              <a:gd name="connsiteY1" fmla="*/ 504830 h 2742934"/>
              <a:gd name="connsiteX2" fmla="*/ 327363 w 3761045"/>
              <a:gd name="connsiteY2" fmla="*/ 547632 h 2742934"/>
              <a:gd name="connsiteX3" fmla="*/ 3757971 w 3761045"/>
              <a:gd name="connsiteY3" fmla="*/ 2224435 h 2742934"/>
              <a:gd name="connsiteX4" fmla="*/ 3761045 w 3761045"/>
              <a:gd name="connsiteY4" fmla="*/ 2738180 h 2742934"/>
              <a:gd name="connsiteX5" fmla="*/ 2578 w 3761045"/>
              <a:gd name="connsiteY5" fmla="*/ 2742934 h 2742934"/>
              <a:gd name="connsiteX0" fmla="*/ 2578 w 3761125"/>
              <a:gd name="connsiteY0" fmla="*/ 2742934 h 2742934"/>
              <a:gd name="connsiteX1" fmla="*/ 0 w 3761125"/>
              <a:gd name="connsiteY1" fmla="*/ 504830 h 2742934"/>
              <a:gd name="connsiteX2" fmla="*/ 327363 w 3761125"/>
              <a:gd name="connsiteY2" fmla="*/ 547632 h 2742934"/>
              <a:gd name="connsiteX3" fmla="*/ 3757971 w 3761125"/>
              <a:gd name="connsiteY3" fmla="*/ 2224435 h 2742934"/>
              <a:gd name="connsiteX4" fmla="*/ 3761045 w 3761125"/>
              <a:gd name="connsiteY4" fmla="*/ 2738180 h 2742934"/>
              <a:gd name="connsiteX5" fmla="*/ 2578 w 3761125"/>
              <a:gd name="connsiteY5" fmla="*/ 2742934 h 2742934"/>
              <a:gd name="connsiteX0" fmla="*/ 2578 w 3762242"/>
              <a:gd name="connsiteY0" fmla="*/ 2742934 h 2742934"/>
              <a:gd name="connsiteX1" fmla="*/ 0 w 3762242"/>
              <a:gd name="connsiteY1" fmla="*/ 504830 h 2742934"/>
              <a:gd name="connsiteX2" fmla="*/ 327363 w 3762242"/>
              <a:gd name="connsiteY2" fmla="*/ 547632 h 2742934"/>
              <a:gd name="connsiteX3" fmla="*/ 3761091 w 3762242"/>
              <a:gd name="connsiteY3" fmla="*/ 2224435 h 2742934"/>
              <a:gd name="connsiteX4" fmla="*/ 3761045 w 3762242"/>
              <a:gd name="connsiteY4" fmla="*/ 2738180 h 2742934"/>
              <a:gd name="connsiteX5" fmla="*/ 2578 w 3762242"/>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24435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761045 w 3925464"/>
              <a:gd name="connsiteY4" fmla="*/ 2738180 h 2742934"/>
              <a:gd name="connsiteX5" fmla="*/ 2578 w 3925464"/>
              <a:gd name="connsiteY5" fmla="*/ 2742934 h 2742934"/>
              <a:gd name="connsiteX0" fmla="*/ 2578 w 3925509"/>
              <a:gd name="connsiteY0" fmla="*/ 2742934 h 2742934"/>
              <a:gd name="connsiteX1" fmla="*/ 0 w 3925509"/>
              <a:gd name="connsiteY1" fmla="*/ 504830 h 2742934"/>
              <a:gd name="connsiteX2" fmla="*/ 327363 w 3925509"/>
              <a:gd name="connsiteY2" fmla="*/ 547632 h 2742934"/>
              <a:gd name="connsiteX3" fmla="*/ 3925464 w 3925509"/>
              <a:gd name="connsiteY3" fmla="*/ 2355038 h 2742934"/>
              <a:gd name="connsiteX4" fmla="*/ 3925418 w 3925509"/>
              <a:gd name="connsiteY4" fmla="*/ 2738180 h 2742934"/>
              <a:gd name="connsiteX5" fmla="*/ 2578 w 3925509"/>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911329 w 3925464"/>
              <a:gd name="connsiteY4" fmla="*/ 2738180 h 2742934"/>
              <a:gd name="connsiteX5" fmla="*/ 2578 w 3925464"/>
              <a:gd name="connsiteY5" fmla="*/ 2742934 h 2742934"/>
              <a:gd name="connsiteX0" fmla="*/ 2578 w 3930134"/>
              <a:gd name="connsiteY0" fmla="*/ 2742934 h 2742934"/>
              <a:gd name="connsiteX1" fmla="*/ 0 w 3930134"/>
              <a:gd name="connsiteY1" fmla="*/ 504830 h 2742934"/>
              <a:gd name="connsiteX2" fmla="*/ 327363 w 3930134"/>
              <a:gd name="connsiteY2" fmla="*/ 547632 h 2742934"/>
              <a:gd name="connsiteX3" fmla="*/ 3925464 w 3930134"/>
              <a:gd name="connsiteY3" fmla="*/ 2355038 h 2742934"/>
              <a:gd name="connsiteX4" fmla="*/ 3930115 w 3930134"/>
              <a:gd name="connsiteY4" fmla="*/ 2738180 h 2742934"/>
              <a:gd name="connsiteX5" fmla="*/ 2578 w 3930134"/>
              <a:gd name="connsiteY5" fmla="*/ 2742934 h 2742934"/>
              <a:gd name="connsiteX0" fmla="*/ 2578 w 3935419"/>
              <a:gd name="connsiteY0" fmla="*/ 2742934 h 2742934"/>
              <a:gd name="connsiteX1" fmla="*/ 0 w 3935419"/>
              <a:gd name="connsiteY1" fmla="*/ 504830 h 2742934"/>
              <a:gd name="connsiteX2" fmla="*/ 327363 w 3935419"/>
              <a:gd name="connsiteY2" fmla="*/ 547632 h 2742934"/>
              <a:gd name="connsiteX3" fmla="*/ 3925464 w 3935419"/>
              <a:gd name="connsiteY3" fmla="*/ 2355038 h 2742934"/>
              <a:gd name="connsiteX4" fmla="*/ 3930115 w 3935419"/>
              <a:gd name="connsiteY4" fmla="*/ 2738180 h 2742934"/>
              <a:gd name="connsiteX5" fmla="*/ 2578 w 393541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4 w 3930422"/>
              <a:gd name="connsiteY3" fmla="*/ 2355038 h 2742934"/>
              <a:gd name="connsiteX4" fmla="*/ 3930115 w 3930422"/>
              <a:gd name="connsiteY4" fmla="*/ 2738180 h 2742934"/>
              <a:gd name="connsiteX5" fmla="*/ 2578 w 3930422"/>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5 w 3930422"/>
              <a:gd name="connsiteY3" fmla="*/ 2381634 h 2742934"/>
              <a:gd name="connsiteX4" fmla="*/ 3930115 w 3930422"/>
              <a:gd name="connsiteY4" fmla="*/ 2738180 h 2742934"/>
              <a:gd name="connsiteX5" fmla="*/ 2578 w 3930422"/>
              <a:gd name="connsiteY5" fmla="*/ 2742934 h 2742934"/>
              <a:gd name="connsiteX0" fmla="*/ 2578 w 3935564"/>
              <a:gd name="connsiteY0" fmla="*/ 2742934 h 2742934"/>
              <a:gd name="connsiteX1" fmla="*/ 0 w 3935564"/>
              <a:gd name="connsiteY1" fmla="*/ 504830 h 2742934"/>
              <a:gd name="connsiteX2" fmla="*/ 327363 w 3935564"/>
              <a:gd name="connsiteY2" fmla="*/ 547632 h 2742934"/>
              <a:gd name="connsiteX3" fmla="*/ 3935564 w 3935564"/>
              <a:gd name="connsiteY3" fmla="*/ 2394932 h 2742934"/>
              <a:gd name="connsiteX4" fmla="*/ 3930115 w 3935564"/>
              <a:gd name="connsiteY4" fmla="*/ 2738180 h 2742934"/>
              <a:gd name="connsiteX5" fmla="*/ 2578 w 3935564"/>
              <a:gd name="connsiteY5" fmla="*/ 2742934 h 2742934"/>
              <a:gd name="connsiteX0" fmla="*/ 2578 w 3930554"/>
              <a:gd name="connsiteY0" fmla="*/ 2742934 h 2742934"/>
              <a:gd name="connsiteX1" fmla="*/ 0 w 3930554"/>
              <a:gd name="connsiteY1" fmla="*/ 504830 h 2742934"/>
              <a:gd name="connsiteX2" fmla="*/ 327363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742934 h 2742934"/>
              <a:gd name="connsiteX1" fmla="*/ 0 w 3930554"/>
              <a:gd name="connsiteY1" fmla="*/ 504830 h 2742934"/>
              <a:gd name="connsiteX2" fmla="*/ 1017729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239774 h 2239774"/>
              <a:gd name="connsiteX1" fmla="*/ 0 w 3930554"/>
              <a:gd name="connsiteY1" fmla="*/ 793267 h 2239774"/>
              <a:gd name="connsiteX2" fmla="*/ 1017729 w 3930554"/>
              <a:gd name="connsiteY2" fmla="*/ 44472 h 2239774"/>
              <a:gd name="connsiteX3" fmla="*/ 3927990 w 3930554"/>
              <a:gd name="connsiteY3" fmla="*/ 1891772 h 2239774"/>
              <a:gd name="connsiteX4" fmla="*/ 3930115 w 3930554"/>
              <a:gd name="connsiteY4" fmla="*/ 2235020 h 2239774"/>
              <a:gd name="connsiteX5" fmla="*/ 2578 w 3930554"/>
              <a:gd name="connsiteY5" fmla="*/ 2239774 h 2239774"/>
              <a:gd name="connsiteX0" fmla="*/ 2578 w 3930554"/>
              <a:gd name="connsiteY0" fmla="*/ 2355838 h 2355838"/>
              <a:gd name="connsiteX1" fmla="*/ 0 w 3930554"/>
              <a:gd name="connsiteY1" fmla="*/ 909331 h 2355838"/>
              <a:gd name="connsiteX2" fmla="*/ 947284 w 3930554"/>
              <a:gd name="connsiteY2" fmla="*/ 36849 h 2355838"/>
              <a:gd name="connsiteX3" fmla="*/ 3927990 w 3930554"/>
              <a:gd name="connsiteY3" fmla="*/ 2007836 h 2355838"/>
              <a:gd name="connsiteX4" fmla="*/ 3930115 w 3930554"/>
              <a:gd name="connsiteY4" fmla="*/ 2351084 h 2355838"/>
              <a:gd name="connsiteX5" fmla="*/ 2578 w 3930554"/>
              <a:gd name="connsiteY5" fmla="*/ 2355838 h 2355838"/>
              <a:gd name="connsiteX0" fmla="*/ 2578 w 3930554"/>
              <a:gd name="connsiteY0" fmla="*/ 2531323 h 2531323"/>
              <a:gd name="connsiteX1" fmla="*/ 0 w 3930554"/>
              <a:gd name="connsiteY1" fmla="*/ 1084816 h 2531323"/>
              <a:gd name="connsiteX2" fmla="*/ 947284 w 3930554"/>
              <a:gd name="connsiteY2" fmla="*/ 212334 h 2531323"/>
              <a:gd name="connsiteX3" fmla="*/ 3927990 w 3930554"/>
              <a:gd name="connsiteY3" fmla="*/ 2183321 h 2531323"/>
              <a:gd name="connsiteX4" fmla="*/ 3930115 w 3930554"/>
              <a:gd name="connsiteY4" fmla="*/ 2526569 h 2531323"/>
              <a:gd name="connsiteX5" fmla="*/ 2578 w 3930554"/>
              <a:gd name="connsiteY5" fmla="*/ 2531323 h 2531323"/>
              <a:gd name="connsiteX0" fmla="*/ 2578 w 3930554"/>
              <a:gd name="connsiteY0" fmla="*/ 2672554 h 2672554"/>
              <a:gd name="connsiteX1" fmla="*/ 0 w 3930554"/>
              <a:gd name="connsiteY1" fmla="*/ 1226047 h 2672554"/>
              <a:gd name="connsiteX2" fmla="*/ 947284 w 3930554"/>
              <a:gd name="connsiteY2" fmla="*/ 353565 h 2672554"/>
              <a:gd name="connsiteX3" fmla="*/ 3927990 w 3930554"/>
              <a:gd name="connsiteY3" fmla="*/ 2324552 h 2672554"/>
              <a:gd name="connsiteX4" fmla="*/ 3930115 w 3930554"/>
              <a:gd name="connsiteY4" fmla="*/ 2667800 h 2672554"/>
              <a:gd name="connsiteX5" fmla="*/ 2578 w 3930554"/>
              <a:gd name="connsiteY5" fmla="*/ 2672554 h 2672554"/>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657070 h 2657070"/>
              <a:gd name="connsiteX1" fmla="*/ 0 w 3930554"/>
              <a:gd name="connsiteY1" fmla="*/ 1210563 h 2657070"/>
              <a:gd name="connsiteX2" fmla="*/ 539201 w 3930554"/>
              <a:gd name="connsiteY2" fmla="*/ 717 h 2657070"/>
              <a:gd name="connsiteX3" fmla="*/ 947284 w 3930554"/>
              <a:gd name="connsiteY3" fmla="*/ 338081 h 2657070"/>
              <a:gd name="connsiteX4" fmla="*/ 3927990 w 3930554"/>
              <a:gd name="connsiteY4" fmla="*/ 2309068 h 2657070"/>
              <a:gd name="connsiteX5" fmla="*/ 3930115 w 3930554"/>
              <a:gd name="connsiteY5" fmla="*/ 2652316 h 2657070"/>
              <a:gd name="connsiteX6" fmla="*/ 2578 w 3930554"/>
              <a:gd name="connsiteY6" fmla="*/ 2657070 h 2657070"/>
              <a:gd name="connsiteX0" fmla="*/ 2618 w 3930594"/>
              <a:gd name="connsiteY0" fmla="*/ 2657070 h 2657070"/>
              <a:gd name="connsiteX1" fmla="*/ 40 w 3930594"/>
              <a:gd name="connsiteY1" fmla="*/ 1210563 h 2657070"/>
              <a:gd name="connsiteX2" fmla="*/ 539241 w 3930594"/>
              <a:gd name="connsiteY2" fmla="*/ 717 h 2657070"/>
              <a:gd name="connsiteX3" fmla="*/ 947324 w 3930594"/>
              <a:gd name="connsiteY3" fmla="*/ 338081 h 2657070"/>
              <a:gd name="connsiteX4" fmla="*/ 3928030 w 3930594"/>
              <a:gd name="connsiteY4" fmla="*/ 2309068 h 2657070"/>
              <a:gd name="connsiteX5" fmla="*/ 3930155 w 3930594"/>
              <a:gd name="connsiteY5" fmla="*/ 2652316 h 2657070"/>
              <a:gd name="connsiteX6" fmla="*/ 2618 w 3930594"/>
              <a:gd name="connsiteY6" fmla="*/ 2657070 h 2657070"/>
              <a:gd name="connsiteX0" fmla="*/ 2623 w 3930599"/>
              <a:gd name="connsiteY0" fmla="*/ 2667364 h 2667364"/>
              <a:gd name="connsiteX1" fmla="*/ 45 w 3930599"/>
              <a:gd name="connsiteY1" fmla="*/ 1220857 h 2667364"/>
              <a:gd name="connsiteX2" fmla="*/ 539246 w 3930599"/>
              <a:gd name="connsiteY2" fmla="*/ 11011 h 2667364"/>
              <a:gd name="connsiteX3" fmla="*/ 1280771 w 3930599"/>
              <a:gd name="connsiteY3" fmla="*/ 719437 h 2667364"/>
              <a:gd name="connsiteX4" fmla="*/ 3928035 w 3930599"/>
              <a:gd name="connsiteY4" fmla="*/ 2319362 h 2667364"/>
              <a:gd name="connsiteX5" fmla="*/ 3930160 w 3930599"/>
              <a:gd name="connsiteY5" fmla="*/ 2662610 h 2667364"/>
              <a:gd name="connsiteX6" fmla="*/ 2623 w 3930599"/>
              <a:gd name="connsiteY6" fmla="*/ 2667364 h 2667364"/>
              <a:gd name="connsiteX0" fmla="*/ 2623 w 3930599"/>
              <a:gd name="connsiteY0" fmla="*/ 2671776 h 2671776"/>
              <a:gd name="connsiteX1" fmla="*/ 45 w 3930599"/>
              <a:gd name="connsiteY1" fmla="*/ 1225269 h 2671776"/>
              <a:gd name="connsiteX2" fmla="*/ 539246 w 3930599"/>
              <a:gd name="connsiteY2" fmla="*/ 15423 h 2671776"/>
              <a:gd name="connsiteX3" fmla="*/ 1280771 w 3930599"/>
              <a:gd name="connsiteY3" fmla="*/ 723849 h 2671776"/>
              <a:gd name="connsiteX4" fmla="*/ 3928035 w 3930599"/>
              <a:gd name="connsiteY4" fmla="*/ 2323774 h 2671776"/>
              <a:gd name="connsiteX5" fmla="*/ 3930160 w 3930599"/>
              <a:gd name="connsiteY5" fmla="*/ 2667022 h 2671776"/>
              <a:gd name="connsiteX6" fmla="*/ 2623 w 3930599"/>
              <a:gd name="connsiteY6" fmla="*/ 2671776 h 2671776"/>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6 w 3930602"/>
              <a:gd name="connsiteY0" fmla="*/ 2656423 h 2656423"/>
              <a:gd name="connsiteX1" fmla="*/ 48 w 3930602"/>
              <a:gd name="connsiteY1" fmla="*/ 1209916 h 2656423"/>
              <a:gd name="connsiteX2" fmla="*/ 539249 w 3930602"/>
              <a:gd name="connsiteY2" fmla="*/ 70 h 2656423"/>
              <a:gd name="connsiteX3" fmla="*/ 1280774 w 3930602"/>
              <a:gd name="connsiteY3" fmla="*/ 708496 h 2656423"/>
              <a:gd name="connsiteX4" fmla="*/ 3928038 w 3930602"/>
              <a:gd name="connsiteY4" fmla="*/ 2308421 h 2656423"/>
              <a:gd name="connsiteX5" fmla="*/ 3930163 w 3930602"/>
              <a:gd name="connsiteY5" fmla="*/ 2651669 h 2656423"/>
              <a:gd name="connsiteX6" fmla="*/ 2626 w 3930602"/>
              <a:gd name="connsiteY6" fmla="*/ 2656423 h 265642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2 w 3930588"/>
              <a:gd name="connsiteY0" fmla="*/ 2709175 h 2709175"/>
              <a:gd name="connsiteX1" fmla="*/ 34 w 3930588"/>
              <a:gd name="connsiteY1" fmla="*/ 1262668 h 2709175"/>
              <a:gd name="connsiteX2" fmla="*/ 656644 w 3930588"/>
              <a:gd name="connsiteY2" fmla="*/ 3348 h 2709175"/>
              <a:gd name="connsiteX3" fmla="*/ 1261975 w 3930588"/>
              <a:gd name="connsiteY3" fmla="*/ 909673 h 2709175"/>
              <a:gd name="connsiteX4" fmla="*/ 3928024 w 3930588"/>
              <a:gd name="connsiteY4" fmla="*/ 2361173 h 2709175"/>
              <a:gd name="connsiteX5" fmla="*/ 3930149 w 3930588"/>
              <a:gd name="connsiteY5" fmla="*/ 2704421 h 2709175"/>
              <a:gd name="connsiteX6" fmla="*/ 2612 w 3930588"/>
              <a:gd name="connsiteY6" fmla="*/ 2709175 h 2709175"/>
              <a:gd name="connsiteX0" fmla="*/ 2613 w 3930589"/>
              <a:gd name="connsiteY0" fmla="*/ 2706823 h 2706823"/>
              <a:gd name="connsiteX1" fmla="*/ 35 w 3930589"/>
              <a:gd name="connsiteY1" fmla="*/ 1260316 h 2706823"/>
              <a:gd name="connsiteX2" fmla="*/ 656645 w 3930589"/>
              <a:gd name="connsiteY2" fmla="*/ 996 h 2706823"/>
              <a:gd name="connsiteX3" fmla="*/ 1261976 w 3930589"/>
              <a:gd name="connsiteY3" fmla="*/ 907321 h 2706823"/>
              <a:gd name="connsiteX4" fmla="*/ 3928025 w 3930589"/>
              <a:gd name="connsiteY4" fmla="*/ 2358821 h 2706823"/>
              <a:gd name="connsiteX5" fmla="*/ 3930150 w 3930589"/>
              <a:gd name="connsiteY5" fmla="*/ 2702069 h 2706823"/>
              <a:gd name="connsiteX6" fmla="*/ 2613 w 3930589"/>
              <a:gd name="connsiteY6" fmla="*/ 2706823 h 2706823"/>
              <a:gd name="connsiteX0" fmla="*/ 2640 w 3930616"/>
              <a:gd name="connsiteY0" fmla="*/ 2706822 h 2706822"/>
              <a:gd name="connsiteX1" fmla="*/ 62 w 3930616"/>
              <a:gd name="connsiteY1" fmla="*/ 1260315 h 2706822"/>
              <a:gd name="connsiteX2" fmla="*/ 656672 w 3930616"/>
              <a:gd name="connsiteY2" fmla="*/ 995 h 2706822"/>
              <a:gd name="connsiteX3" fmla="*/ 1262003 w 3930616"/>
              <a:gd name="connsiteY3" fmla="*/ 907320 h 2706822"/>
              <a:gd name="connsiteX4" fmla="*/ 3928052 w 3930616"/>
              <a:gd name="connsiteY4" fmla="*/ 2358820 h 2706822"/>
              <a:gd name="connsiteX5" fmla="*/ 3930177 w 3930616"/>
              <a:gd name="connsiteY5" fmla="*/ 2702068 h 2706822"/>
              <a:gd name="connsiteX6" fmla="*/ 2640 w 3930616"/>
              <a:gd name="connsiteY6" fmla="*/ 2706822 h 2706822"/>
              <a:gd name="connsiteX0" fmla="*/ 2629 w 3930605"/>
              <a:gd name="connsiteY0" fmla="*/ 2706822 h 2706822"/>
              <a:gd name="connsiteX1" fmla="*/ 51 w 3930605"/>
              <a:gd name="connsiteY1" fmla="*/ 1260315 h 2706822"/>
              <a:gd name="connsiteX2" fmla="*/ 656661 w 3930605"/>
              <a:gd name="connsiteY2" fmla="*/ 995 h 2706822"/>
              <a:gd name="connsiteX3" fmla="*/ 1261992 w 3930605"/>
              <a:gd name="connsiteY3" fmla="*/ 907320 h 2706822"/>
              <a:gd name="connsiteX4" fmla="*/ 3928041 w 3930605"/>
              <a:gd name="connsiteY4" fmla="*/ 2358820 h 2706822"/>
              <a:gd name="connsiteX5" fmla="*/ 3930166 w 3930605"/>
              <a:gd name="connsiteY5" fmla="*/ 2702068 h 2706822"/>
              <a:gd name="connsiteX6" fmla="*/ 2629 w 3930605"/>
              <a:gd name="connsiteY6" fmla="*/ 2706822 h 2706822"/>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31 w 3930607"/>
              <a:gd name="connsiteY0" fmla="*/ 2707626 h 2707626"/>
              <a:gd name="connsiteX1" fmla="*/ 53 w 3930607"/>
              <a:gd name="connsiteY1" fmla="*/ 1261119 h 2707626"/>
              <a:gd name="connsiteX2" fmla="*/ 656663 w 3930607"/>
              <a:gd name="connsiteY2" fmla="*/ 1799 h 2707626"/>
              <a:gd name="connsiteX3" fmla="*/ 1435759 w 3930607"/>
              <a:gd name="connsiteY3" fmla="*/ 1242079 h 2707626"/>
              <a:gd name="connsiteX4" fmla="*/ 3928043 w 3930607"/>
              <a:gd name="connsiteY4" fmla="*/ 2359624 h 2707626"/>
              <a:gd name="connsiteX5" fmla="*/ 3930168 w 3930607"/>
              <a:gd name="connsiteY5" fmla="*/ 2702872 h 2707626"/>
              <a:gd name="connsiteX6" fmla="*/ 2631 w 3930607"/>
              <a:gd name="connsiteY6" fmla="*/ 2707626 h 2707626"/>
              <a:gd name="connsiteX0" fmla="*/ 2676 w 3930652"/>
              <a:gd name="connsiteY0" fmla="*/ 3067081 h 3067081"/>
              <a:gd name="connsiteX1" fmla="*/ 98 w 3930652"/>
              <a:gd name="connsiteY1" fmla="*/ 1620574 h 3067081"/>
              <a:gd name="connsiteX2" fmla="*/ 523934 w 3930652"/>
              <a:gd name="connsiteY2" fmla="*/ 646 h 3067081"/>
              <a:gd name="connsiteX3" fmla="*/ 1435804 w 3930652"/>
              <a:gd name="connsiteY3" fmla="*/ 1601534 h 3067081"/>
              <a:gd name="connsiteX4" fmla="*/ 3928088 w 3930652"/>
              <a:gd name="connsiteY4" fmla="*/ 2719079 h 3067081"/>
              <a:gd name="connsiteX5" fmla="*/ 3930213 w 3930652"/>
              <a:gd name="connsiteY5" fmla="*/ 3062327 h 3067081"/>
              <a:gd name="connsiteX6" fmla="*/ 2676 w 3930652"/>
              <a:gd name="connsiteY6" fmla="*/ 3067081 h 3067081"/>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578 w 3930554"/>
              <a:gd name="connsiteY0" fmla="*/ 3066846 h 3066846"/>
              <a:gd name="connsiteX1" fmla="*/ 0 w 3930554"/>
              <a:gd name="connsiteY1" fmla="*/ 1620339 h 3066846"/>
              <a:gd name="connsiteX2" fmla="*/ 523836 w 3930554"/>
              <a:gd name="connsiteY2" fmla="*/ 411 h 3066846"/>
              <a:gd name="connsiteX3" fmla="*/ 3927990 w 3930554"/>
              <a:gd name="connsiteY3" fmla="*/ 2718844 h 3066846"/>
              <a:gd name="connsiteX4" fmla="*/ 3930115 w 3930554"/>
              <a:gd name="connsiteY4" fmla="*/ 3062092 h 3066846"/>
              <a:gd name="connsiteX5" fmla="*/ 2578 w 3930554"/>
              <a:gd name="connsiteY5" fmla="*/ 3066846 h 3066846"/>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11483 w 3941869"/>
              <a:gd name="connsiteY0" fmla="*/ 3114298 h 3114298"/>
              <a:gd name="connsiteX1" fmla="*/ 8905 w 3941869"/>
              <a:gd name="connsiteY1" fmla="*/ 1667791 h 3114298"/>
              <a:gd name="connsiteX2" fmla="*/ 532741 w 3941869"/>
              <a:gd name="connsiteY2" fmla="*/ 47863 h 3114298"/>
              <a:gd name="connsiteX3" fmla="*/ 3941869 w 3941869"/>
              <a:gd name="connsiteY3" fmla="*/ 2997668 h 3114298"/>
              <a:gd name="connsiteX4" fmla="*/ 3939020 w 3941869"/>
              <a:gd name="connsiteY4" fmla="*/ 3109544 h 3114298"/>
              <a:gd name="connsiteX5" fmla="*/ 11483 w 3941869"/>
              <a:gd name="connsiteY5" fmla="*/ 3114298 h 3114298"/>
              <a:gd name="connsiteX0" fmla="*/ 67429 w 3997815"/>
              <a:gd name="connsiteY0" fmla="*/ 3161650 h 3161650"/>
              <a:gd name="connsiteX1" fmla="*/ 64851 w 3997815"/>
              <a:gd name="connsiteY1" fmla="*/ 1715143 h 3161650"/>
              <a:gd name="connsiteX2" fmla="*/ 424550 w 3997815"/>
              <a:gd name="connsiteY2" fmla="*/ 45188 h 3161650"/>
              <a:gd name="connsiteX3" fmla="*/ 3997815 w 3997815"/>
              <a:gd name="connsiteY3" fmla="*/ 3045020 h 3161650"/>
              <a:gd name="connsiteX4" fmla="*/ 3994966 w 3997815"/>
              <a:gd name="connsiteY4" fmla="*/ 3156896 h 3161650"/>
              <a:gd name="connsiteX5" fmla="*/ 67429 w 3997815"/>
              <a:gd name="connsiteY5" fmla="*/ 3161650 h 3161650"/>
              <a:gd name="connsiteX0" fmla="*/ 2578 w 3932964"/>
              <a:gd name="connsiteY0" fmla="*/ 3116478 h 3116478"/>
              <a:gd name="connsiteX1" fmla="*/ 0 w 3932964"/>
              <a:gd name="connsiteY1" fmla="*/ 1669971 h 3116478"/>
              <a:gd name="connsiteX2" fmla="*/ 359699 w 3932964"/>
              <a:gd name="connsiteY2" fmla="*/ 16 h 3116478"/>
              <a:gd name="connsiteX3" fmla="*/ 3932964 w 3932964"/>
              <a:gd name="connsiteY3" fmla="*/ 2999848 h 3116478"/>
              <a:gd name="connsiteX4" fmla="*/ 3930115 w 3932964"/>
              <a:gd name="connsiteY4" fmla="*/ 3111724 h 3116478"/>
              <a:gd name="connsiteX5" fmla="*/ 2578 w 3932964"/>
              <a:gd name="connsiteY5" fmla="*/ 3116478 h 3116478"/>
              <a:gd name="connsiteX0" fmla="*/ 2578 w 3932964"/>
              <a:gd name="connsiteY0" fmla="*/ 3116465 h 3116465"/>
              <a:gd name="connsiteX1" fmla="*/ 0 w 3932964"/>
              <a:gd name="connsiteY1" fmla="*/ 1669958 h 3116465"/>
              <a:gd name="connsiteX2" fmla="*/ 359699 w 3932964"/>
              <a:gd name="connsiteY2" fmla="*/ 3 h 3116465"/>
              <a:gd name="connsiteX3" fmla="*/ 3932964 w 3932964"/>
              <a:gd name="connsiteY3" fmla="*/ 2999835 h 3116465"/>
              <a:gd name="connsiteX4" fmla="*/ 3930115 w 3932964"/>
              <a:gd name="connsiteY4" fmla="*/ 3111711 h 3116465"/>
              <a:gd name="connsiteX5" fmla="*/ 2578 w 3932964"/>
              <a:gd name="connsiteY5" fmla="*/ 3116465 h 3116465"/>
              <a:gd name="connsiteX0" fmla="*/ 2578 w 3932964"/>
              <a:gd name="connsiteY0" fmla="*/ 3116463 h 3116463"/>
              <a:gd name="connsiteX1" fmla="*/ 0 w 3932964"/>
              <a:gd name="connsiteY1" fmla="*/ 1669956 h 3116463"/>
              <a:gd name="connsiteX2" fmla="*/ 359699 w 3932964"/>
              <a:gd name="connsiteY2" fmla="*/ 1 h 3116463"/>
              <a:gd name="connsiteX3" fmla="*/ 3932964 w 3932964"/>
              <a:gd name="connsiteY3" fmla="*/ 2999833 h 3116463"/>
              <a:gd name="connsiteX4" fmla="*/ 3930115 w 3932964"/>
              <a:gd name="connsiteY4" fmla="*/ 3111709 h 3116463"/>
              <a:gd name="connsiteX5" fmla="*/ 2578 w 3932964"/>
              <a:gd name="connsiteY5" fmla="*/ 3116463 h 3116463"/>
              <a:gd name="connsiteX0" fmla="*/ 2578 w 3932964"/>
              <a:gd name="connsiteY0" fmla="*/ 3116472 h 3116472"/>
              <a:gd name="connsiteX1" fmla="*/ 0 w 3932964"/>
              <a:gd name="connsiteY1" fmla="*/ 1669965 h 3116472"/>
              <a:gd name="connsiteX2" fmla="*/ 359699 w 3932964"/>
              <a:gd name="connsiteY2" fmla="*/ 10 h 3116472"/>
              <a:gd name="connsiteX3" fmla="*/ 3932964 w 3932964"/>
              <a:gd name="connsiteY3" fmla="*/ 2999842 h 3116472"/>
              <a:gd name="connsiteX4" fmla="*/ 3930115 w 3932964"/>
              <a:gd name="connsiteY4" fmla="*/ 3111718 h 3116472"/>
              <a:gd name="connsiteX5" fmla="*/ 2578 w 3932964"/>
              <a:gd name="connsiteY5" fmla="*/ 3116472 h 3116472"/>
              <a:gd name="connsiteX0" fmla="*/ 38271 w 3968657"/>
              <a:gd name="connsiteY0" fmla="*/ 3110221 h 3110221"/>
              <a:gd name="connsiteX1" fmla="*/ 35693 w 3968657"/>
              <a:gd name="connsiteY1" fmla="*/ 1663714 h 3110221"/>
              <a:gd name="connsiteX2" fmla="*/ 263584 w 3968657"/>
              <a:gd name="connsiteY2" fmla="*/ 12 h 3110221"/>
              <a:gd name="connsiteX3" fmla="*/ 3968657 w 3968657"/>
              <a:gd name="connsiteY3" fmla="*/ 2993591 h 3110221"/>
              <a:gd name="connsiteX4" fmla="*/ 3965808 w 3968657"/>
              <a:gd name="connsiteY4" fmla="*/ 3105467 h 3110221"/>
              <a:gd name="connsiteX5" fmla="*/ 38271 w 3968657"/>
              <a:gd name="connsiteY5" fmla="*/ 3110221 h 3110221"/>
              <a:gd name="connsiteX0" fmla="*/ 2578 w 3932964"/>
              <a:gd name="connsiteY0" fmla="*/ 3110242 h 3110242"/>
              <a:gd name="connsiteX1" fmla="*/ 0 w 3932964"/>
              <a:gd name="connsiteY1" fmla="*/ 1663735 h 3110242"/>
              <a:gd name="connsiteX2" fmla="*/ 227891 w 3932964"/>
              <a:gd name="connsiteY2" fmla="*/ 33 h 3110242"/>
              <a:gd name="connsiteX3" fmla="*/ 3932964 w 3932964"/>
              <a:gd name="connsiteY3" fmla="*/ 2993612 h 3110242"/>
              <a:gd name="connsiteX4" fmla="*/ 3930115 w 3932964"/>
              <a:gd name="connsiteY4" fmla="*/ 3105488 h 3110242"/>
              <a:gd name="connsiteX5" fmla="*/ 2578 w 3932964"/>
              <a:gd name="connsiteY5" fmla="*/ 3110242 h 3110242"/>
              <a:gd name="connsiteX0" fmla="*/ 2578 w 3932964"/>
              <a:gd name="connsiteY0" fmla="*/ 3110300 h 3110300"/>
              <a:gd name="connsiteX1" fmla="*/ 0 w 3932964"/>
              <a:gd name="connsiteY1" fmla="*/ 1663793 h 3110300"/>
              <a:gd name="connsiteX2" fmla="*/ 227891 w 3932964"/>
              <a:gd name="connsiteY2" fmla="*/ 91 h 3110300"/>
              <a:gd name="connsiteX3" fmla="*/ 3932964 w 3932964"/>
              <a:gd name="connsiteY3" fmla="*/ 2993670 h 3110300"/>
              <a:gd name="connsiteX4" fmla="*/ 3930115 w 3932964"/>
              <a:gd name="connsiteY4" fmla="*/ 3105546 h 3110300"/>
              <a:gd name="connsiteX5" fmla="*/ 2578 w 3932964"/>
              <a:gd name="connsiteY5" fmla="*/ 3110300 h 3110300"/>
              <a:gd name="connsiteX0" fmla="*/ 2578 w 3932964"/>
              <a:gd name="connsiteY0" fmla="*/ 3110210 h 3110210"/>
              <a:gd name="connsiteX1" fmla="*/ 0 w 3932964"/>
              <a:gd name="connsiteY1" fmla="*/ 1663703 h 3110210"/>
              <a:gd name="connsiteX2" fmla="*/ 227891 w 3932964"/>
              <a:gd name="connsiteY2" fmla="*/ 1 h 3110210"/>
              <a:gd name="connsiteX3" fmla="*/ 3932964 w 3932964"/>
              <a:gd name="connsiteY3" fmla="*/ 2993580 h 3110210"/>
              <a:gd name="connsiteX4" fmla="*/ 3930115 w 3932964"/>
              <a:gd name="connsiteY4" fmla="*/ 3105456 h 3110210"/>
              <a:gd name="connsiteX5" fmla="*/ 2578 w 3932964"/>
              <a:gd name="connsiteY5" fmla="*/ 3110210 h 3110210"/>
              <a:gd name="connsiteX0" fmla="*/ 2578 w 3932964"/>
              <a:gd name="connsiteY0" fmla="*/ 3110249 h 3110249"/>
              <a:gd name="connsiteX1" fmla="*/ 0 w 3932964"/>
              <a:gd name="connsiteY1" fmla="*/ 1663742 h 3110249"/>
              <a:gd name="connsiteX2" fmla="*/ 227891 w 3932964"/>
              <a:gd name="connsiteY2" fmla="*/ 40 h 3110249"/>
              <a:gd name="connsiteX3" fmla="*/ 3932964 w 3932964"/>
              <a:gd name="connsiteY3" fmla="*/ 2993619 h 3110249"/>
              <a:gd name="connsiteX4" fmla="*/ 3930115 w 3932964"/>
              <a:gd name="connsiteY4" fmla="*/ 3105495 h 3110249"/>
              <a:gd name="connsiteX5" fmla="*/ 2578 w 3932964"/>
              <a:gd name="connsiteY5" fmla="*/ 3110249 h 3110249"/>
              <a:gd name="connsiteX0" fmla="*/ 2578 w 3932964"/>
              <a:gd name="connsiteY0" fmla="*/ 3110251 h 3110251"/>
              <a:gd name="connsiteX1" fmla="*/ 0 w 3932964"/>
              <a:gd name="connsiteY1" fmla="*/ 1663744 h 3110251"/>
              <a:gd name="connsiteX2" fmla="*/ 227891 w 3932964"/>
              <a:gd name="connsiteY2" fmla="*/ 42 h 3110251"/>
              <a:gd name="connsiteX3" fmla="*/ 3932964 w 3932964"/>
              <a:gd name="connsiteY3" fmla="*/ 2993621 h 3110251"/>
              <a:gd name="connsiteX4" fmla="*/ 3930115 w 3932964"/>
              <a:gd name="connsiteY4" fmla="*/ 3105497 h 3110251"/>
              <a:gd name="connsiteX5" fmla="*/ 2578 w 3932964"/>
              <a:gd name="connsiteY5" fmla="*/ 3110251 h 3110251"/>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5143 h 3115143"/>
              <a:gd name="connsiteX1" fmla="*/ 0 w 3932964"/>
              <a:gd name="connsiteY1" fmla="*/ 1668636 h 3115143"/>
              <a:gd name="connsiteX2" fmla="*/ 227891 w 3932964"/>
              <a:gd name="connsiteY2" fmla="*/ 4934 h 3115143"/>
              <a:gd name="connsiteX3" fmla="*/ 978205 w 3932964"/>
              <a:gd name="connsiteY3" fmla="*/ 2010270 h 3115143"/>
              <a:gd name="connsiteX4" fmla="*/ 3932964 w 3932964"/>
              <a:gd name="connsiteY4" fmla="*/ 2998513 h 3115143"/>
              <a:gd name="connsiteX5" fmla="*/ 3930115 w 3932964"/>
              <a:gd name="connsiteY5" fmla="*/ 3110389 h 3115143"/>
              <a:gd name="connsiteX6" fmla="*/ 2578 w 3932964"/>
              <a:gd name="connsiteY6" fmla="*/ 3115143 h 3115143"/>
              <a:gd name="connsiteX0" fmla="*/ 2578 w 3932964"/>
              <a:gd name="connsiteY0" fmla="*/ 3110209 h 3110209"/>
              <a:gd name="connsiteX1" fmla="*/ 0 w 3932964"/>
              <a:gd name="connsiteY1" fmla="*/ 1663702 h 3110209"/>
              <a:gd name="connsiteX2" fmla="*/ 227891 w 3932964"/>
              <a:gd name="connsiteY2" fmla="*/ 0 h 3110209"/>
              <a:gd name="connsiteX3" fmla="*/ 978205 w 3932964"/>
              <a:gd name="connsiteY3" fmla="*/ 2005336 h 3110209"/>
              <a:gd name="connsiteX4" fmla="*/ 3932964 w 3932964"/>
              <a:gd name="connsiteY4" fmla="*/ 2993579 h 3110209"/>
              <a:gd name="connsiteX5" fmla="*/ 3930115 w 3932964"/>
              <a:gd name="connsiteY5" fmla="*/ 3105455 h 3110209"/>
              <a:gd name="connsiteX6" fmla="*/ 2578 w 3932964"/>
              <a:gd name="connsiteY6" fmla="*/ 3110209 h 3110209"/>
              <a:gd name="connsiteX0" fmla="*/ 2578 w 3932964"/>
              <a:gd name="connsiteY0" fmla="*/ 3114674 h 3114674"/>
              <a:gd name="connsiteX1" fmla="*/ 0 w 3932964"/>
              <a:gd name="connsiteY1" fmla="*/ 1668167 h 3114674"/>
              <a:gd name="connsiteX2" fmla="*/ 227891 w 3932964"/>
              <a:gd name="connsiteY2" fmla="*/ 4465 h 3114674"/>
              <a:gd name="connsiteX3" fmla="*/ 871267 w 3932964"/>
              <a:gd name="connsiteY3" fmla="*/ 1991041 h 3114674"/>
              <a:gd name="connsiteX4" fmla="*/ 3932964 w 3932964"/>
              <a:gd name="connsiteY4" fmla="*/ 2998044 h 3114674"/>
              <a:gd name="connsiteX5" fmla="*/ 3930115 w 3932964"/>
              <a:gd name="connsiteY5" fmla="*/ 3109920 h 3114674"/>
              <a:gd name="connsiteX6" fmla="*/ 2578 w 3932964"/>
              <a:gd name="connsiteY6" fmla="*/ 3114674 h 3114674"/>
              <a:gd name="connsiteX0" fmla="*/ 2578 w 3932964"/>
              <a:gd name="connsiteY0" fmla="*/ 3110239 h 3110239"/>
              <a:gd name="connsiteX1" fmla="*/ 0 w 3932964"/>
              <a:gd name="connsiteY1" fmla="*/ 1663732 h 3110239"/>
              <a:gd name="connsiteX2" fmla="*/ 227891 w 3932964"/>
              <a:gd name="connsiteY2" fmla="*/ 30 h 3110239"/>
              <a:gd name="connsiteX3" fmla="*/ 871267 w 3932964"/>
              <a:gd name="connsiteY3" fmla="*/ 1986606 h 3110239"/>
              <a:gd name="connsiteX4" fmla="*/ 3932964 w 3932964"/>
              <a:gd name="connsiteY4" fmla="*/ 2993609 h 3110239"/>
              <a:gd name="connsiteX5" fmla="*/ 3930115 w 3932964"/>
              <a:gd name="connsiteY5" fmla="*/ 3105485 h 3110239"/>
              <a:gd name="connsiteX6" fmla="*/ 2578 w 3932964"/>
              <a:gd name="connsiteY6" fmla="*/ 3110239 h 311023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2578 w 3932964"/>
              <a:gd name="connsiteY0" fmla="*/ 3121559 h 3121559"/>
              <a:gd name="connsiteX1" fmla="*/ 0 w 3932964"/>
              <a:gd name="connsiteY1" fmla="*/ 1675052 h 3121559"/>
              <a:gd name="connsiteX2" fmla="*/ 227891 w 3932964"/>
              <a:gd name="connsiteY2" fmla="*/ 11350 h 3121559"/>
              <a:gd name="connsiteX3" fmla="*/ 1032918 w 3932964"/>
              <a:gd name="connsiteY3" fmla="*/ 2229298 h 3121559"/>
              <a:gd name="connsiteX4" fmla="*/ 3932964 w 3932964"/>
              <a:gd name="connsiteY4" fmla="*/ 3004929 h 3121559"/>
              <a:gd name="connsiteX5" fmla="*/ 3930115 w 3932964"/>
              <a:gd name="connsiteY5" fmla="*/ 3116805 h 3121559"/>
              <a:gd name="connsiteX6" fmla="*/ 2578 w 3932964"/>
              <a:gd name="connsiteY6" fmla="*/ 3121559 h 3121559"/>
              <a:gd name="connsiteX0" fmla="*/ 52299 w 3982685"/>
              <a:gd name="connsiteY0" fmla="*/ 3110255 h 3110255"/>
              <a:gd name="connsiteX1" fmla="*/ 49721 w 3982685"/>
              <a:gd name="connsiteY1" fmla="*/ 1663748 h 3110255"/>
              <a:gd name="connsiteX2" fmla="*/ 277612 w 3982685"/>
              <a:gd name="connsiteY2" fmla="*/ 46 h 3110255"/>
              <a:gd name="connsiteX3" fmla="*/ 1082639 w 3982685"/>
              <a:gd name="connsiteY3" fmla="*/ 2217994 h 3110255"/>
              <a:gd name="connsiteX4" fmla="*/ 3982685 w 3982685"/>
              <a:gd name="connsiteY4" fmla="*/ 2993625 h 3110255"/>
              <a:gd name="connsiteX5" fmla="*/ 3979836 w 3982685"/>
              <a:gd name="connsiteY5" fmla="*/ 3105501 h 3110255"/>
              <a:gd name="connsiteX6" fmla="*/ 52299 w 3982685"/>
              <a:gd name="connsiteY6" fmla="*/ 3110255 h 3110255"/>
              <a:gd name="connsiteX0" fmla="*/ 13065 w 3943451"/>
              <a:gd name="connsiteY0" fmla="*/ 3097750 h 3097750"/>
              <a:gd name="connsiteX1" fmla="*/ 10487 w 3943451"/>
              <a:gd name="connsiteY1" fmla="*/ 1651243 h 3097750"/>
              <a:gd name="connsiteX2" fmla="*/ 340342 w 3943451"/>
              <a:gd name="connsiteY2" fmla="*/ 48 h 3097750"/>
              <a:gd name="connsiteX3" fmla="*/ 1043405 w 3943451"/>
              <a:gd name="connsiteY3" fmla="*/ 2205489 h 3097750"/>
              <a:gd name="connsiteX4" fmla="*/ 3943451 w 3943451"/>
              <a:gd name="connsiteY4" fmla="*/ 2981120 h 3097750"/>
              <a:gd name="connsiteX5" fmla="*/ 3940602 w 3943451"/>
              <a:gd name="connsiteY5" fmla="*/ 3092996 h 3097750"/>
              <a:gd name="connsiteX6" fmla="*/ 13065 w 3943451"/>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097750 h 3097750"/>
              <a:gd name="connsiteX1" fmla="*/ 0 w 3932964"/>
              <a:gd name="connsiteY1" fmla="*/ 1651243 h 3097750"/>
              <a:gd name="connsiteX2" fmla="*/ 329855 w 3932964"/>
              <a:gd name="connsiteY2" fmla="*/ 48 h 3097750"/>
              <a:gd name="connsiteX3" fmla="*/ 1032918 w 3932964"/>
              <a:gd name="connsiteY3" fmla="*/ 2205489 h 3097750"/>
              <a:gd name="connsiteX4" fmla="*/ 3932964 w 3932964"/>
              <a:gd name="connsiteY4" fmla="*/ 2981120 h 3097750"/>
              <a:gd name="connsiteX5" fmla="*/ 3930115 w 3932964"/>
              <a:gd name="connsiteY5" fmla="*/ 3092996 h 3097750"/>
              <a:gd name="connsiteX6" fmla="*/ 2578 w 3932964"/>
              <a:gd name="connsiteY6" fmla="*/ 3097750 h 3097750"/>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102921 h 3102921"/>
              <a:gd name="connsiteX1" fmla="*/ 0 w 3932964"/>
              <a:gd name="connsiteY1" fmla="*/ 1656414 h 3102921"/>
              <a:gd name="connsiteX2" fmla="*/ 329855 w 3932964"/>
              <a:gd name="connsiteY2" fmla="*/ 5219 h 3102921"/>
              <a:gd name="connsiteX3" fmla="*/ 1003075 w 3932964"/>
              <a:gd name="connsiteY3" fmla="*/ 2004299 h 3102921"/>
              <a:gd name="connsiteX4" fmla="*/ 3932964 w 3932964"/>
              <a:gd name="connsiteY4" fmla="*/ 2986291 h 3102921"/>
              <a:gd name="connsiteX5" fmla="*/ 3930115 w 3932964"/>
              <a:gd name="connsiteY5" fmla="*/ 3098167 h 3102921"/>
              <a:gd name="connsiteX6" fmla="*/ 2578 w 3932964"/>
              <a:gd name="connsiteY6" fmla="*/ 3102921 h 3102921"/>
              <a:gd name="connsiteX0" fmla="*/ 2578 w 3932964"/>
              <a:gd name="connsiteY0" fmla="*/ 3098478 h 3098478"/>
              <a:gd name="connsiteX1" fmla="*/ 0 w 3932964"/>
              <a:gd name="connsiteY1" fmla="*/ 1651971 h 3098478"/>
              <a:gd name="connsiteX2" fmla="*/ 329855 w 3932964"/>
              <a:gd name="connsiteY2" fmla="*/ 776 h 3098478"/>
              <a:gd name="connsiteX3" fmla="*/ 1003075 w 3932964"/>
              <a:gd name="connsiteY3" fmla="*/ 1999856 h 3098478"/>
              <a:gd name="connsiteX4" fmla="*/ 3932964 w 3932964"/>
              <a:gd name="connsiteY4" fmla="*/ 2981848 h 3098478"/>
              <a:gd name="connsiteX5" fmla="*/ 3930115 w 3932964"/>
              <a:gd name="connsiteY5" fmla="*/ 3093724 h 3098478"/>
              <a:gd name="connsiteX6" fmla="*/ 2578 w 3932964"/>
              <a:gd name="connsiteY6" fmla="*/ 3098478 h 3098478"/>
              <a:gd name="connsiteX0" fmla="*/ 2578 w 3932964"/>
              <a:gd name="connsiteY0" fmla="*/ 3097705 h 3097705"/>
              <a:gd name="connsiteX1" fmla="*/ 0 w 3932964"/>
              <a:gd name="connsiteY1" fmla="*/ 1651198 h 3097705"/>
              <a:gd name="connsiteX2" fmla="*/ 329855 w 3932964"/>
              <a:gd name="connsiteY2" fmla="*/ 3 h 3097705"/>
              <a:gd name="connsiteX3" fmla="*/ 1003075 w 3932964"/>
              <a:gd name="connsiteY3" fmla="*/ 1999083 h 3097705"/>
              <a:gd name="connsiteX4" fmla="*/ 3932964 w 3932964"/>
              <a:gd name="connsiteY4" fmla="*/ 2981075 h 3097705"/>
              <a:gd name="connsiteX5" fmla="*/ 3930115 w 3932964"/>
              <a:gd name="connsiteY5" fmla="*/ 3092951 h 3097705"/>
              <a:gd name="connsiteX6" fmla="*/ 2578 w 3932964"/>
              <a:gd name="connsiteY6" fmla="*/ 3097705 h 3097705"/>
              <a:gd name="connsiteX0" fmla="*/ 9113 w 3939499"/>
              <a:gd name="connsiteY0" fmla="*/ 3097705 h 3097705"/>
              <a:gd name="connsiteX1" fmla="*/ 6535 w 3939499"/>
              <a:gd name="connsiteY1" fmla="*/ 1651198 h 3097705"/>
              <a:gd name="connsiteX2" fmla="*/ 336390 w 3939499"/>
              <a:gd name="connsiteY2" fmla="*/ 3 h 3097705"/>
              <a:gd name="connsiteX3" fmla="*/ 1009610 w 3939499"/>
              <a:gd name="connsiteY3" fmla="*/ 1999083 h 3097705"/>
              <a:gd name="connsiteX4" fmla="*/ 3939499 w 3939499"/>
              <a:gd name="connsiteY4" fmla="*/ 2981075 h 3097705"/>
              <a:gd name="connsiteX5" fmla="*/ 3936650 w 3939499"/>
              <a:gd name="connsiteY5" fmla="*/ 3092951 h 3097705"/>
              <a:gd name="connsiteX6" fmla="*/ 9113 w 3939499"/>
              <a:gd name="connsiteY6" fmla="*/ 3097705 h 3097705"/>
              <a:gd name="connsiteX0" fmla="*/ 2578 w 3932964"/>
              <a:gd name="connsiteY0" fmla="*/ 3063897 h 3063897"/>
              <a:gd name="connsiteX1" fmla="*/ 0 w 3932964"/>
              <a:gd name="connsiteY1" fmla="*/ 1617390 h 3063897"/>
              <a:gd name="connsiteX2" fmla="*/ 483894 w 3932964"/>
              <a:gd name="connsiteY2" fmla="*/ 3 h 3063897"/>
              <a:gd name="connsiteX3" fmla="*/ 1003075 w 3932964"/>
              <a:gd name="connsiteY3" fmla="*/ 1965275 h 3063897"/>
              <a:gd name="connsiteX4" fmla="*/ 3932964 w 3932964"/>
              <a:gd name="connsiteY4" fmla="*/ 2947267 h 3063897"/>
              <a:gd name="connsiteX5" fmla="*/ 3930115 w 3932964"/>
              <a:gd name="connsiteY5" fmla="*/ 3059143 h 3063897"/>
              <a:gd name="connsiteX6" fmla="*/ 2578 w 3932964"/>
              <a:gd name="connsiteY6" fmla="*/ 3063897 h 3063897"/>
              <a:gd name="connsiteX0" fmla="*/ 2578 w 3932964"/>
              <a:gd name="connsiteY0" fmla="*/ 3071828 h 3071828"/>
              <a:gd name="connsiteX1" fmla="*/ 0 w 3932964"/>
              <a:gd name="connsiteY1" fmla="*/ 1625321 h 3071828"/>
              <a:gd name="connsiteX2" fmla="*/ 483894 w 3932964"/>
              <a:gd name="connsiteY2" fmla="*/ 7934 h 3071828"/>
              <a:gd name="connsiteX3" fmla="*/ 1243761 w 3932964"/>
              <a:gd name="connsiteY3" fmla="*/ 2052090 h 3071828"/>
              <a:gd name="connsiteX4" fmla="*/ 3932964 w 3932964"/>
              <a:gd name="connsiteY4" fmla="*/ 2955198 h 3071828"/>
              <a:gd name="connsiteX5" fmla="*/ 3930115 w 3932964"/>
              <a:gd name="connsiteY5" fmla="*/ 3067074 h 3071828"/>
              <a:gd name="connsiteX6" fmla="*/ 2578 w 3932964"/>
              <a:gd name="connsiteY6" fmla="*/ 3071828 h 3071828"/>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71829 h 3071829"/>
              <a:gd name="connsiteX1" fmla="*/ 0 w 3932964"/>
              <a:gd name="connsiteY1" fmla="*/ 1625322 h 3071829"/>
              <a:gd name="connsiteX2" fmla="*/ 483894 w 3932964"/>
              <a:gd name="connsiteY2" fmla="*/ 7935 h 3071829"/>
              <a:gd name="connsiteX3" fmla="*/ 1243761 w 3932964"/>
              <a:gd name="connsiteY3" fmla="*/ 2052091 h 3071829"/>
              <a:gd name="connsiteX4" fmla="*/ 3932964 w 3932964"/>
              <a:gd name="connsiteY4" fmla="*/ 2955199 h 3071829"/>
              <a:gd name="connsiteX5" fmla="*/ 3930115 w 3932964"/>
              <a:gd name="connsiteY5" fmla="*/ 3067075 h 3071829"/>
              <a:gd name="connsiteX6" fmla="*/ 2578 w 3932964"/>
              <a:gd name="connsiteY6" fmla="*/ 3071829 h 3071829"/>
              <a:gd name="connsiteX0" fmla="*/ 2578 w 3932964"/>
              <a:gd name="connsiteY0" fmla="*/ 3064351 h 3064351"/>
              <a:gd name="connsiteX1" fmla="*/ 0 w 3932964"/>
              <a:gd name="connsiteY1" fmla="*/ 1617844 h 3064351"/>
              <a:gd name="connsiteX2" fmla="*/ 483894 w 3932964"/>
              <a:gd name="connsiteY2" fmla="*/ 457 h 3064351"/>
              <a:gd name="connsiteX3" fmla="*/ 1243761 w 3932964"/>
              <a:gd name="connsiteY3" fmla="*/ 2044613 h 3064351"/>
              <a:gd name="connsiteX4" fmla="*/ 3932964 w 3932964"/>
              <a:gd name="connsiteY4" fmla="*/ 2947721 h 3064351"/>
              <a:gd name="connsiteX5" fmla="*/ 3930115 w 3932964"/>
              <a:gd name="connsiteY5" fmla="*/ 3059597 h 3064351"/>
              <a:gd name="connsiteX6" fmla="*/ 2578 w 3932964"/>
              <a:gd name="connsiteY6" fmla="*/ 3064351 h 3064351"/>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73675 h 3073675"/>
              <a:gd name="connsiteX1" fmla="*/ 0 w 3932964"/>
              <a:gd name="connsiteY1" fmla="*/ 1627168 h 3073675"/>
              <a:gd name="connsiteX2" fmla="*/ 483894 w 3932964"/>
              <a:gd name="connsiteY2" fmla="*/ 9781 h 3073675"/>
              <a:gd name="connsiteX3" fmla="*/ 1229320 w 3932964"/>
              <a:gd name="connsiteY3" fmla="*/ 2110282 h 3073675"/>
              <a:gd name="connsiteX4" fmla="*/ 3932964 w 3932964"/>
              <a:gd name="connsiteY4" fmla="*/ 2957045 h 3073675"/>
              <a:gd name="connsiteX5" fmla="*/ 3930115 w 3932964"/>
              <a:gd name="connsiteY5" fmla="*/ 3068921 h 3073675"/>
              <a:gd name="connsiteX6" fmla="*/ 2578 w 3932964"/>
              <a:gd name="connsiteY6" fmla="*/ 3073675 h 3073675"/>
              <a:gd name="connsiteX0" fmla="*/ 2578 w 3932964"/>
              <a:gd name="connsiteY0" fmla="*/ 3065049 h 3065049"/>
              <a:gd name="connsiteX1" fmla="*/ 0 w 3932964"/>
              <a:gd name="connsiteY1" fmla="*/ 1618542 h 3065049"/>
              <a:gd name="connsiteX2" fmla="*/ 483894 w 3932964"/>
              <a:gd name="connsiteY2" fmla="*/ 1155 h 3065049"/>
              <a:gd name="connsiteX3" fmla="*/ 1229320 w 3932964"/>
              <a:gd name="connsiteY3" fmla="*/ 2101656 h 3065049"/>
              <a:gd name="connsiteX4" fmla="*/ 3932964 w 3932964"/>
              <a:gd name="connsiteY4" fmla="*/ 2948419 h 3065049"/>
              <a:gd name="connsiteX5" fmla="*/ 3930115 w 3932964"/>
              <a:gd name="connsiteY5" fmla="*/ 3060295 h 3065049"/>
              <a:gd name="connsiteX6" fmla="*/ 2578 w 3932964"/>
              <a:gd name="connsiteY6" fmla="*/ 3065049 h 3065049"/>
              <a:gd name="connsiteX0" fmla="*/ 2578 w 3932964"/>
              <a:gd name="connsiteY0" fmla="*/ 3063901 h 3063901"/>
              <a:gd name="connsiteX1" fmla="*/ 0 w 3932964"/>
              <a:gd name="connsiteY1" fmla="*/ 1617394 h 3063901"/>
              <a:gd name="connsiteX2" fmla="*/ 483894 w 3932964"/>
              <a:gd name="connsiteY2" fmla="*/ 7 h 3063901"/>
              <a:gd name="connsiteX3" fmla="*/ 1229320 w 3932964"/>
              <a:gd name="connsiteY3" fmla="*/ 2100508 h 3063901"/>
              <a:gd name="connsiteX4" fmla="*/ 3932964 w 3932964"/>
              <a:gd name="connsiteY4" fmla="*/ 2947271 h 3063901"/>
              <a:gd name="connsiteX5" fmla="*/ 3930115 w 3932964"/>
              <a:gd name="connsiteY5" fmla="*/ 3059147 h 3063901"/>
              <a:gd name="connsiteX6" fmla="*/ 2578 w 3932964"/>
              <a:gd name="connsiteY6" fmla="*/ 3063901 h 3063901"/>
              <a:gd name="connsiteX0" fmla="*/ 2578 w 3932964"/>
              <a:gd name="connsiteY0" fmla="*/ 3063897 h 3063897"/>
              <a:gd name="connsiteX1" fmla="*/ 0 w 3932964"/>
              <a:gd name="connsiteY1" fmla="*/ 1617390 h 3063897"/>
              <a:gd name="connsiteX2" fmla="*/ 483894 w 3932964"/>
              <a:gd name="connsiteY2" fmla="*/ 3 h 3063897"/>
              <a:gd name="connsiteX3" fmla="*/ 1229320 w 3932964"/>
              <a:gd name="connsiteY3" fmla="*/ 2100504 h 3063897"/>
              <a:gd name="connsiteX4" fmla="*/ 3932964 w 3932964"/>
              <a:gd name="connsiteY4" fmla="*/ 2947267 h 3063897"/>
              <a:gd name="connsiteX5" fmla="*/ 3930115 w 3932964"/>
              <a:gd name="connsiteY5" fmla="*/ 3059143 h 3063897"/>
              <a:gd name="connsiteX6" fmla="*/ 2578 w 3932964"/>
              <a:gd name="connsiteY6" fmla="*/ 3063897 h 3063897"/>
              <a:gd name="connsiteX0" fmla="*/ 2578 w 3932964"/>
              <a:gd name="connsiteY0" fmla="*/ 3063956 h 3063956"/>
              <a:gd name="connsiteX1" fmla="*/ 0 w 3932964"/>
              <a:gd name="connsiteY1" fmla="*/ 1617449 h 3063956"/>
              <a:gd name="connsiteX2" fmla="*/ 483894 w 3932964"/>
              <a:gd name="connsiteY2" fmla="*/ 62 h 3063956"/>
              <a:gd name="connsiteX3" fmla="*/ 1229320 w 3932964"/>
              <a:gd name="connsiteY3" fmla="*/ 2100563 h 3063956"/>
              <a:gd name="connsiteX4" fmla="*/ 3932964 w 3932964"/>
              <a:gd name="connsiteY4" fmla="*/ 2947326 h 3063956"/>
              <a:gd name="connsiteX5" fmla="*/ 3930115 w 3932964"/>
              <a:gd name="connsiteY5" fmla="*/ 3059202 h 3063956"/>
              <a:gd name="connsiteX6" fmla="*/ 2578 w 3932964"/>
              <a:gd name="connsiteY6" fmla="*/ 3063956 h 3063956"/>
              <a:gd name="connsiteX0" fmla="*/ 2578 w 3932964"/>
              <a:gd name="connsiteY0" fmla="*/ 3177525 h 3177525"/>
              <a:gd name="connsiteX1" fmla="*/ 0 w 3932964"/>
              <a:gd name="connsiteY1" fmla="*/ 803740 h 3177525"/>
              <a:gd name="connsiteX2" fmla="*/ 483894 w 3932964"/>
              <a:gd name="connsiteY2" fmla="*/ 113631 h 3177525"/>
              <a:gd name="connsiteX3" fmla="*/ 1229320 w 3932964"/>
              <a:gd name="connsiteY3" fmla="*/ 2214132 h 3177525"/>
              <a:gd name="connsiteX4" fmla="*/ 3932964 w 3932964"/>
              <a:gd name="connsiteY4" fmla="*/ 3060895 h 3177525"/>
              <a:gd name="connsiteX5" fmla="*/ 3930115 w 3932964"/>
              <a:gd name="connsiteY5" fmla="*/ 3172771 h 3177525"/>
              <a:gd name="connsiteX6" fmla="*/ 2578 w 3932964"/>
              <a:gd name="connsiteY6" fmla="*/ 3177525 h 3177525"/>
              <a:gd name="connsiteX0" fmla="*/ 2578 w 3932964"/>
              <a:gd name="connsiteY0" fmla="*/ 3134784 h 3134784"/>
              <a:gd name="connsiteX1" fmla="*/ 0 w 3932964"/>
              <a:gd name="connsiteY1" fmla="*/ 760999 h 3134784"/>
              <a:gd name="connsiteX2" fmla="*/ 483894 w 3932964"/>
              <a:gd name="connsiteY2" fmla="*/ 70890 h 3134784"/>
              <a:gd name="connsiteX3" fmla="*/ 1229320 w 3932964"/>
              <a:gd name="connsiteY3" fmla="*/ 2171391 h 3134784"/>
              <a:gd name="connsiteX4" fmla="*/ 3932964 w 3932964"/>
              <a:gd name="connsiteY4" fmla="*/ 3018154 h 3134784"/>
              <a:gd name="connsiteX5" fmla="*/ 3930115 w 3932964"/>
              <a:gd name="connsiteY5" fmla="*/ 3130030 h 3134784"/>
              <a:gd name="connsiteX6" fmla="*/ 2578 w 3932964"/>
              <a:gd name="connsiteY6" fmla="*/ 3134784 h 3134784"/>
              <a:gd name="connsiteX0" fmla="*/ 2578 w 3932964"/>
              <a:gd name="connsiteY0" fmla="*/ 3196632 h 3196632"/>
              <a:gd name="connsiteX1" fmla="*/ 0 w 3932964"/>
              <a:gd name="connsiteY1" fmla="*/ 565271 h 3196632"/>
              <a:gd name="connsiteX2" fmla="*/ 483894 w 3932964"/>
              <a:gd name="connsiteY2" fmla="*/ 132738 h 3196632"/>
              <a:gd name="connsiteX3" fmla="*/ 1229320 w 3932964"/>
              <a:gd name="connsiteY3" fmla="*/ 2233239 h 3196632"/>
              <a:gd name="connsiteX4" fmla="*/ 3932964 w 3932964"/>
              <a:gd name="connsiteY4" fmla="*/ 3080002 h 3196632"/>
              <a:gd name="connsiteX5" fmla="*/ 3930115 w 3932964"/>
              <a:gd name="connsiteY5" fmla="*/ 3191878 h 3196632"/>
              <a:gd name="connsiteX6" fmla="*/ 2578 w 3932964"/>
              <a:gd name="connsiteY6" fmla="*/ 3196632 h 3196632"/>
              <a:gd name="connsiteX0" fmla="*/ 2578 w 3932964"/>
              <a:gd name="connsiteY0" fmla="*/ 3202165 h 3202165"/>
              <a:gd name="connsiteX1" fmla="*/ 0 w 3932964"/>
              <a:gd name="connsiteY1" fmla="*/ 570804 h 3202165"/>
              <a:gd name="connsiteX2" fmla="*/ 483894 w 3932964"/>
              <a:gd name="connsiteY2" fmla="*/ 138271 h 3202165"/>
              <a:gd name="connsiteX3" fmla="*/ 1229320 w 3932964"/>
              <a:gd name="connsiteY3" fmla="*/ 2238772 h 3202165"/>
              <a:gd name="connsiteX4" fmla="*/ 3932964 w 3932964"/>
              <a:gd name="connsiteY4" fmla="*/ 3085535 h 3202165"/>
              <a:gd name="connsiteX5" fmla="*/ 3930115 w 3932964"/>
              <a:gd name="connsiteY5" fmla="*/ 3197411 h 3202165"/>
              <a:gd name="connsiteX6" fmla="*/ 2578 w 3932964"/>
              <a:gd name="connsiteY6" fmla="*/ 3202165 h 3202165"/>
              <a:gd name="connsiteX0" fmla="*/ 2578 w 3932964"/>
              <a:gd name="connsiteY0" fmla="*/ 3251434 h 3251434"/>
              <a:gd name="connsiteX1" fmla="*/ 0 w 3932964"/>
              <a:gd name="connsiteY1" fmla="*/ 620073 h 3251434"/>
              <a:gd name="connsiteX2" fmla="*/ 593922 w 3932964"/>
              <a:gd name="connsiteY2" fmla="*/ 123145 h 3251434"/>
              <a:gd name="connsiteX3" fmla="*/ 1229320 w 3932964"/>
              <a:gd name="connsiteY3" fmla="*/ 2288041 h 3251434"/>
              <a:gd name="connsiteX4" fmla="*/ 3932964 w 3932964"/>
              <a:gd name="connsiteY4" fmla="*/ 3134804 h 3251434"/>
              <a:gd name="connsiteX5" fmla="*/ 3930115 w 3932964"/>
              <a:gd name="connsiteY5" fmla="*/ 3246680 h 3251434"/>
              <a:gd name="connsiteX6" fmla="*/ 2578 w 3932964"/>
              <a:gd name="connsiteY6" fmla="*/ 3251434 h 3251434"/>
              <a:gd name="connsiteX0" fmla="*/ 2578 w 3932964"/>
              <a:gd name="connsiteY0" fmla="*/ 3164809 h 3164809"/>
              <a:gd name="connsiteX1" fmla="*/ 0 w 3932964"/>
              <a:gd name="connsiteY1" fmla="*/ 533448 h 3164809"/>
              <a:gd name="connsiteX2" fmla="*/ 714953 w 3932964"/>
              <a:gd name="connsiteY2" fmla="*/ 152430 h 3164809"/>
              <a:gd name="connsiteX3" fmla="*/ 1229320 w 3932964"/>
              <a:gd name="connsiteY3" fmla="*/ 2201416 h 3164809"/>
              <a:gd name="connsiteX4" fmla="*/ 3932964 w 3932964"/>
              <a:gd name="connsiteY4" fmla="*/ 3048179 h 3164809"/>
              <a:gd name="connsiteX5" fmla="*/ 3930115 w 3932964"/>
              <a:gd name="connsiteY5" fmla="*/ 3160055 h 3164809"/>
              <a:gd name="connsiteX6" fmla="*/ 2578 w 3932964"/>
              <a:gd name="connsiteY6" fmla="*/ 3164809 h 3164809"/>
              <a:gd name="connsiteX0" fmla="*/ 2578 w 3932964"/>
              <a:gd name="connsiteY0" fmla="*/ 3410473 h 3410473"/>
              <a:gd name="connsiteX1" fmla="*/ 0 w 3932964"/>
              <a:gd name="connsiteY1" fmla="*/ 779112 h 3410473"/>
              <a:gd name="connsiteX2" fmla="*/ 714953 w 3932964"/>
              <a:gd name="connsiteY2" fmla="*/ 398094 h 3410473"/>
              <a:gd name="connsiteX3" fmla="*/ 1229320 w 3932964"/>
              <a:gd name="connsiteY3" fmla="*/ 2447080 h 3410473"/>
              <a:gd name="connsiteX4" fmla="*/ 3932964 w 3932964"/>
              <a:gd name="connsiteY4" fmla="*/ 3293843 h 3410473"/>
              <a:gd name="connsiteX5" fmla="*/ 3930115 w 3932964"/>
              <a:gd name="connsiteY5" fmla="*/ 3405719 h 3410473"/>
              <a:gd name="connsiteX6" fmla="*/ 2578 w 3932964"/>
              <a:gd name="connsiteY6" fmla="*/ 3410473 h 3410473"/>
              <a:gd name="connsiteX0" fmla="*/ 2578 w 3932964"/>
              <a:gd name="connsiteY0" fmla="*/ 7834337 h 7834337"/>
              <a:gd name="connsiteX1" fmla="*/ 0 w 3932964"/>
              <a:gd name="connsiteY1" fmla="*/ 5202976 h 7834337"/>
              <a:gd name="connsiteX2" fmla="*/ 282844 w 3932964"/>
              <a:gd name="connsiteY2" fmla="*/ 87225 h 7834337"/>
              <a:gd name="connsiteX3" fmla="*/ 1229320 w 3932964"/>
              <a:gd name="connsiteY3" fmla="*/ 6870944 h 7834337"/>
              <a:gd name="connsiteX4" fmla="*/ 3932964 w 3932964"/>
              <a:gd name="connsiteY4" fmla="*/ 7717707 h 7834337"/>
              <a:gd name="connsiteX5" fmla="*/ 3930115 w 3932964"/>
              <a:gd name="connsiteY5" fmla="*/ 7829583 h 7834337"/>
              <a:gd name="connsiteX6" fmla="*/ 2578 w 3932964"/>
              <a:gd name="connsiteY6" fmla="*/ 7834337 h 7834337"/>
              <a:gd name="connsiteX0" fmla="*/ 2578 w 3932964"/>
              <a:gd name="connsiteY0" fmla="*/ 7756884 h 7756884"/>
              <a:gd name="connsiteX1" fmla="*/ 0 w 3932964"/>
              <a:gd name="connsiteY1" fmla="*/ 5125523 h 7756884"/>
              <a:gd name="connsiteX2" fmla="*/ 282844 w 3932964"/>
              <a:gd name="connsiteY2" fmla="*/ 9772 h 7756884"/>
              <a:gd name="connsiteX3" fmla="*/ 569153 w 3932964"/>
              <a:gd name="connsiteY3" fmla="*/ 6652995 h 7756884"/>
              <a:gd name="connsiteX4" fmla="*/ 3932964 w 3932964"/>
              <a:gd name="connsiteY4" fmla="*/ 7640254 h 7756884"/>
              <a:gd name="connsiteX5" fmla="*/ 3930115 w 3932964"/>
              <a:gd name="connsiteY5" fmla="*/ 7752130 h 7756884"/>
              <a:gd name="connsiteX6" fmla="*/ 2578 w 3932964"/>
              <a:gd name="connsiteY6" fmla="*/ 7756884 h 7756884"/>
              <a:gd name="connsiteX0" fmla="*/ 15305 w 3945691"/>
              <a:gd name="connsiteY0" fmla="*/ 7883088 h 7883088"/>
              <a:gd name="connsiteX1" fmla="*/ 12727 w 3945691"/>
              <a:gd name="connsiteY1" fmla="*/ 5251727 h 7883088"/>
              <a:gd name="connsiteX2" fmla="*/ 55510 w 3945691"/>
              <a:gd name="connsiteY2" fmla="*/ 9529 h 7883088"/>
              <a:gd name="connsiteX3" fmla="*/ 581880 w 3945691"/>
              <a:gd name="connsiteY3" fmla="*/ 6779199 h 7883088"/>
              <a:gd name="connsiteX4" fmla="*/ 3945691 w 3945691"/>
              <a:gd name="connsiteY4" fmla="*/ 7766458 h 7883088"/>
              <a:gd name="connsiteX5" fmla="*/ 3942842 w 3945691"/>
              <a:gd name="connsiteY5" fmla="*/ 7878334 h 7883088"/>
              <a:gd name="connsiteX6" fmla="*/ 15305 w 3945691"/>
              <a:gd name="connsiteY6" fmla="*/ 7883088 h 7883088"/>
              <a:gd name="connsiteX0" fmla="*/ 15305 w 3945691"/>
              <a:gd name="connsiteY0" fmla="*/ 8009304 h 8009304"/>
              <a:gd name="connsiteX1" fmla="*/ 12727 w 3945691"/>
              <a:gd name="connsiteY1" fmla="*/ 5377943 h 8009304"/>
              <a:gd name="connsiteX2" fmla="*/ 55510 w 3945691"/>
              <a:gd name="connsiteY2" fmla="*/ 9298 h 8009304"/>
              <a:gd name="connsiteX3" fmla="*/ 581880 w 3945691"/>
              <a:gd name="connsiteY3" fmla="*/ 6905415 h 8009304"/>
              <a:gd name="connsiteX4" fmla="*/ 3945691 w 3945691"/>
              <a:gd name="connsiteY4" fmla="*/ 7892674 h 8009304"/>
              <a:gd name="connsiteX5" fmla="*/ 3942842 w 3945691"/>
              <a:gd name="connsiteY5" fmla="*/ 8004550 h 8009304"/>
              <a:gd name="connsiteX6" fmla="*/ 15305 w 3945691"/>
              <a:gd name="connsiteY6" fmla="*/ 8009304 h 8009304"/>
              <a:gd name="connsiteX0" fmla="*/ 4334 w 3934720"/>
              <a:gd name="connsiteY0" fmla="*/ 8006293 h 8006293"/>
              <a:gd name="connsiteX1" fmla="*/ 1756 w 3934720"/>
              <a:gd name="connsiteY1" fmla="*/ 5374932 h 8006293"/>
              <a:gd name="connsiteX2" fmla="*/ 44539 w 3934720"/>
              <a:gd name="connsiteY2" fmla="*/ 6287 h 8006293"/>
              <a:gd name="connsiteX3" fmla="*/ 570909 w 3934720"/>
              <a:gd name="connsiteY3" fmla="*/ 6902404 h 8006293"/>
              <a:gd name="connsiteX4" fmla="*/ 3934720 w 3934720"/>
              <a:gd name="connsiteY4" fmla="*/ 7889663 h 8006293"/>
              <a:gd name="connsiteX5" fmla="*/ 3931871 w 3934720"/>
              <a:gd name="connsiteY5" fmla="*/ 8001539 h 8006293"/>
              <a:gd name="connsiteX6" fmla="*/ 4334 w 3934720"/>
              <a:gd name="connsiteY6" fmla="*/ 8006293 h 8006293"/>
              <a:gd name="connsiteX0" fmla="*/ 6900 w 3937286"/>
              <a:gd name="connsiteY0" fmla="*/ 8029695 h 8029695"/>
              <a:gd name="connsiteX1" fmla="*/ 4322 w 3937286"/>
              <a:gd name="connsiteY1" fmla="*/ 5398334 h 8029695"/>
              <a:gd name="connsiteX2" fmla="*/ 41104 w 3937286"/>
              <a:gd name="connsiteY2" fmla="*/ 6257 h 8029695"/>
              <a:gd name="connsiteX3" fmla="*/ 573475 w 3937286"/>
              <a:gd name="connsiteY3" fmla="*/ 6925806 h 8029695"/>
              <a:gd name="connsiteX4" fmla="*/ 3937286 w 3937286"/>
              <a:gd name="connsiteY4" fmla="*/ 7913065 h 8029695"/>
              <a:gd name="connsiteX5" fmla="*/ 3934437 w 3937286"/>
              <a:gd name="connsiteY5" fmla="*/ 8024941 h 8029695"/>
              <a:gd name="connsiteX6" fmla="*/ 6900 w 3937286"/>
              <a:gd name="connsiteY6" fmla="*/ 8029695 h 8029695"/>
              <a:gd name="connsiteX0" fmla="*/ 6900 w 3937286"/>
              <a:gd name="connsiteY0" fmla="*/ 8040260 h 8040260"/>
              <a:gd name="connsiteX1" fmla="*/ 4322 w 3937286"/>
              <a:gd name="connsiteY1" fmla="*/ 5408899 h 8040260"/>
              <a:gd name="connsiteX2" fmla="*/ 41104 w 3937286"/>
              <a:gd name="connsiteY2" fmla="*/ 16822 h 8040260"/>
              <a:gd name="connsiteX3" fmla="*/ 573475 w 3937286"/>
              <a:gd name="connsiteY3" fmla="*/ 6936371 h 8040260"/>
              <a:gd name="connsiteX4" fmla="*/ 3937286 w 3937286"/>
              <a:gd name="connsiteY4" fmla="*/ 7923630 h 8040260"/>
              <a:gd name="connsiteX5" fmla="*/ 3934437 w 3937286"/>
              <a:gd name="connsiteY5" fmla="*/ 8035506 h 8040260"/>
              <a:gd name="connsiteX6" fmla="*/ 6900 w 3937286"/>
              <a:gd name="connsiteY6" fmla="*/ 8040260 h 8040260"/>
              <a:gd name="connsiteX0" fmla="*/ 9958 w 3940344"/>
              <a:gd name="connsiteY0" fmla="*/ 8040260 h 8040260"/>
              <a:gd name="connsiteX1" fmla="*/ 7380 w 3940344"/>
              <a:gd name="connsiteY1" fmla="*/ 5408899 h 8040260"/>
              <a:gd name="connsiteX2" fmla="*/ 38160 w 3940344"/>
              <a:gd name="connsiteY2" fmla="*/ 16822 h 8040260"/>
              <a:gd name="connsiteX3" fmla="*/ 576533 w 3940344"/>
              <a:gd name="connsiteY3" fmla="*/ 6936371 h 8040260"/>
              <a:gd name="connsiteX4" fmla="*/ 3940344 w 3940344"/>
              <a:gd name="connsiteY4" fmla="*/ 7923630 h 8040260"/>
              <a:gd name="connsiteX5" fmla="*/ 3937495 w 3940344"/>
              <a:gd name="connsiteY5" fmla="*/ 8035506 h 8040260"/>
              <a:gd name="connsiteX6" fmla="*/ 9958 w 3940344"/>
              <a:gd name="connsiteY6" fmla="*/ 8040260 h 8040260"/>
              <a:gd name="connsiteX0" fmla="*/ 5409 w 3935795"/>
              <a:gd name="connsiteY0" fmla="*/ 8027249 h 8027249"/>
              <a:gd name="connsiteX1" fmla="*/ 2831 w 3935795"/>
              <a:gd name="connsiteY1" fmla="*/ 5395888 h 8027249"/>
              <a:gd name="connsiteX2" fmla="*/ 33611 w 3935795"/>
              <a:gd name="connsiteY2" fmla="*/ 3811 h 8027249"/>
              <a:gd name="connsiteX3" fmla="*/ 571984 w 3935795"/>
              <a:gd name="connsiteY3" fmla="*/ 6923360 h 8027249"/>
              <a:gd name="connsiteX4" fmla="*/ 3935795 w 3935795"/>
              <a:gd name="connsiteY4" fmla="*/ 7910619 h 8027249"/>
              <a:gd name="connsiteX5" fmla="*/ 3932946 w 3935795"/>
              <a:gd name="connsiteY5" fmla="*/ 8022495 h 8027249"/>
              <a:gd name="connsiteX6" fmla="*/ 5409 w 3935795"/>
              <a:gd name="connsiteY6" fmla="*/ 8027249 h 8027249"/>
              <a:gd name="connsiteX0" fmla="*/ 5409 w 3935795"/>
              <a:gd name="connsiteY0" fmla="*/ 8027249 h 8027249"/>
              <a:gd name="connsiteX1" fmla="*/ 2831 w 3935795"/>
              <a:gd name="connsiteY1" fmla="*/ 5395888 h 8027249"/>
              <a:gd name="connsiteX2" fmla="*/ 33611 w 3935795"/>
              <a:gd name="connsiteY2" fmla="*/ 3810 h 8027249"/>
              <a:gd name="connsiteX3" fmla="*/ 571984 w 3935795"/>
              <a:gd name="connsiteY3" fmla="*/ 6923360 h 8027249"/>
              <a:gd name="connsiteX4" fmla="*/ 3935795 w 3935795"/>
              <a:gd name="connsiteY4" fmla="*/ 7910619 h 8027249"/>
              <a:gd name="connsiteX5" fmla="*/ 3932946 w 3935795"/>
              <a:gd name="connsiteY5" fmla="*/ 8022495 h 8027249"/>
              <a:gd name="connsiteX6" fmla="*/ 5409 w 3935795"/>
              <a:gd name="connsiteY6" fmla="*/ 8027249 h 8027249"/>
              <a:gd name="connsiteX0" fmla="*/ 2578 w 3932964"/>
              <a:gd name="connsiteY0" fmla="*/ 8035037 h 8035037"/>
              <a:gd name="connsiteX1" fmla="*/ 0 w 3932964"/>
              <a:gd name="connsiteY1" fmla="*/ 5403676 h 8035037"/>
              <a:gd name="connsiteX2" fmla="*/ 30780 w 3932964"/>
              <a:gd name="connsiteY2" fmla="*/ 11598 h 8035037"/>
              <a:gd name="connsiteX3" fmla="*/ 569153 w 3932964"/>
              <a:gd name="connsiteY3" fmla="*/ 6931148 h 8035037"/>
              <a:gd name="connsiteX4" fmla="*/ 3932964 w 3932964"/>
              <a:gd name="connsiteY4" fmla="*/ 7918407 h 8035037"/>
              <a:gd name="connsiteX5" fmla="*/ 3930115 w 3932964"/>
              <a:gd name="connsiteY5" fmla="*/ 8030283 h 8035037"/>
              <a:gd name="connsiteX6" fmla="*/ 2578 w 3932964"/>
              <a:gd name="connsiteY6" fmla="*/ 8035037 h 8035037"/>
              <a:gd name="connsiteX0" fmla="*/ 2578 w 3932964"/>
              <a:gd name="connsiteY0" fmla="*/ 8034556 h 8034556"/>
              <a:gd name="connsiteX1" fmla="*/ 0 w 3932964"/>
              <a:gd name="connsiteY1" fmla="*/ 5403195 h 8034556"/>
              <a:gd name="connsiteX2" fmla="*/ 30780 w 3932964"/>
              <a:gd name="connsiteY2" fmla="*/ 11117 h 8034556"/>
              <a:gd name="connsiteX3" fmla="*/ 569153 w 3932964"/>
              <a:gd name="connsiteY3" fmla="*/ 6930667 h 8034556"/>
              <a:gd name="connsiteX4" fmla="*/ 3932964 w 3932964"/>
              <a:gd name="connsiteY4" fmla="*/ 7917926 h 8034556"/>
              <a:gd name="connsiteX5" fmla="*/ 3930115 w 3932964"/>
              <a:gd name="connsiteY5" fmla="*/ 8029802 h 8034556"/>
              <a:gd name="connsiteX6" fmla="*/ 2578 w 3932964"/>
              <a:gd name="connsiteY6" fmla="*/ 8034556 h 8034556"/>
              <a:gd name="connsiteX0" fmla="*/ 2578 w 3932964"/>
              <a:gd name="connsiteY0" fmla="*/ 8442733 h 8442733"/>
              <a:gd name="connsiteX1" fmla="*/ 0 w 3932964"/>
              <a:gd name="connsiteY1" fmla="*/ 5811372 h 8442733"/>
              <a:gd name="connsiteX2" fmla="*/ 1045711 w 3932964"/>
              <a:gd name="connsiteY2" fmla="*/ 10990 h 8442733"/>
              <a:gd name="connsiteX3" fmla="*/ 569153 w 3932964"/>
              <a:gd name="connsiteY3" fmla="*/ 7338844 h 8442733"/>
              <a:gd name="connsiteX4" fmla="*/ 3932964 w 3932964"/>
              <a:gd name="connsiteY4" fmla="*/ 8326103 h 8442733"/>
              <a:gd name="connsiteX5" fmla="*/ 3930115 w 3932964"/>
              <a:gd name="connsiteY5" fmla="*/ 8437979 h 8442733"/>
              <a:gd name="connsiteX6" fmla="*/ 2578 w 3932964"/>
              <a:gd name="connsiteY6" fmla="*/ 8442733 h 8442733"/>
              <a:gd name="connsiteX0" fmla="*/ 2578 w 3932964"/>
              <a:gd name="connsiteY0" fmla="*/ 8450002 h 8450002"/>
              <a:gd name="connsiteX1" fmla="*/ 0 w 3932964"/>
              <a:gd name="connsiteY1" fmla="*/ 5818641 h 8450002"/>
              <a:gd name="connsiteX2" fmla="*/ 1045711 w 3932964"/>
              <a:gd name="connsiteY2" fmla="*/ 18259 h 8450002"/>
              <a:gd name="connsiteX3" fmla="*/ 1933911 w 3932964"/>
              <a:gd name="connsiteY3" fmla="*/ 4137961 h 8450002"/>
              <a:gd name="connsiteX4" fmla="*/ 3932964 w 3932964"/>
              <a:gd name="connsiteY4" fmla="*/ 8333372 h 8450002"/>
              <a:gd name="connsiteX5" fmla="*/ 3930115 w 3932964"/>
              <a:gd name="connsiteY5" fmla="*/ 8445248 h 8450002"/>
              <a:gd name="connsiteX6" fmla="*/ 2578 w 3932964"/>
              <a:gd name="connsiteY6" fmla="*/ 8450002 h 8450002"/>
              <a:gd name="connsiteX0" fmla="*/ 2578 w 3932964"/>
              <a:gd name="connsiteY0" fmla="*/ 8456534 h 8456534"/>
              <a:gd name="connsiteX1" fmla="*/ 0 w 3932964"/>
              <a:gd name="connsiteY1" fmla="*/ 5825173 h 8456534"/>
              <a:gd name="connsiteX2" fmla="*/ 1045711 w 3932964"/>
              <a:gd name="connsiteY2" fmla="*/ 24791 h 8456534"/>
              <a:gd name="connsiteX3" fmla="*/ 1933911 w 3932964"/>
              <a:gd name="connsiteY3" fmla="*/ 4144493 h 8456534"/>
              <a:gd name="connsiteX4" fmla="*/ 3932964 w 3932964"/>
              <a:gd name="connsiteY4" fmla="*/ 8339904 h 8456534"/>
              <a:gd name="connsiteX5" fmla="*/ 3930115 w 3932964"/>
              <a:gd name="connsiteY5" fmla="*/ 8451780 h 8456534"/>
              <a:gd name="connsiteX6" fmla="*/ 2578 w 3932964"/>
              <a:gd name="connsiteY6" fmla="*/ 8456534 h 8456534"/>
              <a:gd name="connsiteX0" fmla="*/ 2578 w 3932964"/>
              <a:gd name="connsiteY0" fmla="*/ 9030920 h 9030920"/>
              <a:gd name="connsiteX1" fmla="*/ 0 w 3932964"/>
              <a:gd name="connsiteY1" fmla="*/ 6399559 h 9030920"/>
              <a:gd name="connsiteX2" fmla="*/ 678608 w 3932964"/>
              <a:gd name="connsiteY2" fmla="*/ 15876 h 9030920"/>
              <a:gd name="connsiteX3" fmla="*/ 1933911 w 3932964"/>
              <a:gd name="connsiteY3" fmla="*/ 4718879 h 9030920"/>
              <a:gd name="connsiteX4" fmla="*/ 3932964 w 3932964"/>
              <a:gd name="connsiteY4" fmla="*/ 8914290 h 9030920"/>
              <a:gd name="connsiteX5" fmla="*/ 3930115 w 3932964"/>
              <a:gd name="connsiteY5" fmla="*/ 9026166 h 9030920"/>
              <a:gd name="connsiteX6" fmla="*/ 2578 w 3932964"/>
              <a:gd name="connsiteY6" fmla="*/ 9030920 h 9030920"/>
              <a:gd name="connsiteX0" fmla="*/ 2578 w 3932964"/>
              <a:gd name="connsiteY0" fmla="*/ 9023487 h 9023487"/>
              <a:gd name="connsiteX1" fmla="*/ 0 w 3932964"/>
              <a:gd name="connsiteY1" fmla="*/ 6392126 h 9023487"/>
              <a:gd name="connsiteX2" fmla="*/ 678608 w 3932964"/>
              <a:gd name="connsiteY2" fmla="*/ 8443 h 9023487"/>
              <a:gd name="connsiteX3" fmla="*/ 1899360 w 3932964"/>
              <a:gd name="connsiteY3" fmla="*/ 5119753 h 9023487"/>
              <a:gd name="connsiteX4" fmla="*/ 3932964 w 3932964"/>
              <a:gd name="connsiteY4" fmla="*/ 8906857 h 9023487"/>
              <a:gd name="connsiteX5" fmla="*/ 3930115 w 3932964"/>
              <a:gd name="connsiteY5" fmla="*/ 9018733 h 9023487"/>
              <a:gd name="connsiteX6" fmla="*/ 2578 w 3932964"/>
              <a:gd name="connsiteY6" fmla="*/ 9023487 h 9023487"/>
              <a:gd name="connsiteX0" fmla="*/ 2578 w 3932964"/>
              <a:gd name="connsiteY0" fmla="*/ 9025801 h 9025801"/>
              <a:gd name="connsiteX1" fmla="*/ 0 w 3932964"/>
              <a:gd name="connsiteY1" fmla="*/ 6394440 h 9025801"/>
              <a:gd name="connsiteX2" fmla="*/ 678608 w 3932964"/>
              <a:gd name="connsiteY2" fmla="*/ 10757 h 9025801"/>
              <a:gd name="connsiteX3" fmla="*/ 1899360 w 3932964"/>
              <a:gd name="connsiteY3" fmla="*/ 5122067 h 9025801"/>
              <a:gd name="connsiteX4" fmla="*/ 3932964 w 3932964"/>
              <a:gd name="connsiteY4" fmla="*/ 8909171 h 9025801"/>
              <a:gd name="connsiteX5" fmla="*/ 3930115 w 3932964"/>
              <a:gd name="connsiteY5" fmla="*/ 9021047 h 9025801"/>
              <a:gd name="connsiteX6" fmla="*/ 2578 w 3932964"/>
              <a:gd name="connsiteY6" fmla="*/ 9025801 h 9025801"/>
              <a:gd name="connsiteX0" fmla="*/ 2578 w 3932964"/>
              <a:gd name="connsiteY0" fmla="*/ 9018368 h 9018368"/>
              <a:gd name="connsiteX1" fmla="*/ 0 w 3932964"/>
              <a:gd name="connsiteY1" fmla="*/ 6387007 h 9018368"/>
              <a:gd name="connsiteX2" fmla="*/ 678608 w 3932964"/>
              <a:gd name="connsiteY2" fmla="*/ 3324 h 9018368"/>
              <a:gd name="connsiteX3" fmla="*/ 1769795 w 3932964"/>
              <a:gd name="connsiteY3" fmla="*/ 5639603 h 9018368"/>
              <a:gd name="connsiteX4" fmla="*/ 3932964 w 3932964"/>
              <a:gd name="connsiteY4" fmla="*/ 8901738 h 9018368"/>
              <a:gd name="connsiteX5" fmla="*/ 3930115 w 3932964"/>
              <a:gd name="connsiteY5" fmla="*/ 9013614 h 9018368"/>
              <a:gd name="connsiteX6" fmla="*/ 2578 w 3932964"/>
              <a:gd name="connsiteY6" fmla="*/ 9018368 h 9018368"/>
              <a:gd name="connsiteX0" fmla="*/ 2578 w 3930173"/>
              <a:gd name="connsiteY0" fmla="*/ 9017624 h 9017624"/>
              <a:gd name="connsiteX1" fmla="*/ 0 w 3930173"/>
              <a:gd name="connsiteY1" fmla="*/ 6386263 h 9017624"/>
              <a:gd name="connsiteX2" fmla="*/ 678608 w 3930173"/>
              <a:gd name="connsiteY2" fmla="*/ 2580 h 9017624"/>
              <a:gd name="connsiteX3" fmla="*/ 1769795 w 3930173"/>
              <a:gd name="connsiteY3" fmla="*/ 5638859 h 9017624"/>
              <a:gd name="connsiteX4" fmla="*/ 3889775 w 3930173"/>
              <a:gd name="connsiteY4" fmla="*/ 8026051 h 9017624"/>
              <a:gd name="connsiteX5" fmla="*/ 3930115 w 3930173"/>
              <a:gd name="connsiteY5" fmla="*/ 9012870 h 9017624"/>
              <a:gd name="connsiteX6" fmla="*/ 2578 w 3930173"/>
              <a:gd name="connsiteY6" fmla="*/ 9017624 h 9017624"/>
              <a:gd name="connsiteX0" fmla="*/ 2578 w 3932964"/>
              <a:gd name="connsiteY0" fmla="*/ 9017528 h 9017528"/>
              <a:gd name="connsiteX1" fmla="*/ 0 w 3932964"/>
              <a:gd name="connsiteY1" fmla="*/ 6386167 h 9017528"/>
              <a:gd name="connsiteX2" fmla="*/ 678608 w 3932964"/>
              <a:gd name="connsiteY2" fmla="*/ 2484 h 9017528"/>
              <a:gd name="connsiteX3" fmla="*/ 1769795 w 3932964"/>
              <a:gd name="connsiteY3" fmla="*/ 5638763 h 9017528"/>
              <a:gd name="connsiteX4" fmla="*/ 3932964 w 3932964"/>
              <a:gd name="connsiteY4" fmla="*/ 6976017 h 9017528"/>
              <a:gd name="connsiteX5" fmla="*/ 3930115 w 3932964"/>
              <a:gd name="connsiteY5" fmla="*/ 9012774 h 9017528"/>
              <a:gd name="connsiteX6" fmla="*/ 2578 w 3932964"/>
              <a:gd name="connsiteY6" fmla="*/ 9017528 h 9017528"/>
              <a:gd name="connsiteX0" fmla="*/ 2578 w 3932964"/>
              <a:gd name="connsiteY0" fmla="*/ 9017528 h 9017528"/>
              <a:gd name="connsiteX1" fmla="*/ 0 w 3932964"/>
              <a:gd name="connsiteY1" fmla="*/ 6386167 h 9017528"/>
              <a:gd name="connsiteX2" fmla="*/ 678608 w 3932964"/>
              <a:gd name="connsiteY2" fmla="*/ 2484 h 9017528"/>
              <a:gd name="connsiteX3" fmla="*/ 1769795 w 3932964"/>
              <a:gd name="connsiteY3" fmla="*/ 5638763 h 9017528"/>
              <a:gd name="connsiteX4" fmla="*/ 3932964 w 3932964"/>
              <a:gd name="connsiteY4" fmla="*/ 6976017 h 9017528"/>
              <a:gd name="connsiteX5" fmla="*/ 3930115 w 3932964"/>
              <a:gd name="connsiteY5" fmla="*/ 9012774 h 9017528"/>
              <a:gd name="connsiteX6" fmla="*/ 2578 w 3932964"/>
              <a:gd name="connsiteY6" fmla="*/ 9017528 h 9017528"/>
              <a:gd name="connsiteX0" fmla="*/ 2578 w 3932964"/>
              <a:gd name="connsiteY0" fmla="*/ 9046537 h 9046537"/>
              <a:gd name="connsiteX1" fmla="*/ 0 w 3932964"/>
              <a:gd name="connsiteY1" fmla="*/ 6415176 h 9046537"/>
              <a:gd name="connsiteX2" fmla="*/ 678608 w 3932964"/>
              <a:gd name="connsiteY2" fmla="*/ 31493 h 9046537"/>
              <a:gd name="connsiteX3" fmla="*/ 2201681 w 3932964"/>
              <a:gd name="connsiteY3" fmla="*/ 4092858 h 9046537"/>
              <a:gd name="connsiteX4" fmla="*/ 3932964 w 3932964"/>
              <a:gd name="connsiteY4" fmla="*/ 7005026 h 9046537"/>
              <a:gd name="connsiteX5" fmla="*/ 3930115 w 3932964"/>
              <a:gd name="connsiteY5" fmla="*/ 9041783 h 9046537"/>
              <a:gd name="connsiteX6" fmla="*/ 2578 w 3932964"/>
              <a:gd name="connsiteY6" fmla="*/ 9046537 h 9046537"/>
              <a:gd name="connsiteX0" fmla="*/ 2578 w 3932964"/>
              <a:gd name="connsiteY0" fmla="*/ 9045486 h 9045486"/>
              <a:gd name="connsiteX1" fmla="*/ 0 w 3932964"/>
              <a:gd name="connsiteY1" fmla="*/ 6414125 h 9045486"/>
              <a:gd name="connsiteX2" fmla="*/ 678608 w 3932964"/>
              <a:gd name="connsiteY2" fmla="*/ 30442 h 9045486"/>
              <a:gd name="connsiteX3" fmla="*/ 2201681 w 3932964"/>
              <a:gd name="connsiteY3" fmla="*/ 4091807 h 9045486"/>
              <a:gd name="connsiteX4" fmla="*/ 3932964 w 3932964"/>
              <a:gd name="connsiteY4" fmla="*/ 6245680 h 9045486"/>
              <a:gd name="connsiteX5" fmla="*/ 3930115 w 3932964"/>
              <a:gd name="connsiteY5" fmla="*/ 9040732 h 9045486"/>
              <a:gd name="connsiteX6" fmla="*/ 2578 w 3932964"/>
              <a:gd name="connsiteY6" fmla="*/ 9045486 h 9045486"/>
              <a:gd name="connsiteX0" fmla="*/ 2578 w 3932964"/>
              <a:gd name="connsiteY0" fmla="*/ 9023439 h 9023439"/>
              <a:gd name="connsiteX1" fmla="*/ 0 w 3932964"/>
              <a:gd name="connsiteY1" fmla="*/ 6392078 h 9023439"/>
              <a:gd name="connsiteX2" fmla="*/ 678608 w 3932964"/>
              <a:gd name="connsiteY2" fmla="*/ 8395 h 9023439"/>
              <a:gd name="connsiteX3" fmla="*/ 2123942 w 3932964"/>
              <a:gd name="connsiteY3" fmla="*/ 5061366 h 9023439"/>
              <a:gd name="connsiteX4" fmla="*/ 3932964 w 3932964"/>
              <a:gd name="connsiteY4" fmla="*/ 6223633 h 9023439"/>
              <a:gd name="connsiteX5" fmla="*/ 3930115 w 3932964"/>
              <a:gd name="connsiteY5" fmla="*/ 9018685 h 9023439"/>
              <a:gd name="connsiteX6" fmla="*/ 2578 w 3932964"/>
              <a:gd name="connsiteY6" fmla="*/ 9023439 h 90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964" h="9023439">
                <a:moveTo>
                  <a:pt x="2578" y="9023439"/>
                </a:moveTo>
                <a:cubicBezTo>
                  <a:pt x="3372" y="8027919"/>
                  <a:pt x="1313" y="7138112"/>
                  <a:pt x="0" y="6392078"/>
                </a:cubicBezTo>
                <a:cubicBezTo>
                  <a:pt x="4362" y="5821256"/>
                  <a:pt x="324618" y="230180"/>
                  <a:pt x="678608" y="8395"/>
                </a:cubicBezTo>
                <a:cubicBezTo>
                  <a:pt x="1032598" y="-213390"/>
                  <a:pt x="1581549" y="4025493"/>
                  <a:pt x="2123942" y="5061366"/>
                </a:cubicBezTo>
                <a:cubicBezTo>
                  <a:pt x="2666335" y="6097239"/>
                  <a:pt x="2901586" y="6273173"/>
                  <a:pt x="3932964" y="6223633"/>
                </a:cubicBezTo>
                <a:cubicBezTo>
                  <a:pt x="3932256" y="6401169"/>
                  <a:pt x="3931976" y="8851263"/>
                  <a:pt x="3930115" y="9018685"/>
                </a:cubicBezTo>
                <a:lnTo>
                  <a:pt x="2578" y="9023439"/>
                </a:lnTo>
                <a:close/>
              </a:path>
            </a:pathLst>
          </a:custGeom>
          <a:solidFill>
            <a:schemeClr val="accent1">
              <a:alpha val="68000"/>
            </a:schemeClr>
          </a:solidFill>
          <a:ln w="50800">
            <a:solidFill>
              <a:schemeClr val="bg1">
                <a:alpha val="36000"/>
              </a:schemeClr>
            </a:solidFill>
          </a:ln>
          <a:effectLst/>
        </p:spPr>
        <p:txBody>
          <a:bodyPr wrap="square" rtlCol="0" anchor="t">
            <a:noAutofit/>
          </a:bodyPr>
          <a:lstStyle/>
          <a:p>
            <a:pPr algn="ctr">
              <a:lnSpc>
                <a:spcPct val="80000"/>
              </a:lnSpc>
            </a:pPr>
            <a:endParaRPr lang="en-US" sz="2800" b="1" spc="-60" dirty="0" smtClean="0">
              <a:solidFill>
                <a:schemeClr val="bg1">
                  <a:lumMod val="95000"/>
                </a:schemeClr>
              </a:solidFill>
              <a:effectLst/>
              <a:latin typeface="Calibri" panose="020F0502020204030204" pitchFamily="34" charset="0"/>
              <a:ea typeface="Segoe UI" pitchFamily="34" charset="0"/>
              <a:cs typeface="Arial" pitchFamily="34" charset="0"/>
            </a:endParaRPr>
          </a:p>
        </p:txBody>
      </p:sp>
      <p:sp>
        <p:nvSpPr>
          <p:cNvPr id="19" name="TextBox 18"/>
          <p:cNvSpPr txBox="1"/>
          <p:nvPr/>
        </p:nvSpPr>
        <p:spPr>
          <a:xfrm>
            <a:off x="3468406" y="2741282"/>
            <a:ext cx="1050798" cy="265789"/>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gn="l">
              <a:lnSpc>
                <a:spcPct val="76000"/>
              </a:lnSpc>
            </a:pPr>
            <a:r>
              <a:rPr lang="en-US" sz="1600" b="0" dirty="0" smtClean="0">
                <a:solidFill>
                  <a:schemeClr val="accent1">
                    <a:lumMod val="60000"/>
                    <a:lumOff val="40000"/>
                  </a:schemeClr>
                </a:solidFill>
                <a:latin typeface="Elektra Text Pro"/>
                <a:cs typeface="Elektra Text Pro"/>
              </a:rPr>
              <a:t>Cult-classic</a:t>
            </a:r>
            <a:endParaRPr lang="en-US" sz="1600" b="0" dirty="0">
              <a:solidFill>
                <a:schemeClr val="accent1">
                  <a:lumMod val="60000"/>
                  <a:lumOff val="40000"/>
                </a:schemeClr>
              </a:solidFill>
              <a:latin typeface="Elektra Text Pro"/>
              <a:cs typeface="Elektra Text Pro"/>
            </a:endParaRPr>
          </a:p>
        </p:txBody>
      </p:sp>
      <p:sp>
        <p:nvSpPr>
          <p:cNvPr id="20" name="TextBox 19"/>
          <p:cNvSpPr txBox="1"/>
          <p:nvPr/>
        </p:nvSpPr>
        <p:spPr>
          <a:xfrm>
            <a:off x="1976390" y="895535"/>
            <a:ext cx="937726" cy="452892"/>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gn="l">
              <a:lnSpc>
                <a:spcPct val="76000"/>
              </a:lnSpc>
            </a:pPr>
            <a:r>
              <a:rPr lang="en-US" sz="1600" b="0" dirty="0" smtClean="0">
                <a:solidFill>
                  <a:schemeClr val="accent1">
                    <a:lumMod val="60000"/>
                    <a:lumOff val="40000"/>
                  </a:schemeClr>
                </a:solidFill>
                <a:latin typeface="Elektra Text Pro"/>
                <a:cs typeface="Elektra Text Pro"/>
              </a:rPr>
              <a:t>Movies &amp; TV Series</a:t>
            </a:r>
            <a:endParaRPr lang="en-US" sz="1600" b="0" dirty="0">
              <a:solidFill>
                <a:schemeClr val="accent1">
                  <a:lumMod val="60000"/>
                  <a:lumOff val="40000"/>
                </a:schemeClr>
              </a:solidFill>
              <a:latin typeface="Elektra Text Pro"/>
              <a:cs typeface="Elektra Text Pro"/>
            </a:endParaRPr>
          </a:p>
        </p:txBody>
      </p:sp>
      <p:sp>
        <p:nvSpPr>
          <p:cNvPr id="47" name="TextBox 46"/>
          <p:cNvSpPr txBox="1"/>
          <p:nvPr/>
        </p:nvSpPr>
        <p:spPr>
          <a:xfrm>
            <a:off x="5810250" y="2558756"/>
            <a:ext cx="2339711" cy="508035"/>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nSpc>
                <a:spcPct val="76000"/>
              </a:lnSpc>
            </a:pPr>
            <a:r>
              <a:rPr lang="en-US" dirty="0" smtClean="0">
                <a:solidFill>
                  <a:schemeClr val="bg1"/>
                </a:solidFill>
                <a:latin typeface="Calibri" panose="020F0502020204030204" pitchFamily="34" charset="0"/>
              </a:rPr>
              <a:t>Most Effective for Recommendation Engines</a:t>
            </a:r>
            <a:endParaRPr lang="en-US" dirty="0">
              <a:solidFill>
                <a:schemeClr val="bg1"/>
              </a:solidFill>
              <a:latin typeface="Calibri" panose="020F0502020204030204" pitchFamily="34" charset="0"/>
            </a:endParaRPr>
          </a:p>
        </p:txBody>
      </p:sp>
      <p:sp>
        <p:nvSpPr>
          <p:cNvPr id="49" name="TextBox 48"/>
          <p:cNvSpPr txBox="1"/>
          <p:nvPr/>
        </p:nvSpPr>
        <p:spPr>
          <a:xfrm>
            <a:off x="5714147" y="3216240"/>
            <a:ext cx="2435814" cy="508035"/>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nSpc>
                <a:spcPct val="76000"/>
              </a:lnSpc>
            </a:pPr>
            <a:r>
              <a:rPr lang="en-US" dirty="0">
                <a:solidFill>
                  <a:schemeClr val="accent3">
                    <a:lumMod val="20000"/>
                    <a:lumOff val="80000"/>
                  </a:schemeClr>
                </a:solidFill>
                <a:latin typeface="Calibri" panose="020F0502020204030204" pitchFamily="34" charset="0"/>
              </a:rPr>
              <a:t>Ideal for OTT </a:t>
            </a:r>
            <a:r>
              <a:rPr lang="en-US" dirty="0" smtClean="0">
                <a:solidFill>
                  <a:schemeClr val="accent3">
                    <a:lumMod val="20000"/>
                    <a:lumOff val="80000"/>
                  </a:schemeClr>
                </a:solidFill>
                <a:latin typeface="Calibri"/>
              </a:rPr>
              <a:t>•</a:t>
            </a:r>
            <a:r>
              <a:rPr lang="en-US" dirty="0" smtClean="0">
                <a:solidFill>
                  <a:schemeClr val="accent3">
                    <a:lumMod val="20000"/>
                    <a:lumOff val="80000"/>
                  </a:schemeClr>
                </a:solidFill>
                <a:latin typeface="Calibri" panose="020F0502020204030204" pitchFamily="34" charset="0"/>
              </a:rPr>
              <a:t>  </a:t>
            </a:r>
            <a:r>
              <a:rPr lang="en-US" dirty="0">
                <a:solidFill>
                  <a:schemeClr val="accent3">
                    <a:lumMod val="20000"/>
                    <a:lumOff val="80000"/>
                  </a:schemeClr>
                </a:solidFill>
                <a:latin typeface="Calibri" panose="020F0502020204030204" pitchFamily="34" charset="0"/>
              </a:rPr>
              <a:t>Movies </a:t>
            </a:r>
            <a:r>
              <a:rPr lang="en-US" dirty="0">
                <a:solidFill>
                  <a:schemeClr val="accent3">
                    <a:lumMod val="20000"/>
                    <a:lumOff val="80000"/>
                  </a:schemeClr>
                </a:solidFill>
                <a:latin typeface="Calibri"/>
              </a:rPr>
              <a:t>•</a:t>
            </a:r>
            <a:r>
              <a:rPr lang="en-US" dirty="0" smtClean="0">
                <a:solidFill>
                  <a:schemeClr val="accent3">
                    <a:lumMod val="20000"/>
                    <a:lumOff val="80000"/>
                  </a:schemeClr>
                </a:solidFill>
                <a:latin typeface="Calibri" panose="020F0502020204030204" pitchFamily="34" charset="0"/>
              </a:rPr>
              <a:t> </a:t>
            </a:r>
            <a:r>
              <a:rPr lang="en-US" dirty="0">
                <a:solidFill>
                  <a:schemeClr val="accent3">
                    <a:lumMod val="20000"/>
                    <a:lumOff val="80000"/>
                  </a:schemeClr>
                </a:solidFill>
                <a:latin typeface="Calibri" panose="020F0502020204030204" pitchFamily="34" charset="0"/>
              </a:rPr>
              <a:t>TV</a:t>
            </a:r>
            <a:br>
              <a:rPr lang="en-US" dirty="0">
                <a:solidFill>
                  <a:schemeClr val="accent3">
                    <a:lumMod val="20000"/>
                    <a:lumOff val="80000"/>
                  </a:schemeClr>
                </a:solidFill>
                <a:latin typeface="Calibri" panose="020F0502020204030204" pitchFamily="34" charset="0"/>
              </a:rPr>
            </a:br>
            <a:r>
              <a:rPr lang="en-US" dirty="0">
                <a:solidFill>
                  <a:schemeClr val="accent3">
                    <a:lumMod val="20000"/>
                    <a:lumOff val="80000"/>
                  </a:schemeClr>
                </a:solidFill>
                <a:latin typeface="Calibri"/>
              </a:rPr>
              <a:t>•</a:t>
            </a:r>
            <a:r>
              <a:rPr lang="en-US" dirty="0" smtClean="0">
                <a:solidFill>
                  <a:schemeClr val="accent3">
                    <a:lumMod val="20000"/>
                    <a:lumOff val="80000"/>
                  </a:schemeClr>
                </a:solidFill>
                <a:latin typeface="Calibri" panose="020F0502020204030204" pitchFamily="34" charset="0"/>
              </a:rPr>
              <a:t>  </a:t>
            </a:r>
            <a:r>
              <a:rPr lang="en-US" dirty="0">
                <a:solidFill>
                  <a:schemeClr val="accent3">
                    <a:lumMod val="20000"/>
                    <a:lumOff val="80000"/>
                  </a:schemeClr>
                </a:solidFill>
                <a:latin typeface="Calibri" panose="020F0502020204030204" pitchFamily="34" charset="0"/>
              </a:rPr>
              <a:t>Stock </a:t>
            </a:r>
            <a:r>
              <a:rPr lang="en-US" dirty="0" smtClean="0">
                <a:solidFill>
                  <a:schemeClr val="accent3">
                    <a:lumMod val="20000"/>
                    <a:lumOff val="80000"/>
                  </a:schemeClr>
                </a:solidFill>
                <a:latin typeface="Calibri" panose="020F0502020204030204" pitchFamily="34" charset="0"/>
              </a:rPr>
              <a:t>Footage</a:t>
            </a:r>
            <a:endParaRPr lang="en-US" dirty="0">
              <a:solidFill>
                <a:schemeClr val="accent3">
                  <a:lumMod val="20000"/>
                  <a:lumOff val="80000"/>
                </a:schemeClr>
              </a:solidFill>
              <a:latin typeface="Calibri" panose="020F0502020204030204" pitchFamily="34" charset="0"/>
            </a:endParaRPr>
          </a:p>
        </p:txBody>
      </p:sp>
      <p:sp>
        <p:nvSpPr>
          <p:cNvPr id="39" name="TextBox 38"/>
          <p:cNvSpPr txBox="1"/>
          <p:nvPr/>
        </p:nvSpPr>
        <p:spPr>
          <a:xfrm>
            <a:off x="4874853" y="4098361"/>
            <a:ext cx="1251868" cy="300286"/>
          </a:xfrm>
          <a:prstGeom prst="rect">
            <a:avLst/>
          </a:prstGeom>
          <a:noFill/>
          <a:ln w="50800">
            <a:noFill/>
          </a:ln>
        </p:spPr>
        <p:txBody>
          <a:bodyPr wrap="square" lIns="0" tIns="38963" rIns="0" bIns="38963" rtlCol="0">
            <a:spAutoFit/>
          </a:bodyPr>
          <a:lstStyle/>
          <a:p>
            <a:pPr algn="r">
              <a:lnSpc>
                <a:spcPct val="80000"/>
              </a:lnSpc>
            </a:pPr>
            <a:r>
              <a:rPr lang="en-US" b="1" i="1" spc="-100" dirty="0" smtClean="0">
                <a:solidFill>
                  <a:schemeClr val="bg1"/>
                </a:solidFill>
                <a:effectLst/>
                <a:latin typeface="Calibri" panose="020F0502020204030204" pitchFamily="34" charset="0"/>
                <a:cs typeface="Arial" pitchFamily="34" charset="0"/>
              </a:rPr>
              <a:t>Age of content</a:t>
            </a:r>
            <a:endParaRPr lang="en-US" b="1" i="1" spc="-100" dirty="0">
              <a:solidFill>
                <a:schemeClr val="bg1"/>
              </a:solidFill>
              <a:effectLst/>
              <a:latin typeface="Calibri" panose="020F0502020204030204" pitchFamily="34" charset="0"/>
              <a:cs typeface="Arial" pitchFamily="34" charset="0"/>
            </a:endParaRPr>
          </a:p>
        </p:txBody>
      </p:sp>
      <p:sp>
        <p:nvSpPr>
          <p:cNvPr id="46" name="TextBox 45"/>
          <p:cNvSpPr txBox="1"/>
          <p:nvPr/>
        </p:nvSpPr>
        <p:spPr>
          <a:xfrm>
            <a:off x="1038665" y="2558756"/>
            <a:ext cx="1714060" cy="508035"/>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gn="l">
              <a:lnSpc>
                <a:spcPct val="76000"/>
              </a:lnSpc>
            </a:pPr>
            <a:r>
              <a:rPr lang="en-US" dirty="0">
                <a:solidFill>
                  <a:schemeClr val="bg1"/>
                </a:solidFill>
                <a:latin typeface="Calibri" panose="020F0502020204030204" pitchFamily="34" charset="0"/>
              </a:rPr>
              <a:t>Most Effective</a:t>
            </a:r>
          </a:p>
          <a:p>
            <a:pPr algn="l">
              <a:lnSpc>
                <a:spcPct val="76000"/>
              </a:lnSpc>
            </a:pPr>
            <a:r>
              <a:rPr lang="en-US" dirty="0" smtClean="0">
                <a:solidFill>
                  <a:schemeClr val="bg1"/>
                </a:solidFill>
                <a:latin typeface="Calibri" panose="020F0502020204030204" pitchFamily="34" charset="0"/>
              </a:rPr>
              <a:t>for Advertising</a:t>
            </a:r>
            <a:endParaRPr lang="en-US" dirty="0">
              <a:solidFill>
                <a:schemeClr val="bg1"/>
              </a:solidFill>
              <a:latin typeface="Calibri" panose="020F0502020204030204" pitchFamily="34" charset="0"/>
            </a:endParaRPr>
          </a:p>
        </p:txBody>
      </p:sp>
      <p:sp>
        <p:nvSpPr>
          <p:cNvPr id="48" name="TextBox 47"/>
          <p:cNvSpPr txBox="1"/>
          <p:nvPr/>
        </p:nvSpPr>
        <p:spPr>
          <a:xfrm>
            <a:off x="1038665" y="3216240"/>
            <a:ext cx="2129830" cy="508035"/>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gn="l">
              <a:lnSpc>
                <a:spcPct val="76000"/>
              </a:lnSpc>
            </a:pPr>
            <a:r>
              <a:rPr lang="en-US" dirty="0">
                <a:solidFill>
                  <a:schemeClr val="accent5">
                    <a:lumMod val="20000"/>
                    <a:lumOff val="80000"/>
                  </a:schemeClr>
                </a:solidFill>
                <a:latin typeface="Calibri" panose="020F0502020204030204" pitchFamily="34" charset="0"/>
              </a:rPr>
              <a:t>Ideal in Broadcast  </a:t>
            </a:r>
            <a:r>
              <a:rPr lang="en-US" dirty="0" smtClean="0">
                <a:solidFill>
                  <a:schemeClr val="accent5">
                    <a:lumMod val="20000"/>
                    <a:lumOff val="80000"/>
                  </a:schemeClr>
                </a:solidFill>
                <a:latin typeface="Calibri"/>
              </a:rPr>
              <a:t>•</a:t>
            </a:r>
            <a:r>
              <a:rPr lang="en-US" dirty="0" smtClean="0">
                <a:solidFill>
                  <a:schemeClr val="accent5">
                    <a:lumMod val="20000"/>
                    <a:lumOff val="80000"/>
                  </a:schemeClr>
                </a:solidFill>
                <a:latin typeface="Calibri" panose="020F0502020204030204" pitchFamily="34" charset="0"/>
              </a:rPr>
              <a:t>  </a:t>
            </a:r>
            <a:r>
              <a:rPr lang="en-US" dirty="0">
                <a:solidFill>
                  <a:schemeClr val="accent5">
                    <a:lumMod val="20000"/>
                    <a:lumOff val="80000"/>
                  </a:schemeClr>
                </a:solidFill>
                <a:latin typeface="Calibri" panose="020F0502020204030204" pitchFamily="34" charset="0"/>
              </a:rPr>
              <a:t>Live Content </a:t>
            </a:r>
            <a:r>
              <a:rPr lang="en-US" dirty="0">
                <a:solidFill>
                  <a:schemeClr val="accent5">
                    <a:lumMod val="20000"/>
                    <a:lumOff val="80000"/>
                  </a:schemeClr>
                </a:solidFill>
                <a:latin typeface="Calibri"/>
              </a:rPr>
              <a:t>•</a:t>
            </a:r>
            <a:r>
              <a:rPr lang="en-US" dirty="0" smtClean="0">
                <a:solidFill>
                  <a:schemeClr val="accent5">
                    <a:lumMod val="20000"/>
                    <a:lumOff val="80000"/>
                  </a:schemeClr>
                </a:solidFill>
                <a:latin typeface="Calibri" panose="020F0502020204030204" pitchFamily="34" charset="0"/>
              </a:rPr>
              <a:t>  </a:t>
            </a:r>
            <a:r>
              <a:rPr lang="en-US" dirty="0">
                <a:solidFill>
                  <a:schemeClr val="accent5">
                    <a:lumMod val="20000"/>
                    <a:lumOff val="80000"/>
                  </a:schemeClr>
                </a:solidFill>
                <a:latin typeface="Calibri" panose="020F0502020204030204" pitchFamily="34" charset="0"/>
              </a:rPr>
              <a:t>Sports </a:t>
            </a:r>
            <a:r>
              <a:rPr lang="en-US" dirty="0">
                <a:solidFill>
                  <a:schemeClr val="accent5">
                    <a:lumMod val="20000"/>
                    <a:lumOff val="80000"/>
                  </a:schemeClr>
                </a:solidFill>
                <a:latin typeface="Calibri"/>
              </a:rPr>
              <a:t>•</a:t>
            </a:r>
            <a:r>
              <a:rPr lang="en-US" dirty="0" smtClean="0">
                <a:solidFill>
                  <a:schemeClr val="accent5">
                    <a:lumMod val="20000"/>
                    <a:lumOff val="80000"/>
                  </a:schemeClr>
                </a:solidFill>
                <a:latin typeface="Calibri" panose="020F0502020204030204" pitchFamily="34" charset="0"/>
              </a:rPr>
              <a:t>  </a:t>
            </a:r>
            <a:r>
              <a:rPr lang="en-US" dirty="0">
                <a:solidFill>
                  <a:schemeClr val="accent5">
                    <a:lumMod val="20000"/>
                    <a:lumOff val="80000"/>
                  </a:schemeClr>
                </a:solidFill>
                <a:latin typeface="Calibri" panose="020F0502020204030204" pitchFamily="34" charset="0"/>
              </a:rPr>
              <a:t>News</a:t>
            </a:r>
          </a:p>
        </p:txBody>
      </p:sp>
    </p:spTree>
    <p:extLst>
      <p:ext uri="{BB962C8B-B14F-4D97-AF65-F5344CB8AC3E}">
        <p14:creationId xmlns:p14="http://schemas.microsoft.com/office/powerpoint/2010/main" val="372068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p:bldP spid="5" grpId="0" animBg="1"/>
      <p:bldP spid="35" grpId="0"/>
      <p:bldP spid="37" grpId="0"/>
      <p:bldP spid="36" grpId="0"/>
      <p:bldP spid="41" grpId="0"/>
      <p:bldP spid="16" grpId="0" animBg="1"/>
      <p:bldP spid="17" grpId="0"/>
      <p:bldP spid="18" grpId="0" animBg="1"/>
      <p:bldP spid="19" grpId="0"/>
      <p:bldP spid="20" grpId="0"/>
      <p:bldP spid="47" grpId="0"/>
      <p:bldP spid="49" grpId="0"/>
      <p:bldP spid="39" grpId="0"/>
      <p:bldP spid="46"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ROI • </a:t>
            </a:r>
            <a:r>
              <a:rPr lang="en-US" dirty="0" smtClean="0"/>
              <a:t>           • Content Discovery</a:t>
            </a:r>
            <a:endParaRPr lang="en-US" dirty="0"/>
          </a:p>
        </p:txBody>
      </p:sp>
      <p:sp>
        <p:nvSpPr>
          <p:cNvPr id="6" name="Content Placeholder 5"/>
          <p:cNvSpPr>
            <a:spLocks noGrp="1"/>
          </p:cNvSpPr>
          <p:nvPr>
            <p:ph sz="half" idx="1"/>
          </p:nvPr>
        </p:nvSpPr>
        <p:spPr>
          <a:xfrm>
            <a:off x="1390650" y="1002578"/>
            <a:ext cx="2739390" cy="3725383"/>
          </a:xfrm>
        </p:spPr>
        <p:txBody>
          <a:bodyPr/>
          <a:lstStyle/>
          <a:p>
            <a:pPr>
              <a:lnSpc>
                <a:spcPct val="80000"/>
              </a:lnSpc>
              <a:spcAft>
                <a:spcPts val="1200"/>
              </a:spcAft>
            </a:pPr>
            <a:r>
              <a:rPr lang="en-US" dirty="0">
                <a:solidFill>
                  <a:schemeClr val="accent2">
                    <a:lumMod val="75000"/>
                  </a:schemeClr>
                </a:solidFill>
              </a:rPr>
              <a:t>Requires a Proactive Subscriber to search for what they want</a:t>
            </a:r>
          </a:p>
          <a:p>
            <a:pPr marL="179388" indent="-179388">
              <a:lnSpc>
                <a:spcPct val="80000"/>
              </a:lnSpc>
              <a:spcBef>
                <a:spcPts val="200"/>
              </a:spcBef>
              <a:buFont typeface="Arial" panose="020B0604020202020204" pitchFamily="34" charset="0"/>
              <a:buChar char="•"/>
            </a:pPr>
            <a:r>
              <a:rPr lang="en-US" b="0" dirty="0">
                <a:solidFill>
                  <a:schemeClr val="accent2">
                    <a:lumMod val="75000"/>
                  </a:schemeClr>
                </a:solidFill>
                <a:cs typeface="Elektra Light Pro"/>
              </a:rPr>
              <a:t>Need </a:t>
            </a:r>
            <a:r>
              <a:rPr lang="en-US" b="0" dirty="0" smtClean="0">
                <a:solidFill>
                  <a:schemeClr val="accent2">
                    <a:lumMod val="75000"/>
                  </a:schemeClr>
                </a:solidFill>
                <a:cs typeface="Elektra Light Pro"/>
              </a:rPr>
              <a:t>to Ask </a:t>
            </a:r>
            <a:r>
              <a:rPr lang="en-US" b="0" dirty="0">
                <a:solidFill>
                  <a:schemeClr val="accent2">
                    <a:lumMod val="75000"/>
                  </a:schemeClr>
                </a:solidFill>
                <a:cs typeface="Elektra Light Pro"/>
              </a:rPr>
              <a:t>Google the </a:t>
            </a:r>
            <a:r>
              <a:rPr lang="en-US" b="0" dirty="0" smtClean="0">
                <a:solidFill>
                  <a:schemeClr val="accent2">
                    <a:lumMod val="75000"/>
                  </a:schemeClr>
                </a:solidFill>
                <a:cs typeface="Elektra Light Pro"/>
              </a:rPr>
              <a:t>right question</a:t>
            </a:r>
            <a:endParaRPr lang="en-US" b="0" dirty="0">
              <a:solidFill>
                <a:schemeClr val="accent2">
                  <a:lumMod val="75000"/>
                </a:schemeClr>
              </a:solidFill>
              <a:cs typeface="Elektra Light Pro"/>
            </a:endParaRPr>
          </a:p>
        </p:txBody>
      </p:sp>
      <p:sp>
        <p:nvSpPr>
          <p:cNvPr id="2" name="Content Placeholder 1"/>
          <p:cNvSpPr>
            <a:spLocks noGrp="1"/>
          </p:cNvSpPr>
          <p:nvPr>
            <p:ph sz="half" idx="2"/>
          </p:nvPr>
        </p:nvSpPr>
        <p:spPr>
          <a:xfrm>
            <a:off x="5258756" y="1002578"/>
            <a:ext cx="3534724"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p>
            <a:pPr>
              <a:lnSpc>
                <a:spcPct val="80000"/>
              </a:lnSpc>
              <a:spcAft>
                <a:spcPts val="1200"/>
              </a:spcAft>
            </a:pPr>
            <a:r>
              <a:rPr lang="en-US" dirty="0">
                <a:solidFill>
                  <a:srgbClr val="008000"/>
                </a:solidFill>
              </a:rPr>
              <a:t>Subscriber Reacts to Recommended </a:t>
            </a:r>
            <a:r>
              <a:rPr lang="en-US" dirty="0" smtClean="0">
                <a:solidFill>
                  <a:srgbClr val="008000"/>
                </a:solidFill>
              </a:rPr>
              <a:t>Content</a:t>
            </a:r>
            <a:br>
              <a:rPr lang="en-US" dirty="0" smtClean="0">
                <a:solidFill>
                  <a:srgbClr val="008000"/>
                </a:solidFill>
              </a:rPr>
            </a:br>
            <a:endParaRPr lang="en-US" dirty="0">
              <a:solidFill>
                <a:srgbClr val="008000"/>
              </a:solidFill>
            </a:endParaRPr>
          </a:p>
          <a:p>
            <a:pPr marL="274638" indent="-274638">
              <a:lnSpc>
                <a:spcPct val="80000"/>
              </a:lnSpc>
              <a:spcBef>
                <a:spcPts val="200"/>
              </a:spcBef>
              <a:buFont typeface="Arial" panose="020B0604020202020204" pitchFamily="34" charset="0"/>
              <a:buChar char="•"/>
            </a:pPr>
            <a:r>
              <a:rPr lang="en-US" b="0" dirty="0">
                <a:solidFill>
                  <a:srgbClr val="008000"/>
                </a:solidFill>
              </a:rPr>
              <a:t>Collaborative Behavior</a:t>
            </a:r>
          </a:p>
          <a:p>
            <a:pPr marL="274638" indent="-274638">
              <a:lnSpc>
                <a:spcPct val="80000"/>
              </a:lnSpc>
              <a:spcBef>
                <a:spcPts val="200"/>
              </a:spcBef>
              <a:buFont typeface="Arial" panose="020B0604020202020204" pitchFamily="34" charset="0"/>
              <a:buChar char="•"/>
            </a:pPr>
            <a:r>
              <a:rPr lang="en-US" b="0" dirty="0">
                <a:solidFill>
                  <a:srgbClr val="008000"/>
                </a:solidFill>
              </a:rPr>
              <a:t>User Ratings</a:t>
            </a:r>
          </a:p>
          <a:p>
            <a:pPr marL="274638" indent="-274638">
              <a:lnSpc>
                <a:spcPct val="80000"/>
              </a:lnSpc>
              <a:spcBef>
                <a:spcPts val="200"/>
              </a:spcBef>
              <a:buFont typeface="Arial" panose="020B0604020202020204" pitchFamily="34" charset="0"/>
              <a:buChar char="•"/>
            </a:pPr>
            <a:r>
              <a:rPr lang="en-US" b="0" dirty="0">
                <a:solidFill>
                  <a:srgbClr val="008000"/>
                </a:solidFill>
              </a:rPr>
              <a:t>Stats </a:t>
            </a:r>
            <a:r>
              <a:rPr lang="en-US" b="0" dirty="0" smtClean="0">
                <a:solidFill>
                  <a:srgbClr val="008000"/>
                </a:solidFill>
                <a:latin typeface="Calibri"/>
              </a:rPr>
              <a:t>• </a:t>
            </a:r>
            <a:r>
              <a:rPr lang="en-US" b="0" dirty="0" smtClean="0">
                <a:solidFill>
                  <a:srgbClr val="008000"/>
                </a:solidFill>
              </a:rPr>
              <a:t>Plays</a:t>
            </a:r>
            <a:endParaRPr lang="en-US" b="0" dirty="0">
              <a:solidFill>
                <a:srgbClr val="008000"/>
              </a:solidFill>
            </a:endParaRPr>
          </a:p>
          <a:p>
            <a:pPr marL="274638" indent="-274638">
              <a:lnSpc>
                <a:spcPct val="80000"/>
              </a:lnSpc>
              <a:spcBef>
                <a:spcPts val="200"/>
              </a:spcBef>
              <a:buFont typeface="Arial" panose="020B0604020202020204" pitchFamily="34" charset="0"/>
              <a:buChar char="•"/>
            </a:pPr>
            <a:r>
              <a:rPr lang="en-US" b="0" dirty="0">
                <a:solidFill>
                  <a:srgbClr val="008000"/>
                </a:solidFill>
              </a:rPr>
              <a:t>Testimonials </a:t>
            </a:r>
            <a:r>
              <a:rPr lang="en-US" b="0" dirty="0" smtClean="0">
                <a:solidFill>
                  <a:srgbClr val="008000"/>
                </a:solidFill>
                <a:latin typeface="Calibri"/>
              </a:rPr>
              <a:t>•</a:t>
            </a:r>
            <a:r>
              <a:rPr lang="en-US" b="0" dirty="0" smtClean="0">
                <a:solidFill>
                  <a:srgbClr val="008000"/>
                </a:solidFill>
              </a:rPr>
              <a:t> </a:t>
            </a:r>
            <a:r>
              <a:rPr lang="en-US" b="0" dirty="0">
                <a:solidFill>
                  <a:srgbClr val="008000"/>
                </a:solidFill>
              </a:rPr>
              <a:t>Reviews</a:t>
            </a:r>
          </a:p>
          <a:p>
            <a:pPr marL="274638" indent="-274638">
              <a:lnSpc>
                <a:spcPct val="80000"/>
              </a:lnSpc>
              <a:spcBef>
                <a:spcPts val="200"/>
              </a:spcBef>
              <a:buFont typeface="Arial" panose="020B0604020202020204" pitchFamily="34" charset="0"/>
              <a:buChar char="•"/>
            </a:pPr>
            <a:r>
              <a:rPr lang="en-US" b="0" dirty="0">
                <a:solidFill>
                  <a:srgbClr val="008000"/>
                </a:solidFill>
              </a:rPr>
              <a:t>Likes </a:t>
            </a:r>
            <a:r>
              <a:rPr lang="en-US" b="0" dirty="0">
                <a:solidFill>
                  <a:srgbClr val="008000"/>
                </a:solidFill>
                <a:latin typeface="Calibri"/>
              </a:rPr>
              <a:t>• </a:t>
            </a:r>
            <a:r>
              <a:rPr lang="en-US" b="0" dirty="0" smtClean="0">
                <a:solidFill>
                  <a:srgbClr val="008000"/>
                </a:solidFill>
              </a:rPr>
              <a:t>Dislikes</a:t>
            </a:r>
            <a:endParaRPr lang="en-US" b="0" dirty="0">
              <a:solidFill>
                <a:srgbClr val="008000"/>
              </a:solidFill>
            </a:endParaRPr>
          </a:p>
          <a:p>
            <a:pPr marL="274638" indent="-274638">
              <a:lnSpc>
                <a:spcPct val="80000"/>
              </a:lnSpc>
              <a:spcBef>
                <a:spcPts val="200"/>
              </a:spcBef>
              <a:buFont typeface="Arial" panose="020B0604020202020204" pitchFamily="34" charset="0"/>
              <a:buChar char="•"/>
            </a:pPr>
            <a:r>
              <a:rPr lang="en-US" b="0" dirty="0">
                <a:solidFill>
                  <a:srgbClr val="008000"/>
                </a:solidFill>
              </a:rPr>
              <a:t>Buying </a:t>
            </a:r>
            <a:r>
              <a:rPr lang="en-US" b="0" dirty="0" smtClean="0">
                <a:solidFill>
                  <a:srgbClr val="008000"/>
                </a:solidFill>
                <a:latin typeface="Calibri"/>
              </a:rPr>
              <a:t>•</a:t>
            </a:r>
            <a:r>
              <a:rPr lang="en-US" b="0" dirty="0" smtClean="0">
                <a:solidFill>
                  <a:srgbClr val="008000"/>
                </a:solidFill>
              </a:rPr>
              <a:t> </a:t>
            </a:r>
            <a:r>
              <a:rPr lang="en-US" b="0" dirty="0">
                <a:solidFill>
                  <a:srgbClr val="008000"/>
                </a:solidFill>
              </a:rPr>
              <a:t>Viewing Behavior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269" y="998086"/>
            <a:ext cx="912486" cy="33892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4178" y="1002578"/>
            <a:ext cx="925970" cy="3384741"/>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899817" y="128282"/>
            <a:ext cx="395314" cy="57348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40457" y="128281"/>
            <a:ext cx="559360" cy="573484"/>
          </a:xfrm>
          <a:prstGeom prst="rect">
            <a:avLst/>
          </a:prstGeom>
        </p:spPr>
      </p:pic>
    </p:spTree>
    <p:extLst>
      <p:ext uri="{BB962C8B-B14F-4D97-AF65-F5344CB8AC3E}">
        <p14:creationId xmlns:p14="http://schemas.microsoft.com/office/powerpoint/2010/main" val="12079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Cost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3352" y="150388"/>
            <a:ext cx="1485900" cy="556474"/>
          </a:xfrm>
          <a:prstGeom prst="rect">
            <a:avLst/>
          </a:prstGeom>
        </p:spPr>
      </p:pic>
      <p:sp>
        <p:nvSpPr>
          <p:cNvPr id="5" name="Rectangle 4"/>
          <p:cNvSpPr/>
          <p:nvPr/>
        </p:nvSpPr>
        <p:spPr>
          <a:xfrm>
            <a:off x="2332626" y="4760559"/>
            <a:ext cx="4639674" cy="387798"/>
          </a:xfrm>
          <a:prstGeom prst="rect">
            <a:avLst/>
          </a:prstGeom>
        </p:spPr>
        <p:txBody>
          <a:bodyPr wrap="square">
            <a:spAutoFit/>
          </a:bodyPr>
          <a:lstStyle/>
          <a:p>
            <a:pPr algn="ctr">
              <a:lnSpc>
                <a:spcPct val="80000"/>
              </a:lnSpc>
            </a:pPr>
            <a:r>
              <a:rPr lang="en-US" sz="1200" dirty="0">
                <a:solidFill>
                  <a:schemeClr val="bg1">
                    <a:lumMod val="95000"/>
                  </a:schemeClr>
                </a:solidFill>
                <a:latin typeface="Calibri" panose="020F0502020204030204" pitchFamily="34" charset="0"/>
              </a:rPr>
              <a:t>Informia </a:t>
            </a:r>
            <a:r>
              <a:rPr lang="en-US" sz="1200" dirty="0" smtClean="0">
                <a:solidFill>
                  <a:schemeClr val="bg1">
                    <a:lumMod val="95000"/>
                  </a:schemeClr>
                </a:solidFill>
                <a:latin typeface="Calibri" panose="020F0502020204030204" pitchFamily="34" charset="0"/>
              </a:rPr>
              <a:t>– OTT Video Revenue Forecast</a:t>
            </a:r>
          </a:p>
          <a:p>
            <a:pPr algn="ctr">
              <a:lnSpc>
                <a:spcPct val="80000"/>
              </a:lnSpc>
            </a:pPr>
            <a:r>
              <a:rPr lang="en-US" sz="1200" dirty="0">
                <a:solidFill>
                  <a:schemeClr val="bg1">
                    <a:lumMod val="95000"/>
                  </a:schemeClr>
                </a:solidFill>
                <a:latin typeface="Calibri" panose="020F0502020204030204" pitchFamily="34" charset="0"/>
              </a:rPr>
              <a:t>AccuStream </a:t>
            </a:r>
            <a:r>
              <a:rPr lang="en-US" sz="1200" dirty="0" smtClean="0">
                <a:solidFill>
                  <a:schemeClr val="bg1">
                    <a:lumMod val="95000"/>
                  </a:schemeClr>
                </a:solidFill>
                <a:latin typeface="Calibri" panose="020F0502020204030204" pitchFamily="34" charset="0"/>
              </a:rPr>
              <a:t>Research - </a:t>
            </a:r>
            <a:r>
              <a:rPr lang="en-US" sz="1200" dirty="0">
                <a:solidFill>
                  <a:schemeClr val="bg1">
                    <a:lumMod val="95000"/>
                  </a:schemeClr>
                </a:solidFill>
                <a:latin typeface="Calibri" panose="020F0502020204030204" pitchFamily="34" charset="0"/>
              </a:rPr>
              <a:t>Integrated Video Platforms</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2934" y="929837"/>
            <a:ext cx="1746736" cy="304800"/>
          </a:xfrm>
          <a:prstGeom prst="rect">
            <a:avLst/>
          </a:prstGeom>
        </p:spPr>
      </p:pic>
      <p:sp>
        <p:nvSpPr>
          <p:cNvPr id="7" name="Rectangle 6"/>
          <p:cNvSpPr/>
          <p:nvPr/>
        </p:nvSpPr>
        <p:spPr>
          <a:xfrm>
            <a:off x="6354621" y="1863143"/>
            <a:ext cx="1963363" cy="1907844"/>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p:spPr>
        <p:txBody>
          <a:bodyPr wrap="none" lIns="252000" tIns="324000" rIns="216000" bIns="72000">
            <a:spAutoFit/>
          </a:bodyPr>
          <a:lstStyle/>
          <a:p>
            <a:pPr algn="ctr">
              <a:lnSpc>
                <a:spcPct val="74000"/>
              </a:lnSpc>
            </a:pPr>
            <a:r>
              <a:rPr lang="en-US" sz="6600" b="1" spc="-400" dirty="0" smtClean="0">
                <a:ln w="18415" cmpd="sng">
                  <a:noFill/>
                  <a:prstDash val="solid"/>
                </a:ln>
                <a:solidFill>
                  <a:srgbClr val="FFFFFF"/>
                </a:solidFill>
                <a:effectLst>
                  <a:innerShdw blurRad="101600" dist="50800" dir="13500000">
                    <a:prstClr val="black">
                      <a:alpha val="80000"/>
                    </a:prstClr>
                  </a:innerShdw>
                </a:effectLst>
              </a:rPr>
              <a:t>32:1</a:t>
            </a:r>
          </a:p>
          <a:p>
            <a:pPr algn="ctr">
              <a:lnSpc>
                <a:spcPct val="74000"/>
              </a:lnSpc>
            </a:pPr>
            <a:r>
              <a:rPr lang="en-US" sz="6600" b="1" spc="-400" dirty="0" smtClean="0">
                <a:ln w="18415" cmpd="sng">
                  <a:noFill/>
                  <a:prstDash val="solid"/>
                </a:ln>
                <a:solidFill>
                  <a:srgbClr val="FFFFFF"/>
                </a:solidFill>
                <a:effectLst>
                  <a:innerShdw blurRad="101600" dist="50800" dir="13500000">
                    <a:prstClr val="black">
                      <a:alpha val="80000"/>
                    </a:prstClr>
                  </a:innerShdw>
                </a:effectLst>
              </a:rPr>
              <a:t>ROI</a:t>
            </a:r>
            <a:endParaRPr lang="en-US" sz="6600" b="1" spc="-400" dirty="0">
              <a:ln w="18415" cmpd="sng">
                <a:noFill/>
                <a:prstDash val="solid"/>
              </a:ln>
              <a:solidFill>
                <a:srgbClr val="FFFFFF"/>
              </a:solidFill>
              <a:effectLst>
                <a:innerShdw blurRad="101600" dist="50800" dir="13500000">
                  <a:prstClr val="black">
                    <a:alpha val="80000"/>
                  </a:prstClr>
                </a:innerShdw>
              </a:effectLst>
            </a:endParaRPr>
          </a:p>
        </p:txBody>
      </p:sp>
      <p:graphicFrame>
        <p:nvGraphicFramePr>
          <p:cNvPr id="8" name="Chart 7"/>
          <p:cNvGraphicFramePr>
            <a:graphicFrameLocks/>
          </p:cNvGraphicFramePr>
          <p:nvPr>
            <p:extLst>
              <p:ext uri="{D42A27DB-BD31-4B8C-83A1-F6EECF244321}">
                <p14:modId xmlns:p14="http://schemas.microsoft.com/office/powerpoint/2010/main" val="2459400237"/>
              </p:ext>
            </p:extLst>
          </p:nvPr>
        </p:nvGraphicFramePr>
        <p:xfrm>
          <a:off x="229667" y="1234637"/>
          <a:ext cx="5719188" cy="3431955"/>
        </p:xfrm>
        <a:graphic>
          <a:graphicData uri="http://schemas.openxmlformats.org/drawingml/2006/chart">
            <c:chart xmlns:c="http://schemas.openxmlformats.org/drawingml/2006/chart" xmlns:r="http://schemas.openxmlformats.org/officeDocument/2006/relationships" r:id="rId6"/>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88993" y="43752"/>
            <a:ext cx="748168" cy="748168"/>
          </a:xfrm>
          <a:prstGeom prst="rect">
            <a:avLst/>
          </a:prstGeom>
        </p:spPr>
      </p:pic>
    </p:spTree>
    <p:extLst>
      <p:ext uri="{BB962C8B-B14F-4D97-AF65-F5344CB8AC3E}">
        <p14:creationId xmlns:p14="http://schemas.microsoft.com/office/powerpoint/2010/main" val="411381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2" dur="500"/>
                                        <p:tgtEl>
                                          <p:spTgt spid="8">
                                            <p:graphicEl>
                                              <a:chart seriesIdx="-3" categoryIdx="-3" bldStep="gridLegend"/>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up)">
                                      <p:cBhvr>
                                        <p:cTn id="16" dur="500"/>
                                        <p:tgtEl>
                                          <p:spTgt spid="8">
                                            <p:graphicEl>
                                              <a:chart seriesIdx="0" categoryIdx="-4" bldStep="series"/>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20" dur="500"/>
                                        <p:tgtEl>
                                          <p:spTgt spid="8">
                                            <p:graphicEl>
                                              <a:chart seriesIdx="1" categoryIdx="-4" bldStep="series"/>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24" dur="500"/>
                                        <p:tgtEl>
                                          <p:spTgt spid="8">
                                            <p:graphicEl>
                                              <a:chart seriesIdx="2" categoryIdx="-4" bldStep="series"/>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down)">
                                      <p:cBhvr>
                                        <p:cTn id="28" dur="500"/>
                                        <p:tgtEl>
                                          <p:spTgt spid="8">
                                            <p:graphicEl>
                                              <a:chart seriesIdx="3"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uiExpand="1">
        <p:bldSub>
          <a:bldChart bld="series"/>
        </p:bldSub>
      </p:bldGraphic>
    </p:bldLst>
  </p:timing>
</p:sld>
</file>

<file path=ppt/theme/theme1.xml><?xml version="1.0" encoding="utf-8"?>
<a:theme xmlns:a="http://schemas.openxmlformats.org/drawingml/2006/main" name="Gabriel Dusil">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ED9E5"/>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3175">
          <a:solidFill>
            <a:schemeClr val="accent1">
              <a:lumMod val="60000"/>
              <a:lumOff val="40000"/>
              <a:alpha val="40000"/>
            </a:schemeClr>
          </a:solidFill>
          <a:tailEnd type="none" w="sm" len="med"/>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15767</TotalTime>
  <Words>2461</Words>
  <Application>Microsoft Office PowerPoint</Application>
  <PresentationFormat>On-screen Show (16:9)</PresentationFormat>
  <Paragraphs>138</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Gabriel Dusil</vt:lpstr>
      <vt:lpstr>Getting Your ROI From Video Streaming </vt:lpstr>
      <vt:lpstr>Getting Your ROI From Video Streaming   Download the Recorded Video Presentation or the Native PowerPoint Slides, here:  • http://dusil.com/</vt:lpstr>
      <vt:lpstr>Broadcast TV</vt:lpstr>
      <vt:lpstr>PowerPoint Presentation</vt:lpstr>
      <vt:lpstr>Broadcast TV Over the Top</vt:lpstr>
      <vt:lpstr>Appliance  • TV Cloud • Service</vt:lpstr>
      <vt:lpstr>Cloud ROI – Monetizing the Long-Tail</vt:lpstr>
      <vt:lpstr>ROI •            • Content Discovery</vt:lpstr>
      <vt:lpstr>Revenue           Cost</vt:lpstr>
      <vt:lpstr>PowerPoint Presentation</vt:lpstr>
      <vt:lpstr>Synopsis – Getting Your ROI From Video Streaming </vt:lpstr>
      <vt:lpstr>Tags – Getting Your ROI From Video Streaming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1717</cp:revision>
  <dcterms:created xsi:type="dcterms:W3CDTF">2013-04-29T14:53:51Z</dcterms:created>
  <dcterms:modified xsi:type="dcterms:W3CDTF">2014-08-08T14:42:12Z</dcterms:modified>
</cp:coreProperties>
</file>