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563" r:id="rId2"/>
    <p:sldId id="1585" r:id="rId3"/>
    <p:sldId id="1403" r:id="rId4"/>
    <p:sldId id="1404" r:id="rId5"/>
    <p:sldId id="1260" r:id="rId6"/>
    <p:sldId id="1405" r:id="rId7"/>
    <p:sldId id="1409" r:id="rId8"/>
    <p:sldId id="1166" r:id="rId9"/>
    <p:sldId id="1584" r:id="rId10"/>
    <p:sldId id="1264" r:id="rId11"/>
    <p:sldId id="1400" r:id="rId12"/>
    <p:sldId id="1217" r:id="rId13"/>
    <p:sldId id="1235" r:id="rId14"/>
    <p:sldId id="139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AD0"/>
    <a:srgbClr val="F0F8F8"/>
    <a:srgbClr val="ECF6F6"/>
    <a:srgbClr val="E6F0F0"/>
    <a:srgbClr val="F6FAFA"/>
    <a:srgbClr val="F0F8FA"/>
    <a:srgbClr val="85A5AD"/>
    <a:srgbClr val="648C96"/>
    <a:srgbClr val="1E5260"/>
    <a:srgbClr val="94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1" autoAdjust="0"/>
    <p:restoredTop sz="91114" autoAdjust="0"/>
  </p:normalViewPr>
  <p:slideViewPr>
    <p:cSldViewPr snapToGrid="0">
      <p:cViewPr varScale="1">
        <p:scale>
          <a:sx n="201" d="100"/>
          <a:sy n="201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!%20Dusil,%20Gabriel\Employment\Visual%20Unity\Management%20-%20Visual%20Unity%20(Master,%20v1.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!%20Dusil,%20Gabriel\Employment\Visual%20Unity\Management%20-%20Visual%20Unity%20(Master,%20v0.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551509812355"/>
          <c:y val="0.31373416119439551"/>
          <c:w val="0.8421167178073754"/>
          <c:h val="0.51697086562307792"/>
        </c:manualLayout>
      </c:layout>
      <c:lineChart>
        <c:grouping val="standard"/>
        <c:varyColors val="0"/>
        <c:ser>
          <c:idx val="0"/>
          <c:order val="0"/>
          <c:tx>
            <c:strRef>
              <c:f>'AV Adoption'!$B$3</c:f>
              <c:strCache>
                <c:ptCount val="1"/>
                <c:pt idx="0">
                  <c:v> VCR - TVB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  <a:effectLst>
              <a:innerShdw blurRad="38100" dist="25400" dir="13500000">
                <a:schemeClr val="accent1">
                  <a:lumMod val="50000"/>
                  <a:alpha val="90000"/>
                </a:schemeClr>
              </a:innerShdw>
            </a:effectLst>
          </c:spPr>
          <c:marker>
            <c:symbol val="square"/>
            <c:size val="16"/>
            <c:spPr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schemeClr val="accent1">
                    <a:lumMod val="50000"/>
                    <a:alpha val="90000"/>
                  </a:scheme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cat>
            <c:numRef>
              <c:f>'AV Adoption'!$C$2:$AQ$2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'AV Adoption'!$C$3:$X$3</c:f>
              <c:numCache>
                <c:formatCode>0%</c:formatCode>
                <c:ptCount val="22"/>
                <c:pt idx="0">
                  <c:v>0</c:v>
                </c:pt>
                <c:pt idx="1">
                  <c:v>0.03</c:v>
                </c:pt>
                <c:pt idx="2">
                  <c:v>0.05</c:v>
                </c:pt>
                <c:pt idx="3">
                  <c:v>0.09</c:v>
                </c:pt>
                <c:pt idx="4">
                  <c:v>0.14000000000000001</c:v>
                </c:pt>
                <c:pt idx="5">
                  <c:v>0.20899999999999999</c:v>
                </c:pt>
                <c:pt idx="6">
                  <c:v>0.3</c:v>
                </c:pt>
                <c:pt idx="7">
                  <c:v>0.4</c:v>
                </c:pt>
                <c:pt idx="8">
                  <c:v>0.5</c:v>
                </c:pt>
                <c:pt idx="9">
                  <c:v>0.6</c:v>
                </c:pt>
                <c:pt idx="10">
                  <c:v>0.68600000000000005</c:v>
                </c:pt>
                <c:pt idx="11">
                  <c:v>0.72</c:v>
                </c:pt>
                <c:pt idx="12">
                  <c:v>0.75</c:v>
                </c:pt>
                <c:pt idx="13">
                  <c:v>0.78</c:v>
                </c:pt>
                <c:pt idx="14">
                  <c:v>0.8</c:v>
                </c:pt>
                <c:pt idx="15">
                  <c:v>0.81</c:v>
                </c:pt>
                <c:pt idx="16">
                  <c:v>0.82</c:v>
                </c:pt>
                <c:pt idx="17">
                  <c:v>0.83</c:v>
                </c:pt>
                <c:pt idx="18">
                  <c:v>0.84</c:v>
                </c:pt>
                <c:pt idx="19">
                  <c:v>0.85</c:v>
                </c:pt>
                <c:pt idx="20">
                  <c:v>0.85099999999999998</c:v>
                </c:pt>
                <c:pt idx="21">
                  <c:v>0.86199999999999999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'AV Adoption'!$B$4</c:f>
              <c:strCache>
                <c:ptCount val="1"/>
                <c:pt idx="0">
                  <c:v> CD - Nielsen</c:v>
                </c:pt>
              </c:strCache>
            </c:strRef>
          </c:tx>
          <c:spPr>
            <a:ln w="76200"/>
            <a:effectLst>
              <a:innerShdw blurRad="38100" dist="25400" dir="13500000">
                <a:schemeClr val="accent2">
                  <a:lumMod val="50000"/>
                  <a:alpha val="90000"/>
                </a:schemeClr>
              </a:innerShdw>
            </a:effectLst>
          </c:spPr>
          <c:marker>
            <c:symbol val="square"/>
            <c:size val="16"/>
            <c:spPr>
              <a:solidFill>
                <a:schemeClr val="accent2"/>
              </a:solidFill>
              <a:ln>
                <a:noFill/>
              </a:ln>
              <a:effectLst>
                <a:innerShdw blurRad="38100" dist="25400" dir="13500000">
                  <a:schemeClr val="accent2">
                    <a:lumMod val="50000"/>
                    <a:alpha val="90000"/>
                  </a:scheme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cat>
            <c:numRef>
              <c:f>'AV Adoption'!$C$2:$AQ$2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'AV Adoption'!$C$4:$AQ$4</c:f>
              <c:numCache>
                <c:formatCode>General</c:formatCode>
                <c:ptCount val="41"/>
                <c:pt idx="3" formatCode="0%">
                  <c:v>5.0000000000000002E-5</c:v>
                </c:pt>
                <c:pt idx="4" formatCode="0%">
                  <c:v>0.01</c:v>
                </c:pt>
                <c:pt idx="5" formatCode="0%">
                  <c:v>0.02</c:v>
                </c:pt>
                <c:pt idx="6" formatCode="0%">
                  <c:v>0.05</c:v>
                </c:pt>
                <c:pt idx="7" formatCode="0%">
                  <c:v>0.09</c:v>
                </c:pt>
                <c:pt idx="8" formatCode="0%">
                  <c:v>0.12</c:v>
                </c:pt>
                <c:pt idx="9" formatCode="0%">
                  <c:v>0.18</c:v>
                </c:pt>
                <c:pt idx="10" formatCode="0%">
                  <c:v>0.24</c:v>
                </c:pt>
                <c:pt idx="11" formatCode="0%">
                  <c:v>0.3</c:v>
                </c:pt>
                <c:pt idx="12" formatCode="0%">
                  <c:v>0.39</c:v>
                </c:pt>
                <c:pt idx="13" formatCode="0%">
                  <c:v>0.48</c:v>
                </c:pt>
                <c:pt idx="14" formatCode="0%">
                  <c:v>0.55000000000000004</c:v>
                </c:pt>
                <c:pt idx="15" formatCode="0%">
                  <c:v>0.64</c:v>
                </c:pt>
                <c:pt idx="16" formatCode="0%">
                  <c:v>0.68</c:v>
                </c:pt>
                <c:pt idx="17" formatCode="0%">
                  <c:v>0.69</c:v>
                </c:pt>
                <c:pt idx="18" formatCode="0%">
                  <c:v>0.71</c:v>
                </c:pt>
                <c:pt idx="19" formatCode="0%">
                  <c:v>0.72</c:v>
                </c:pt>
                <c:pt idx="20" formatCode="0%">
                  <c:v>0.74</c:v>
                </c:pt>
                <c:pt idx="21" formatCode="0%">
                  <c:v>0.74</c:v>
                </c:pt>
                <c:pt idx="22" formatCode="0%">
                  <c:v>0.78</c:v>
                </c:pt>
                <c:pt idx="23" formatCode="0%">
                  <c:v>0.79</c:v>
                </c:pt>
                <c:pt idx="24" formatCode="0%">
                  <c:v>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'AV Adoption'!$B$5</c:f>
              <c:strCache>
                <c:ptCount val="1"/>
                <c:pt idx="0">
                  <c:v> DVD - Nielsen</c:v>
                </c:pt>
              </c:strCache>
            </c:strRef>
          </c:tx>
          <c:spPr>
            <a:ln w="76200"/>
            <a:effectLst>
              <a:innerShdw blurRad="38100" dist="25400" dir="13500000">
                <a:schemeClr val="accent3">
                  <a:lumMod val="50000"/>
                  <a:alpha val="90000"/>
                </a:schemeClr>
              </a:innerShdw>
            </a:effectLst>
          </c:spPr>
          <c:marker>
            <c:symbol val="square"/>
            <c:size val="16"/>
            <c:spPr>
              <a:solidFill>
                <a:schemeClr val="accent3"/>
              </a:solidFill>
              <a:ln w="50800">
                <a:noFill/>
              </a:ln>
              <a:effectLst>
                <a:innerShdw blurRad="38100" dist="25400" dir="13500000">
                  <a:schemeClr val="accent3">
                    <a:lumMod val="50000"/>
                    <a:alpha val="90000"/>
                  </a:scheme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dLbl>
              <c:idx val="12"/>
              <c:layout>
                <c:manualLayout>
                  <c:x val="3.5368864849044633E-2"/>
                  <c:y val="9.727125984603493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Telco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'AV Adoption'!$C$2:$AQ$2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'AV Adoption'!$C$5:$AF$5</c:f>
              <c:numCache>
                <c:formatCode>General</c:formatCode>
                <c:ptCount val="30"/>
                <c:pt idx="17" formatCode="0%">
                  <c:v>0</c:v>
                </c:pt>
                <c:pt idx="18" formatCode="0%">
                  <c:v>0.01</c:v>
                </c:pt>
                <c:pt idx="19" formatCode="0%">
                  <c:v>0.05</c:v>
                </c:pt>
                <c:pt idx="20" formatCode="0%">
                  <c:v>0.12</c:v>
                </c:pt>
                <c:pt idx="21" formatCode="0%">
                  <c:v>0.2</c:v>
                </c:pt>
                <c:pt idx="22" formatCode="0%">
                  <c:v>0.34</c:v>
                </c:pt>
                <c:pt idx="23" formatCode="0%">
                  <c:v>0.49</c:v>
                </c:pt>
                <c:pt idx="24" formatCode="0%">
                  <c:v>0.7</c:v>
                </c:pt>
                <c:pt idx="25" formatCode="0%">
                  <c:v>0.76</c:v>
                </c:pt>
                <c:pt idx="26" formatCode="0%">
                  <c:v>0.81</c:v>
                </c:pt>
                <c:pt idx="27" formatCode="0%">
                  <c:v>0.83</c:v>
                </c:pt>
                <c:pt idx="28" formatCode="0%">
                  <c:v>0.85</c:v>
                </c:pt>
                <c:pt idx="29" formatCode="0%">
                  <c:v>0.86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'AV Adoption'!$B$6</c:f>
              <c:strCache>
                <c:ptCount val="1"/>
                <c:pt idx="0">
                  <c:v> HD TV - TVB</c:v>
                </c:pt>
              </c:strCache>
            </c:strRef>
          </c:tx>
          <c:spPr>
            <a:effectLst>
              <a:innerShdw blurRad="38100" dist="25400" dir="13500000">
                <a:schemeClr val="accent4">
                  <a:lumMod val="50000"/>
                  <a:alpha val="90000"/>
                </a:schemeClr>
              </a:innerShdw>
            </a:effectLst>
          </c:spPr>
          <c:marker>
            <c:symbol val="square"/>
            <c:size val="16"/>
            <c:spPr>
              <a:solidFill>
                <a:schemeClr val="accent4"/>
              </a:solidFill>
              <a:ln>
                <a:noFill/>
              </a:ln>
              <a:effectLst>
                <a:innerShdw blurRad="38100" dist="25400" dir="13500000">
                  <a:schemeClr val="accent4">
                    <a:lumMod val="50000"/>
                    <a:alpha val="90000"/>
                  </a:scheme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cat>
            <c:numRef>
              <c:f>'AV Adoption'!$C$2:$AQ$2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'AV Adoption'!$C$6:$AQ$6</c:f>
              <c:numCache>
                <c:formatCode>General</c:formatCode>
                <c:ptCount val="41"/>
                <c:pt idx="26" formatCode="0%">
                  <c:v>0</c:v>
                </c:pt>
                <c:pt idx="27" formatCode="0%">
                  <c:v>0.113</c:v>
                </c:pt>
                <c:pt idx="28" formatCode="0%">
                  <c:v>0.20699999999999999</c:v>
                </c:pt>
                <c:pt idx="29" formatCode="0%">
                  <c:v>0.38300000000000001</c:v>
                </c:pt>
                <c:pt idx="30" formatCode="0%">
                  <c:v>0.55900000000000005</c:v>
                </c:pt>
                <c:pt idx="31" formatCode="0%">
                  <c:v>0.66700000000000004</c:v>
                </c:pt>
                <c:pt idx="32" formatCode="0%">
                  <c:v>0.76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'AV Adoption'!$B$7</c:f>
              <c:strCache>
                <c:ptCount val="1"/>
                <c:pt idx="0">
                  <c:v> UHD* - Visual Unity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innerShdw blurRad="38100" dist="25400" dir="13500000">
                <a:schemeClr val="accent6">
                  <a:lumMod val="50000"/>
                  <a:alpha val="90000"/>
                </a:schemeClr>
              </a:innerShdw>
            </a:effectLst>
          </c:spPr>
          <c:marker>
            <c:symbol val="square"/>
            <c:size val="1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innerShdw blurRad="38100" dist="25400" dir="13500000">
                  <a:schemeClr val="accent6">
                    <a:lumMod val="50000"/>
                    <a:alpha val="90000"/>
                  </a:scheme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val>
            <c:numRef>
              <c:f>'AV Adoption'!$D$7:$AS$7</c:f>
              <c:numCache>
                <c:formatCode>General</c:formatCode>
                <c:ptCount val="42"/>
                <c:pt idx="33" formatCode="0%">
                  <c:v>0.02</c:v>
                </c:pt>
                <c:pt idx="34" formatCode="0%">
                  <c:v>0.08</c:v>
                </c:pt>
                <c:pt idx="35" formatCode="0%">
                  <c:v>0.15</c:v>
                </c:pt>
                <c:pt idx="36" formatCode="0%">
                  <c:v>0.25</c:v>
                </c:pt>
                <c:pt idx="37" formatCode="0%">
                  <c:v>0.38300000000000001</c:v>
                </c:pt>
                <c:pt idx="38" formatCode="0%">
                  <c:v>0.55900000000000005</c:v>
                </c:pt>
                <c:pt idx="39" formatCode="0%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72064"/>
        <c:axId val="125686912"/>
      </c:lineChart>
      <c:catAx>
        <c:axId val="1256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25686912"/>
        <c:crosses val="autoZero"/>
        <c:auto val="1"/>
        <c:lblAlgn val="ctr"/>
        <c:lblOffset val="200"/>
        <c:tickLblSkip val="4"/>
        <c:tickMarkSkip val="2"/>
        <c:noMultiLvlLbl val="0"/>
      </c:catAx>
      <c:valAx>
        <c:axId val="125686912"/>
        <c:scaling>
          <c:orientation val="minMax"/>
          <c:max val="0.9"/>
          <c:min val="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  <a:alpha val="30000"/>
                    </a:schemeClr>
                  </a:gs>
                </a:gsLst>
                <a:lin ang="0" scaled="1"/>
                <a:tileRect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Household Penetration</a:t>
                </a:r>
              </a:p>
            </c:rich>
          </c:tx>
          <c:layout>
            <c:manualLayout>
              <c:xMode val="edge"/>
              <c:yMode val="edge"/>
              <c:x val="1.0320134230494961E-3"/>
              <c:y val="0.3428282318805450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25672064"/>
        <c:crosses val="autoZero"/>
        <c:crossBetween val="midCat"/>
        <c:majorUnit val="0.2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8.9137390319927984E-2"/>
          <c:y val="0.23992526939021391"/>
          <c:w val="0.91086263471463813"/>
          <c:h val="5.613863036062463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4918159191955"/>
          <c:y val="6.3896996401913968E-3"/>
          <c:w val="0.53459196213190119"/>
          <c:h val="0.89681601442631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'Most Useful Recommendations'!$B$3</c:f>
              <c:strCache>
                <c:ptCount val="1"/>
                <c:pt idx="0">
                  <c:v>Usage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cat>
            <c:strRef>
              <c:f>'Most Useful Recommendations'!$A$4:$A$11</c:f>
              <c:strCache>
                <c:ptCount val="8"/>
                <c:pt idx="0">
                  <c:v>Advice from Friends &amp; Family</c:v>
                </c:pt>
                <c:pt idx="1">
                  <c:v>Recommendations based on Past</c:v>
                </c:pt>
                <c:pt idx="2">
                  <c:v>Latest Releases</c:v>
                </c:pt>
                <c:pt idx="3">
                  <c:v>User Ratings</c:v>
                </c:pt>
                <c:pt idx="4">
                  <c:v>Friends currently watching...</c:v>
                </c:pt>
                <c:pt idx="5">
                  <c:v>Other users also watched…</c:v>
                </c:pt>
                <c:pt idx="6">
                  <c:v>Most Popular Statistics</c:v>
                </c:pt>
                <c:pt idx="7">
                  <c:v>Expert Recommendations</c:v>
                </c:pt>
              </c:strCache>
            </c:strRef>
          </c:cat>
          <c:val>
            <c:numRef>
              <c:f>'Most Useful Recommendations'!$B$4:$B$11</c:f>
              <c:numCache>
                <c:formatCode>0%</c:formatCode>
                <c:ptCount val="8"/>
                <c:pt idx="0">
                  <c:v>0.44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0.22</c:v>
                </c:pt>
                <c:pt idx="4">
                  <c:v>0.21</c:v>
                </c:pt>
                <c:pt idx="5">
                  <c:v>0.2</c:v>
                </c:pt>
                <c:pt idx="6">
                  <c:v>0.19</c:v>
                </c:pt>
                <c:pt idx="7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45"/>
        <c:axId val="125944960"/>
        <c:axId val="125946496"/>
      </c:barChart>
      <c:catAx>
        <c:axId val="12594496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125946496"/>
        <c:crosses val="autoZero"/>
        <c:auto val="0"/>
        <c:lblAlgn val="ctr"/>
        <c:lblOffset val="100"/>
        <c:noMultiLvlLbl val="0"/>
      </c:catAx>
      <c:valAx>
        <c:axId val="125946496"/>
        <c:scaling>
          <c:orientation val="minMax"/>
          <c:max val="0.5"/>
          <c:min val="0"/>
        </c:scaling>
        <c:delete val="0"/>
        <c:axPos val="t"/>
        <c:majorGridlines>
          <c:spPr>
            <a:ln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40000"/>
                      <a:lumOff val="60000"/>
                      <a:alpha val="0"/>
                    </a:schemeClr>
                  </a:gs>
                </a:gsLst>
                <a:lin ang="16200000" scaled="1"/>
                <a:tileRect/>
              </a:gra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5944960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E2710-743E-498B-A501-27D2FDC5A57F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A3A57F80-FAA9-412C-B139-4BC5EA7156B8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72000" tIns="108000" rIns="0" bIns="0" anchor="t" anchorCtr="0"/>
        <a:lstStyle/>
        <a:p>
          <a:pPr algn="ctr">
            <a:lnSpc>
              <a:spcPct val="76000"/>
            </a:lnSpc>
          </a:pPr>
          <a:r>
            <a:rPr lang="en-US" sz="1800" b="1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Viewing Stats</a:t>
          </a:r>
          <a:endParaRPr lang="en-US" sz="18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EDD3E467-5F58-4E24-AD82-372FFC8E4BFD}" type="parTrans" cxnId="{CEDA2AB6-4480-427C-8A33-0DD14856904B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44991F7D-2633-414F-B94B-2C4EDEC3EEC3}" type="sibTrans" cxnId="{CEDA2AB6-4480-427C-8A33-0DD14856904B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4DAC809E-B417-46CE-8A33-C387ED25525C}">
      <dgm:prSet phldrT="[Text]" custT="1"/>
      <dgm:spPr>
        <a:solidFill>
          <a:srgbClr val="3F6EA7"/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252000" rIns="0" bIns="72000" anchor="b" anchorCtr="0"/>
        <a:lstStyle/>
        <a:p>
          <a:pPr algn="r">
            <a:lnSpc>
              <a:spcPct val="76000"/>
            </a:lnSpc>
          </a:pPr>
          <a:r>
            <a:rPr lang="en-US" sz="1800" b="1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Buying Behavior</a:t>
          </a:r>
          <a:endParaRPr lang="en-US" sz="18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FC84FEA9-6FAC-475B-943A-FE25384103A3}" type="parTrans" cxnId="{507C526B-4733-4D24-8908-37C1E5C7E16C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EC26ECB-D42E-4317-8B53-A7A2DA72AE30}" type="sibTrans" cxnId="{507C526B-4733-4D24-8908-37C1E5C7E16C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604670C1-DEED-4BF7-967A-2E96B7289EF5}">
      <dgm:prSet phldrT="[Text]" custT="1"/>
      <dgm:spPr>
        <a:solidFill>
          <a:srgbClr val="779DCB"/>
        </a:solidFill>
        <a:ln>
          <a:noFill/>
        </a:ln>
        <a:effectLst>
          <a:innerShdw blurRad="63500" dist="254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0" rIns="0" bIns="0" anchor="b" anchorCtr="0"/>
        <a:lstStyle/>
        <a:p>
          <a:pPr>
            <a:lnSpc>
              <a:spcPct val="76000"/>
            </a:lnSpc>
          </a:pPr>
          <a:r>
            <a:rPr lang="en-US" sz="1800" b="1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Preference</a:t>
          </a:r>
          <a:br>
            <a:rPr lang="en-US" sz="1800" b="1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</a:br>
          <a:r>
            <a:rPr lang="en-US" sz="1800" b="1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“Your Likes &amp; </a:t>
          </a:r>
          <a:br>
            <a:rPr lang="en-US" sz="1800" b="1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</a:br>
          <a:r>
            <a:rPr lang="en-US" sz="1800" b="1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Dislikes”</a:t>
          </a:r>
          <a:endParaRPr lang="en-US" sz="1800" b="1" spc="-24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81587C58-066B-4E48-8448-60F258059A45}" type="parTrans" cxnId="{C81C6816-E1E9-42AD-A992-4CD57EA907B8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2B80CD61-F51A-402E-831B-38B4A5E0EB97}" type="sibTrans" cxnId="{C81C6816-E1E9-42AD-A992-4CD57EA907B8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7C133DEF-A89E-42FA-99DC-11C755CA429B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288000" rIns="0" bIns="0" anchor="t" anchorCtr="0"/>
        <a:lstStyle/>
        <a:p>
          <a:pPr algn="ctr">
            <a:lnSpc>
              <a:spcPct val="76000"/>
            </a:lnSpc>
          </a:pPr>
          <a:r>
            <a:rPr lang="en-US" sz="1800" b="1" spc="-1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Reviews, News, &amp; Ads</a:t>
          </a:r>
          <a:endParaRPr lang="en-US" sz="1800" b="1" spc="-100" baseline="0" dirty="0">
            <a:solidFill>
              <a:schemeClr val="accent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253CCEB3-9E66-412B-B29A-7423C54D2780}" type="parTrans" cxnId="{2B6E80BE-AEFD-4926-80FD-BAD91BE5E326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0F199C0C-CFC8-4450-98B3-DE62B37D3096}" type="sibTrans" cxnId="{2B6E80BE-AEFD-4926-80FD-BAD91BE5E326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997AEC33-1836-4CC0-858E-CEBA4AE56C82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0" rIns="72000" bIns="36000" anchor="ctr" anchorCtr="0"/>
        <a:lstStyle/>
        <a:p>
          <a:pPr algn="ctr">
            <a:lnSpc>
              <a:spcPct val="76000"/>
            </a:lnSpc>
          </a:pPr>
          <a:r>
            <a:rPr lang="en-US" sz="1800" b="1" spc="-2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Collaborate “viewers </a:t>
          </a:r>
          <a:br>
            <a:rPr lang="en-US" sz="1800" b="1" spc="-2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</a:br>
          <a:r>
            <a:rPr lang="en-US" sz="1800" b="1" spc="-2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liked”</a:t>
          </a:r>
          <a:endParaRPr lang="en-US" sz="1800" b="1" spc="-200" baseline="0" dirty="0">
            <a:solidFill>
              <a:schemeClr val="accent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27CF099C-FC95-4075-8A54-655000FDEA7C}" type="parTrans" cxnId="{5055A121-30A9-4569-8E73-116819E2D87E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EB90E94-8A42-4DD0-9118-CB81E99FB734}" type="sibTrans" cxnId="{5055A121-30A9-4569-8E73-116819E2D87E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860341A4-B490-43C4-BB05-59D2E811C21A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72000" rIns="108000" bIns="0" anchor="t" anchorCtr="0"/>
        <a:lstStyle/>
        <a:p>
          <a:pPr algn="r">
            <a:lnSpc>
              <a:spcPct val="76000"/>
            </a:lnSpc>
          </a:pPr>
          <a:r>
            <a:rPr lang="en-US" sz="1800" b="1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Social Media</a:t>
          </a:r>
          <a:endParaRPr lang="en-US" sz="18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28CDE238-44E6-4638-9CCD-1566A2ED7550}" type="parTrans" cxnId="{6358A2A3-873B-4354-AFA7-F45B6EF7AA49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91BFC87D-2A87-49DD-9860-03BA0BD65F81}" type="sibTrans" cxnId="{6358A2A3-873B-4354-AFA7-F45B6EF7AA49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C4245EC1-AC0E-4AC6-9C9A-30332CA82E0E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72000" rIns="0" bIns="144000"/>
        <a:lstStyle/>
        <a:p>
          <a:pPr algn="ctr">
            <a:lnSpc>
              <a:spcPct val="76000"/>
            </a:lnSpc>
          </a:pPr>
          <a:r>
            <a:rPr lang="en-US" sz="1800" b="1" spc="-18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“Friend’s liked”</a:t>
          </a:r>
          <a:endParaRPr lang="en-US" sz="1800" b="1" spc="-180" baseline="0" dirty="0">
            <a:solidFill>
              <a:schemeClr val="accent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A2E7BF82-26EA-4127-8FB2-12110C8A7F0A}" type="parTrans" cxnId="{D5C14DE6-9FE8-4C0D-930A-5FC9DEFC8125}">
      <dgm:prSet/>
      <dgm:spPr/>
      <dgm:t>
        <a:bodyPr/>
        <a:lstStyle/>
        <a:p>
          <a:endParaRPr lang="en-US" sz="1800"/>
        </a:p>
      </dgm:t>
    </dgm:pt>
    <dgm:pt modelId="{CDEF2CF4-F514-405B-8E69-8CE2E3C788D6}" type="sibTrans" cxnId="{D5C14DE6-9FE8-4C0D-930A-5FC9DEFC8125}">
      <dgm:prSet/>
      <dgm:spPr/>
      <dgm:t>
        <a:bodyPr/>
        <a:lstStyle/>
        <a:p>
          <a:endParaRPr lang="en-US" sz="1800"/>
        </a:p>
      </dgm:t>
    </dgm:pt>
    <dgm:pt modelId="{6ADDCBCA-C520-4314-BF97-6AEDB102DCC7}">
      <dgm:prSet phldrT="[Text]" custT="1"/>
      <dgm:spPr>
        <a:solidFill>
          <a:schemeClr val="bg1"/>
        </a:solidFill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/>
        <a:lstStyle/>
        <a:p>
          <a:endParaRPr lang="en-US" sz="1800"/>
        </a:p>
      </dgm:t>
    </dgm:pt>
    <dgm:pt modelId="{645236C9-CF4C-49DB-B7B6-B7BADDD283F0}" type="parTrans" cxnId="{6F104835-70B2-46F3-B9A5-1C00E30F6EEA}">
      <dgm:prSet/>
      <dgm:spPr/>
      <dgm:t>
        <a:bodyPr/>
        <a:lstStyle/>
        <a:p>
          <a:endParaRPr lang="en-US" sz="1800"/>
        </a:p>
      </dgm:t>
    </dgm:pt>
    <dgm:pt modelId="{8CBAA1D5-6E3A-472F-8AB5-76B65C8ECF7E}" type="sibTrans" cxnId="{6F104835-70B2-46F3-B9A5-1C00E30F6EEA}">
      <dgm:prSet/>
      <dgm:spPr/>
      <dgm:t>
        <a:bodyPr/>
        <a:lstStyle/>
        <a:p>
          <a:endParaRPr lang="en-US" sz="1800"/>
        </a:p>
      </dgm:t>
    </dgm:pt>
    <dgm:pt modelId="{B5CB5359-11EC-4FBB-B898-E5777E595D0B}" type="pres">
      <dgm:prSet presAssocID="{C1FE2710-743E-498B-A501-27D2FDC5A57F}" presName="compositeShape" presStyleCnt="0">
        <dgm:presLayoutVars>
          <dgm:chMax val="7"/>
          <dgm:dir/>
          <dgm:resizeHandles val="exact"/>
        </dgm:presLayoutVars>
      </dgm:prSet>
      <dgm:spPr/>
    </dgm:pt>
    <dgm:pt modelId="{8153C031-15C2-4092-9CD7-76AFBA1C2605}" type="pres">
      <dgm:prSet presAssocID="{C1FE2710-743E-498B-A501-27D2FDC5A57F}" presName="wedge1" presStyleLbl="node1" presStyleIdx="0" presStyleCnt="7" custScaleX="111059" custScaleY="111059" custLinFactNeighborX="2621" custLinFactNeighborY="4573"/>
      <dgm:spPr/>
      <dgm:t>
        <a:bodyPr/>
        <a:lstStyle/>
        <a:p>
          <a:endParaRPr lang="en-US"/>
        </a:p>
      </dgm:t>
    </dgm:pt>
    <dgm:pt modelId="{5D975EA0-AD19-4348-9DD9-C8696BA28B8A}" type="pres">
      <dgm:prSet presAssocID="{C1FE2710-743E-498B-A501-27D2FDC5A57F}" presName="dummy1a" presStyleCnt="0"/>
      <dgm:spPr/>
    </dgm:pt>
    <dgm:pt modelId="{5B86AD5E-F03A-4266-9EBA-FB196714C782}" type="pres">
      <dgm:prSet presAssocID="{C1FE2710-743E-498B-A501-27D2FDC5A57F}" presName="dummy1b" presStyleCnt="0"/>
      <dgm:spPr/>
    </dgm:pt>
    <dgm:pt modelId="{877128AF-8396-4A18-93A6-30E2DD265949}" type="pres">
      <dgm:prSet presAssocID="{C1FE2710-743E-498B-A501-27D2FDC5A57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25B72-80C3-47E0-800D-0C72EB90AC4B}" type="pres">
      <dgm:prSet presAssocID="{C1FE2710-743E-498B-A501-27D2FDC5A57F}" presName="wedge2" presStyleLbl="node1" presStyleIdx="1" presStyleCnt="7" custScaleX="116265" custScaleY="106086" custLinFactNeighborX="1629" custLinFactNeighborY="3883"/>
      <dgm:spPr/>
      <dgm:t>
        <a:bodyPr/>
        <a:lstStyle/>
        <a:p>
          <a:endParaRPr lang="en-US"/>
        </a:p>
      </dgm:t>
    </dgm:pt>
    <dgm:pt modelId="{42625E95-ACF7-43B8-92EF-57A35B75D652}" type="pres">
      <dgm:prSet presAssocID="{C1FE2710-743E-498B-A501-27D2FDC5A57F}" presName="dummy2a" presStyleCnt="0"/>
      <dgm:spPr/>
    </dgm:pt>
    <dgm:pt modelId="{749B1B56-5750-4993-9AFF-8909C742AB43}" type="pres">
      <dgm:prSet presAssocID="{C1FE2710-743E-498B-A501-27D2FDC5A57F}" presName="dummy2b" presStyleCnt="0"/>
      <dgm:spPr/>
    </dgm:pt>
    <dgm:pt modelId="{828D9CB6-283F-4BBA-889B-0AD361211C19}" type="pres">
      <dgm:prSet presAssocID="{C1FE2710-743E-498B-A501-27D2FDC5A57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458CF-D0E5-4A2E-AFD1-D447DCB436FE}" type="pres">
      <dgm:prSet presAssocID="{C1FE2710-743E-498B-A501-27D2FDC5A57F}" presName="wedge3" presStyleLbl="node1" presStyleIdx="2" presStyleCnt="7" custScaleX="110977" custScaleY="111744" custLinFactNeighborX="4075" custLinFactNeighborY="3026"/>
      <dgm:spPr/>
      <dgm:t>
        <a:bodyPr/>
        <a:lstStyle/>
        <a:p>
          <a:endParaRPr lang="en-US"/>
        </a:p>
      </dgm:t>
    </dgm:pt>
    <dgm:pt modelId="{8C75D8CD-6AB4-4DF5-8C1A-F88C08CAF1EB}" type="pres">
      <dgm:prSet presAssocID="{C1FE2710-743E-498B-A501-27D2FDC5A57F}" presName="dummy3a" presStyleCnt="0"/>
      <dgm:spPr/>
    </dgm:pt>
    <dgm:pt modelId="{E34EAB44-80F2-4B4D-BCBB-150E79F83C64}" type="pres">
      <dgm:prSet presAssocID="{C1FE2710-743E-498B-A501-27D2FDC5A57F}" presName="dummy3b" presStyleCnt="0"/>
      <dgm:spPr/>
    </dgm:pt>
    <dgm:pt modelId="{8A763960-C424-4982-8233-657C55262245}" type="pres">
      <dgm:prSet presAssocID="{C1FE2710-743E-498B-A501-27D2FDC5A57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23780-FE44-406F-B4FF-C5857ED30745}" type="pres">
      <dgm:prSet presAssocID="{C1FE2710-743E-498B-A501-27D2FDC5A57F}" presName="wedge4" presStyleLbl="node1" presStyleIdx="3" presStyleCnt="7" custScaleX="110552" custScaleY="116681" custLinFactNeighborX="3956" custLinFactNeighborY="263"/>
      <dgm:spPr/>
      <dgm:t>
        <a:bodyPr/>
        <a:lstStyle/>
        <a:p>
          <a:endParaRPr lang="en-US"/>
        </a:p>
      </dgm:t>
    </dgm:pt>
    <dgm:pt modelId="{5FC6C018-782E-4B4C-8AE8-57E2572BB01B}" type="pres">
      <dgm:prSet presAssocID="{C1FE2710-743E-498B-A501-27D2FDC5A57F}" presName="dummy4a" presStyleCnt="0"/>
      <dgm:spPr/>
    </dgm:pt>
    <dgm:pt modelId="{54E0C113-CEDF-41CB-984F-530DA346E420}" type="pres">
      <dgm:prSet presAssocID="{C1FE2710-743E-498B-A501-27D2FDC5A57F}" presName="dummy4b" presStyleCnt="0"/>
      <dgm:spPr/>
    </dgm:pt>
    <dgm:pt modelId="{E0B67069-0D9B-4EAC-8D41-CA2E93A4C1BA}" type="pres">
      <dgm:prSet presAssocID="{C1FE2710-743E-498B-A501-27D2FDC5A57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FA13-89CC-4B95-8B8F-0322459C534C}" type="pres">
      <dgm:prSet presAssocID="{C1FE2710-743E-498B-A501-27D2FDC5A57F}" presName="wedge5" presStyleLbl="node1" presStyleIdx="4" presStyleCnt="7" custScaleX="117723" custScaleY="111679" custLinFactNeighborX="4898" custLinFactNeighborY="1556"/>
      <dgm:spPr/>
      <dgm:t>
        <a:bodyPr/>
        <a:lstStyle/>
        <a:p>
          <a:endParaRPr lang="en-US"/>
        </a:p>
      </dgm:t>
    </dgm:pt>
    <dgm:pt modelId="{284354A9-9D4E-4C33-B469-2A92364495BC}" type="pres">
      <dgm:prSet presAssocID="{C1FE2710-743E-498B-A501-27D2FDC5A57F}" presName="dummy5a" presStyleCnt="0"/>
      <dgm:spPr/>
    </dgm:pt>
    <dgm:pt modelId="{870B18E3-C058-4E01-B61B-1404CB705B61}" type="pres">
      <dgm:prSet presAssocID="{C1FE2710-743E-498B-A501-27D2FDC5A57F}" presName="dummy5b" presStyleCnt="0"/>
      <dgm:spPr/>
    </dgm:pt>
    <dgm:pt modelId="{E954EC6E-085A-4BB9-897C-C9A7A7E0D1E7}" type="pres">
      <dgm:prSet presAssocID="{C1FE2710-743E-498B-A501-27D2FDC5A57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8F6EA-A102-4978-886C-C3DC5FB3A609}" type="pres">
      <dgm:prSet presAssocID="{C1FE2710-743E-498B-A501-27D2FDC5A57F}" presName="wedge6" presStyleLbl="node1" presStyleIdx="5" presStyleCnt="7" custScaleX="112382" custLinFactNeighborX="2357" custLinFactNeighborY="3242"/>
      <dgm:spPr/>
      <dgm:t>
        <a:bodyPr/>
        <a:lstStyle/>
        <a:p>
          <a:endParaRPr lang="en-US"/>
        </a:p>
      </dgm:t>
    </dgm:pt>
    <dgm:pt modelId="{8A6A3A97-2069-462B-A480-845018B6CA9F}" type="pres">
      <dgm:prSet presAssocID="{C1FE2710-743E-498B-A501-27D2FDC5A57F}" presName="dummy6a" presStyleCnt="0"/>
      <dgm:spPr/>
    </dgm:pt>
    <dgm:pt modelId="{FD591F6F-9A94-4B68-968D-B5167DA174AF}" type="pres">
      <dgm:prSet presAssocID="{C1FE2710-743E-498B-A501-27D2FDC5A57F}" presName="dummy6b" presStyleCnt="0"/>
      <dgm:spPr/>
    </dgm:pt>
    <dgm:pt modelId="{4EAEEDE9-DB7B-4003-9594-FC7B030D4D3C}" type="pres">
      <dgm:prSet presAssocID="{C1FE2710-743E-498B-A501-27D2FDC5A57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992EB-03D8-49DC-A20E-842620E29166}" type="pres">
      <dgm:prSet presAssocID="{C1FE2710-743E-498B-A501-27D2FDC5A57F}" presName="wedge7" presStyleLbl="node1" presStyleIdx="6" presStyleCnt="7" custScaleX="113380" custScaleY="113380" custLinFactNeighborX="3780" custLinFactNeighborY="5902"/>
      <dgm:spPr/>
      <dgm:t>
        <a:bodyPr/>
        <a:lstStyle/>
        <a:p>
          <a:endParaRPr lang="en-US"/>
        </a:p>
      </dgm:t>
    </dgm:pt>
    <dgm:pt modelId="{CB5E069F-B4C9-49C7-BDB9-9DE5E6ADFEA6}" type="pres">
      <dgm:prSet presAssocID="{C1FE2710-743E-498B-A501-27D2FDC5A57F}" presName="dummy7a" presStyleCnt="0"/>
      <dgm:spPr/>
    </dgm:pt>
    <dgm:pt modelId="{424D4D07-4F8E-4A5E-A1C4-931200ABB681}" type="pres">
      <dgm:prSet presAssocID="{C1FE2710-743E-498B-A501-27D2FDC5A57F}" presName="dummy7b" presStyleCnt="0"/>
      <dgm:spPr/>
    </dgm:pt>
    <dgm:pt modelId="{B8D57B86-DE34-4159-A226-F26E4E3F5AA3}" type="pres">
      <dgm:prSet presAssocID="{C1FE2710-743E-498B-A501-27D2FDC5A57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A7F0E-4040-4FB1-B7D2-D2653675F591}" type="pres">
      <dgm:prSet presAssocID="{44991F7D-2633-414F-B94B-2C4EDEC3EEC3}" presName="arrowWedge1" presStyleLbl="fgSibTrans2D1" presStyleIdx="0" presStyleCnt="7" custLinFactNeighborX="-1137" custLinFactNeighborY="2189"/>
      <dgm:spPr>
        <a:noFill/>
      </dgm:spPr>
    </dgm:pt>
    <dgm:pt modelId="{20E5D7C6-112F-47FD-99F6-8FF7FAF1EB04}" type="pres">
      <dgm:prSet presAssocID="{91BFC87D-2A87-49DD-9860-03BA0BD65F81}" presName="arrowWedge2" presStyleLbl="fgSibTrans2D1" presStyleIdx="1" presStyleCnt="7" custLinFactNeighborX="-4423" custLinFactNeighborY="983"/>
      <dgm:spPr>
        <a:noFill/>
      </dgm:spPr>
    </dgm:pt>
    <dgm:pt modelId="{17108F5C-A041-40DF-B851-5EC517D45DB2}" type="pres">
      <dgm:prSet presAssocID="{3EC26ECB-D42E-4317-8B53-A7A2DA72AE30}" presName="arrowWedge3" presStyleLbl="fgSibTrans2D1" presStyleIdx="2" presStyleCnt="7" custLinFactNeighborX="9822" custLinFactNeighborY="11003"/>
      <dgm:spPr>
        <a:noFill/>
      </dgm:spPr>
    </dgm:pt>
    <dgm:pt modelId="{3BCEFB5B-2F3D-490B-8CE0-5E0369C4DFDC}" type="pres">
      <dgm:prSet presAssocID="{2B80CD61-F51A-402E-831B-38B4A5E0EB97}" presName="arrowWedge4" presStyleLbl="fgSibTrans2D1" presStyleIdx="3" presStyleCnt="7" custLinFactNeighborX="-567" custLinFactNeighborY="2259"/>
      <dgm:spPr>
        <a:noFill/>
      </dgm:spPr>
    </dgm:pt>
    <dgm:pt modelId="{0E7D683F-472A-409C-8054-C7CFCB51D908}" type="pres">
      <dgm:prSet presAssocID="{0F199C0C-CFC8-4450-98B3-DE62B37D3096}" presName="arrowWedge5" presStyleLbl="fgSibTrans2D1" presStyleIdx="4" presStyleCnt="7" custLinFactNeighborX="-155" custLinFactNeighborY="858"/>
      <dgm:spPr>
        <a:noFill/>
      </dgm:spPr>
    </dgm:pt>
    <dgm:pt modelId="{BAC33A26-6C2F-4987-A581-FEC1BAAC3768}" type="pres">
      <dgm:prSet presAssocID="{AEB90E94-8A42-4DD0-9118-CB81E99FB734}" presName="arrowWedge6" presStyleLbl="fgSibTrans2D1" presStyleIdx="5" presStyleCnt="7" custScaleX="106278" custLinFactNeighborX="-7383" custLinFactNeighborY="-1193"/>
      <dgm:spPr>
        <a:noFill/>
      </dgm:spPr>
    </dgm:pt>
    <dgm:pt modelId="{8D93E483-352F-4110-BC7B-D37109D8ACDA}" type="pres">
      <dgm:prSet presAssocID="{CDEF2CF4-F514-405B-8E69-8CE2E3C788D6}" presName="arrowWedge7" presStyleLbl="fgSibTrans2D1" presStyleIdx="6" presStyleCnt="7" custLinFactNeighborX="-2718" custLinFactNeighborY="-4181"/>
      <dgm:spPr>
        <a:noFill/>
      </dgm:spPr>
    </dgm:pt>
  </dgm:ptLst>
  <dgm:cxnLst>
    <dgm:cxn modelId="{6358A2A3-873B-4354-AFA7-F45B6EF7AA49}" srcId="{C1FE2710-743E-498B-A501-27D2FDC5A57F}" destId="{860341A4-B490-43C4-BB05-59D2E811C21A}" srcOrd="1" destOrd="0" parTransId="{28CDE238-44E6-4638-9CCD-1566A2ED7550}" sibTransId="{91BFC87D-2A87-49DD-9860-03BA0BD65F81}"/>
    <dgm:cxn modelId="{D5C14DE6-9FE8-4C0D-930A-5FC9DEFC8125}" srcId="{C1FE2710-743E-498B-A501-27D2FDC5A57F}" destId="{C4245EC1-AC0E-4AC6-9C9A-30332CA82E0E}" srcOrd="6" destOrd="0" parTransId="{A2E7BF82-26EA-4127-8FB2-12110C8A7F0A}" sibTransId="{CDEF2CF4-F514-405B-8E69-8CE2E3C788D6}"/>
    <dgm:cxn modelId="{BFF88EFB-D896-4992-A3A9-6B5B5B046681}" type="presOf" srcId="{4DAC809E-B417-46CE-8A33-C387ED25525C}" destId="{8A763960-C424-4982-8233-657C55262245}" srcOrd="1" destOrd="0" presId="urn:microsoft.com/office/officeart/2005/8/layout/cycle8"/>
    <dgm:cxn modelId="{8FF0639E-8E86-460C-A3CD-5B136E43AE95}" type="presOf" srcId="{860341A4-B490-43C4-BB05-59D2E811C21A}" destId="{8B725B72-80C3-47E0-800D-0C72EB90AC4B}" srcOrd="0" destOrd="0" presId="urn:microsoft.com/office/officeart/2005/8/layout/cycle8"/>
    <dgm:cxn modelId="{DE911E6C-15EE-4F27-8778-E012A30FDE58}" type="presOf" srcId="{604670C1-DEED-4BF7-967A-2E96B7289EF5}" destId="{19323780-FE44-406F-B4FF-C5857ED30745}" srcOrd="0" destOrd="0" presId="urn:microsoft.com/office/officeart/2005/8/layout/cycle8"/>
    <dgm:cxn modelId="{DD80234C-8FEA-4F07-9982-765F656667AC}" type="presOf" srcId="{997AEC33-1836-4CC0-858E-CEBA4AE56C82}" destId="{99B8F6EA-A102-4978-886C-C3DC5FB3A609}" srcOrd="0" destOrd="0" presId="urn:microsoft.com/office/officeart/2005/8/layout/cycle8"/>
    <dgm:cxn modelId="{83DECA2D-BB6D-430D-A8B5-FBB6407EE3BB}" type="presOf" srcId="{A3A57F80-FAA9-412C-B139-4BC5EA7156B8}" destId="{877128AF-8396-4A18-93A6-30E2DD265949}" srcOrd="1" destOrd="0" presId="urn:microsoft.com/office/officeart/2005/8/layout/cycle8"/>
    <dgm:cxn modelId="{79FFE3EC-9ED7-41F6-AAB1-49941E7DA913}" type="presOf" srcId="{4DAC809E-B417-46CE-8A33-C387ED25525C}" destId="{03D458CF-D0E5-4A2E-AFD1-D447DCB436FE}" srcOrd="0" destOrd="0" presId="urn:microsoft.com/office/officeart/2005/8/layout/cycle8"/>
    <dgm:cxn modelId="{1B882981-2DCE-45EE-BFDF-A0D1A6E11FCE}" type="presOf" srcId="{860341A4-B490-43C4-BB05-59D2E811C21A}" destId="{828D9CB6-283F-4BBA-889B-0AD361211C19}" srcOrd="1" destOrd="0" presId="urn:microsoft.com/office/officeart/2005/8/layout/cycle8"/>
    <dgm:cxn modelId="{CEDA2AB6-4480-427C-8A33-0DD14856904B}" srcId="{C1FE2710-743E-498B-A501-27D2FDC5A57F}" destId="{A3A57F80-FAA9-412C-B139-4BC5EA7156B8}" srcOrd="0" destOrd="0" parTransId="{EDD3E467-5F58-4E24-AD82-372FFC8E4BFD}" sibTransId="{44991F7D-2633-414F-B94B-2C4EDEC3EEC3}"/>
    <dgm:cxn modelId="{1E79DF3B-9FC7-4858-95C2-8FE8126A8F68}" type="presOf" srcId="{C1FE2710-743E-498B-A501-27D2FDC5A57F}" destId="{B5CB5359-11EC-4FBB-B898-E5777E595D0B}" srcOrd="0" destOrd="0" presId="urn:microsoft.com/office/officeart/2005/8/layout/cycle8"/>
    <dgm:cxn modelId="{B95B12C7-98E3-43F7-AE67-C8D9656A1A13}" type="presOf" srcId="{997AEC33-1836-4CC0-858E-CEBA4AE56C82}" destId="{4EAEEDE9-DB7B-4003-9594-FC7B030D4D3C}" srcOrd="1" destOrd="0" presId="urn:microsoft.com/office/officeart/2005/8/layout/cycle8"/>
    <dgm:cxn modelId="{7BAB7244-613A-44E6-AF0F-CEDB73AD3429}" type="presOf" srcId="{C4245EC1-AC0E-4AC6-9C9A-30332CA82E0E}" destId="{A3F992EB-03D8-49DC-A20E-842620E29166}" srcOrd="0" destOrd="0" presId="urn:microsoft.com/office/officeart/2005/8/layout/cycle8"/>
    <dgm:cxn modelId="{AC9A9492-0530-4E75-B78D-85155D6307C8}" type="presOf" srcId="{604670C1-DEED-4BF7-967A-2E96B7289EF5}" destId="{E0B67069-0D9B-4EAC-8D41-CA2E93A4C1BA}" srcOrd="1" destOrd="0" presId="urn:microsoft.com/office/officeart/2005/8/layout/cycle8"/>
    <dgm:cxn modelId="{6F104835-70B2-46F3-B9A5-1C00E30F6EEA}" srcId="{C1FE2710-743E-498B-A501-27D2FDC5A57F}" destId="{6ADDCBCA-C520-4314-BF97-6AEDB102DCC7}" srcOrd="7" destOrd="0" parTransId="{645236C9-CF4C-49DB-B7B6-B7BADDD283F0}" sibTransId="{8CBAA1D5-6E3A-472F-8AB5-76B65C8ECF7E}"/>
    <dgm:cxn modelId="{73C416E3-0D2A-485F-84AD-7BE418176E67}" type="presOf" srcId="{7C133DEF-A89E-42FA-99DC-11C755CA429B}" destId="{E954EC6E-085A-4BB9-897C-C9A7A7E0D1E7}" srcOrd="1" destOrd="0" presId="urn:microsoft.com/office/officeart/2005/8/layout/cycle8"/>
    <dgm:cxn modelId="{507C526B-4733-4D24-8908-37C1E5C7E16C}" srcId="{C1FE2710-743E-498B-A501-27D2FDC5A57F}" destId="{4DAC809E-B417-46CE-8A33-C387ED25525C}" srcOrd="2" destOrd="0" parTransId="{FC84FEA9-6FAC-475B-943A-FE25384103A3}" sibTransId="{3EC26ECB-D42E-4317-8B53-A7A2DA72AE30}"/>
    <dgm:cxn modelId="{02733670-8F26-474B-9946-C4A86E60955C}" type="presOf" srcId="{C4245EC1-AC0E-4AC6-9C9A-30332CA82E0E}" destId="{B8D57B86-DE34-4159-A226-F26E4E3F5AA3}" srcOrd="1" destOrd="0" presId="urn:microsoft.com/office/officeart/2005/8/layout/cycle8"/>
    <dgm:cxn modelId="{C81C6816-E1E9-42AD-A992-4CD57EA907B8}" srcId="{C1FE2710-743E-498B-A501-27D2FDC5A57F}" destId="{604670C1-DEED-4BF7-967A-2E96B7289EF5}" srcOrd="3" destOrd="0" parTransId="{81587C58-066B-4E48-8448-60F258059A45}" sibTransId="{2B80CD61-F51A-402E-831B-38B4A5E0EB97}"/>
    <dgm:cxn modelId="{4406DDA0-30F5-49C8-8C26-C5F8830886F6}" type="presOf" srcId="{A3A57F80-FAA9-412C-B139-4BC5EA7156B8}" destId="{8153C031-15C2-4092-9CD7-76AFBA1C2605}" srcOrd="0" destOrd="0" presId="urn:microsoft.com/office/officeart/2005/8/layout/cycle8"/>
    <dgm:cxn modelId="{5055A121-30A9-4569-8E73-116819E2D87E}" srcId="{C1FE2710-743E-498B-A501-27D2FDC5A57F}" destId="{997AEC33-1836-4CC0-858E-CEBA4AE56C82}" srcOrd="5" destOrd="0" parTransId="{27CF099C-FC95-4075-8A54-655000FDEA7C}" sibTransId="{AEB90E94-8A42-4DD0-9118-CB81E99FB734}"/>
    <dgm:cxn modelId="{7490C38E-4D31-4CD5-BBE4-C9D9F84AF834}" type="presOf" srcId="{7C133DEF-A89E-42FA-99DC-11C755CA429B}" destId="{9F06FA13-89CC-4B95-8B8F-0322459C534C}" srcOrd="0" destOrd="0" presId="urn:microsoft.com/office/officeart/2005/8/layout/cycle8"/>
    <dgm:cxn modelId="{2B6E80BE-AEFD-4926-80FD-BAD91BE5E326}" srcId="{C1FE2710-743E-498B-A501-27D2FDC5A57F}" destId="{7C133DEF-A89E-42FA-99DC-11C755CA429B}" srcOrd="4" destOrd="0" parTransId="{253CCEB3-9E66-412B-B29A-7423C54D2780}" sibTransId="{0F199C0C-CFC8-4450-98B3-DE62B37D3096}"/>
    <dgm:cxn modelId="{4341DFB6-87CD-4B2E-BBBD-7751A53D6383}" type="presParOf" srcId="{B5CB5359-11EC-4FBB-B898-E5777E595D0B}" destId="{8153C031-15C2-4092-9CD7-76AFBA1C2605}" srcOrd="0" destOrd="0" presId="urn:microsoft.com/office/officeart/2005/8/layout/cycle8"/>
    <dgm:cxn modelId="{F699B72C-7D68-43E1-8896-E2AC740DD163}" type="presParOf" srcId="{B5CB5359-11EC-4FBB-B898-E5777E595D0B}" destId="{5D975EA0-AD19-4348-9DD9-C8696BA28B8A}" srcOrd="1" destOrd="0" presId="urn:microsoft.com/office/officeart/2005/8/layout/cycle8"/>
    <dgm:cxn modelId="{D52473EE-07DF-4CA7-87F1-7844C2A2720B}" type="presParOf" srcId="{B5CB5359-11EC-4FBB-B898-E5777E595D0B}" destId="{5B86AD5E-F03A-4266-9EBA-FB196714C782}" srcOrd="2" destOrd="0" presId="urn:microsoft.com/office/officeart/2005/8/layout/cycle8"/>
    <dgm:cxn modelId="{519438B8-E5B2-4AEB-82A4-62931D6A2719}" type="presParOf" srcId="{B5CB5359-11EC-4FBB-B898-E5777E595D0B}" destId="{877128AF-8396-4A18-93A6-30E2DD265949}" srcOrd="3" destOrd="0" presId="urn:microsoft.com/office/officeart/2005/8/layout/cycle8"/>
    <dgm:cxn modelId="{0F5E4797-3A31-42FD-969A-FE25B22C6D68}" type="presParOf" srcId="{B5CB5359-11EC-4FBB-B898-E5777E595D0B}" destId="{8B725B72-80C3-47E0-800D-0C72EB90AC4B}" srcOrd="4" destOrd="0" presId="urn:microsoft.com/office/officeart/2005/8/layout/cycle8"/>
    <dgm:cxn modelId="{AB098DD2-E4FC-4E41-8FD5-3BE9B36F36C7}" type="presParOf" srcId="{B5CB5359-11EC-4FBB-B898-E5777E595D0B}" destId="{42625E95-ACF7-43B8-92EF-57A35B75D652}" srcOrd="5" destOrd="0" presId="urn:microsoft.com/office/officeart/2005/8/layout/cycle8"/>
    <dgm:cxn modelId="{42A5DF6E-A6F4-4EB6-A399-11FB40CA955E}" type="presParOf" srcId="{B5CB5359-11EC-4FBB-B898-E5777E595D0B}" destId="{749B1B56-5750-4993-9AFF-8909C742AB43}" srcOrd="6" destOrd="0" presId="urn:microsoft.com/office/officeart/2005/8/layout/cycle8"/>
    <dgm:cxn modelId="{EE3C3B92-0653-48C6-AC5B-2C44DA4D7AEB}" type="presParOf" srcId="{B5CB5359-11EC-4FBB-B898-E5777E595D0B}" destId="{828D9CB6-283F-4BBA-889B-0AD361211C19}" srcOrd="7" destOrd="0" presId="urn:microsoft.com/office/officeart/2005/8/layout/cycle8"/>
    <dgm:cxn modelId="{1CD122AC-752C-4E03-935A-763064E56706}" type="presParOf" srcId="{B5CB5359-11EC-4FBB-B898-E5777E595D0B}" destId="{03D458CF-D0E5-4A2E-AFD1-D447DCB436FE}" srcOrd="8" destOrd="0" presId="urn:microsoft.com/office/officeart/2005/8/layout/cycle8"/>
    <dgm:cxn modelId="{99E8C1E5-22EE-4B4D-B930-B580F623E1E9}" type="presParOf" srcId="{B5CB5359-11EC-4FBB-B898-E5777E595D0B}" destId="{8C75D8CD-6AB4-4DF5-8C1A-F88C08CAF1EB}" srcOrd="9" destOrd="0" presId="urn:microsoft.com/office/officeart/2005/8/layout/cycle8"/>
    <dgm:cxn modelId="{61EEE436-193B-4D96-A02B-1EFBCE77CFA2}" type="presParOf" srcId="{B5CB5359-11EC-4FBB-B898-E5777E595D0B}" destId="{E34EAB44-80F2-4B4D-BCBB-150E79F83C64}" srcOrd="10" destOrd="0" presId="urn:microsoft.com/office/officeart/2005/8/layout/cycle8"/>
    <dgm:cxn modelId="{B8B83560-4870-48DA-842B-95F56C76DD36}" type="presParOf" srcId="{B5CB5359-11EC-4FBB-B898-E5777E595D0B}" destId="{8A763960-C424-4982-8233-657C55262245}" srcOrd="11" destOrd="0" presId="urn:microsoft.com/office/officeart/2005/8/layout/cycle8"/>
    <dgm:cxn modelId="{2E53D867-7D7E-4A4F-BC0E-D0697F64C5CF}" type="presParOf" srcId="{B5CB5359-11EC-4FBB-B898-E5777E595D0B}" destId="{19323780-FE44-406F-B4FF-C5857ED30745}" srcOrd="12" destOrd="0" presId="urn:microsoft.com/office/officeart/2005/8/layout/cycle8"/>
    <dgm:cxn modelId="{DFF0BB95-532E-41FA-A2C4-7770EC8B4459}" type="presParOf" srcId="{B5CB5359-11EC-4FBB-B898-E5777E595D0B}" destId="{5FC6C018-782E-4B4C-8AE8-57E2572BB01B}" srcOrd="13" destOrd="0" presId="urn:microsoft.com/office/officeart/2005/8/layout/cycle8"/>
    <dgm:cxn modelId="{735B0BAC-BC26-4B75-83F9-ACAE60DA88CD}" type="presParOf" srcId="{B5CB5359-11EC-4FBB-B898-E5777E595D0B}" destId="{54E0C113-CEDF-41CB-984F-530DA346E420}" srcOrd="14" destOrd="0" presId="urn:microsoft.com/office/officeart/2005/8/layout/cycle8"/>
    <dgm:cxn modelId="{8F58EAF5-18BC-433E-91DD-7B7DF080D049}" type="presParOf" srcId="{B5CB5359-11EC-4FBB-B898-E5777E595D0B}" destId="{E0B67069-0D9B-4EAC-8D41-CA2E93A4C1BA}" srcOrd="15" destOrd="0" presId="urn:microsoft.com/office/officeart/2005/8/layout/cycle8"/>
    <dgm:cxn modelId="{5938BAFD-5E12-46FF-9C7F-BF7F4A709730}" type="presParOf" srcId="{B5CB5359-11EC-4FBB-B898-E5777E595D0B}" destId="{9F06FA13-89CC-4B95-8B8F-0322459C534C}" srcOrd="16" destOrd="0" presId="urn:microsoft.com/office/officeart/2005/8/layout/cycle8"/>
    <dgm:cxn modelId="{DF312338-2788-485D-8E19-B00661023F6F}" type="presParOf" srcId="{B5CB5359-11EC-4FBB-B898-E5777E595D0B}" destId="{284354A9-9D4E-4C33-B469-2A92364495BC}" srcOrd="17" destOrd="0" presId="urn:microsoft.com/office/officeart/2005/8/layout/cycle8"/>
    <dgm:cxn modelId="{AA7D9BF9-D76D-4951-B944-AF02B0BC8732}" type="presParOf" srcId="{B5CB5359-11EC-4FBB-B898-E5777E595D0B}" destId="{870B18E3-C058-4E01-B61B-1404CB705B61}" srcOrd="18" destOrd="0" presId="urn:microsoft.com/office/officeart/2005/8/layout/cycle8"/>
    <dgm:cxn modelId="{2132167E-F2EB-4CE3-8CFA-63520EC85098}" type="presParOf" srcId="{B5CB5359-11EC-4FBB-B898-E5777E595D0B}" destId="{E954EC6E-085A-4BB9-897C-C9A7A7E0D1E7}" srcOrd="19" destOrd="0" presId="urn:microsoft.com/office/officeart/2005/8/layout/cycle8"/>
    <dgm:cxn modelId="{AC503230-F5A1-403E-8EC7-472FCE541411}" type="presParOf" srcId="{B5CB5359-11EC-4FBB-B898-E5777E595D0B}" destId="{99B8F6EA-A102-4978-886C-C3DC5FB3A609}" srcOrd="20" destOrd="0" presId="urn:microsoft.com/office/officeart/2005/8/layout/cycle8"/>
    <dgm:cxn modelId="{C9A4EA70-8457-40FB-86A7-59C8EBA1D617}" type="presParOf" srcId="{B5CB5359-11EC-4FBB-B898-E5777E595D0B}" destId="{8A6A3A97-2069-462B-A480-845018B6CA9F}" srcOrd="21" destOrd="0" presId="urn:microsoft.com/office/officeart/2005/8/layout/cycle8"/>
    <dgm:cxn modelId="{21E4D741-B638-41AC-B0CD-28D634A27A20}" type="presParOf" srcId="{B5CB5359-11EC-4FBB-B898-E5777E595D0B}" destId="{FD591F6F-9A94-4B68-968D-B5167DA174AF}" srcOrd="22" destOrd="0" presId="urn:microsoft.com/office/officeart/2005/8/layout/cycle8"/>
    <dgm:cxn modelId="{E2D6979E-7C77-4A2B-8779-A31274450206}" type="presParOf" srcId="{B5CB5359-11EC-4FBB-B898-E5777E595D0B}" destId="{4EAEEDE9-DB7B-4003-9594-FC7B030D4D3C}" srcOrd="23" destOrd="0" presId="urn:microsoft.com/office/officeart/2005/8/layout/cycle8"/>
    <dgm:cxn modelId="{EFBF359E-A394-49E0-B2DD-F63CA8B55068}" type="presParOf" srcId="{B5CB5359-11EC-4FBB-B898-E5777E595D0B}" destId="{A3F992EB-03D8-49DC-A20E-842620E29166}" srcOrd="24" destOrd="0" presId="urn:microsoft.com/office/officeart/2005/8/layout/cycle8"/>
    <dgm:cxn modelId="{72326957-34A0-4C26-A1FE-8D182AB5A34D}" type="presParOf" srcId="{B5CB5359-11EC-4FBB-B898-E5777E595D0B}" destId="{CB5E069F-B4C9-49C7-BDB9-9DE5E6ADFEA6}" srcOrd="25" destOrd="0" presId="urn:microsoft.com/office/officeart/2005/8/layout/cycle8"/>
    <dgm:cxn modelId="{7448EC60-4D4B-4BB5-AD01-D50195544E72}" type="presParOf" srcId="{B5CB5359-11EC-4FBB-B898-E5777E595D0B}" destId="{424D4D07-4F8E-4A5E-A1C4-931200ABB681}" srcOrd="26" destOrd="0" presId="urn:microsoft.com/office/officeart/2005/8/layout/cycle8"/>
    <dgm:cxn modelId="{069CFCBB-55C6-4FB9-B194-66F807F67BBE}" type="presParOf" srcId="{B5CB5359-11EC-4FBB-B898-E5777E595D0B}" destId="{B8D57B86-DE34-4159-A226-F26E4E3F5AA3}" srcOrd="27" destOrd="0" presId="urn:microsoft.com/office/officeart/2005/8/layout/cycle8"/>
    <dgm:cxn modelId="{04CBAB02-33D3-4AC7-AB05-8E2F5BB07396}" type="presParOf" srcId="{B5CB5359-11EC-4FBB-B898-E5777E595D0B}" destId="{D1CA7F0E-4040-4FB1-B7D2-D2653675F591}" srcOrd="28" destOrd="0" presId="urn:microsoft.com/office/officeart/2005/8/layout/cycle8"/>
    <dgm:cxn modelId="{6B867848-5F8F-42B4-8DDB-70E0D64FABB5}" type="presParOf" srcId="{B5CB5359-11EC-4FBB-B898-E5777E595D0B}" destId="{20E5D7C6-112F-47FD-99F6-8FF7FAF1EB04}" srcOrd="29" destOrd="0" presId="urn:microsoft.com/office/officeart/2005/8/layout/cycle8"/>
    <dgm:cxn modelId="{EA0D3C9D-3B2C-492E-80DC-5A1594D36C0D}" type="presParOf" srcId="{B5CB5359-11EC-4FBB-B898-E5777E595D0B}" destId="{17108F5C-A041-40DF-B851-5EC517D45DB2}" srcOrd="30" destOrd="0" presId="urn:microsoft.com/office/officeart/2005/8/layout/cycle8"/>
    <dgm:cxn modelId="{FF92833B-AB30-4EFA-85CD-52122CAB5547}" type="presParOf" srcId="{B5CB5359-11EC-4FBB-B898-E5777E595D0B}" destId="{3BCEFB5B-2F3D-490B-8CE0-5E0369C4DFDC}" srcOrd="31" destOrd="0" presId="urn:microsoft.com/office/officeart/2005/8/layout/cycle8"/>
    <dgm:cxn modelId="{A4552F26-0480-4B15-B286-99169D9A99B2}" type="presParOf" srcId="{B5CB5359-11EC-4FBB-B898-E5777E595D0B}" destId="{0E7D683F-472A-409C-8054-C7CFCB51D908}" srcOrd="32" destOrd="0" presId="urn:microsoft.com/office/officeart/2005/8/layout/cycle8"/>
    <dgm:cxn modelId="{046B1659-41FC-485C-AA77-FE3C6B226428}" type="presParOf" srcId="{B5CB5359-11EC-4FBB-B898-E5777E595D0B}" destId="{BAC33A26-6C2F-4987-A581-FEC1BAAC3768}" srcOrd="33" destOrd="0" presId="urn:microsoft.com/office/officeart/2005/8/layout/cycle8"/>
    <dgm:cxn modelId="{5E05E574-3C22-402D-9B1F-17DF230F74F3}" type="presParOf" srcId="{B5CB5359-11EC-4FBB-B898-E5777E595D0B}" destId="{8D93E483-352F-4110-BC7B-D37109D8ACD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E2710-743E-498B-A501-27D2FDC5A57F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</dgm:pt>
    <dgm:pt modelId="{A3A57F80-FAA9-412C-B139-4BC5EA7156B8}">
      <dgm:prSet phldrT="[Text]" custT="1"/>
      <dgm:spPr>
        <a:solidFill>
          <a:srgbClr val="C00000"/>
        </a:solidFill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72000" tIns="252000" rIns="0" bIns="0" anchor="t" anchorCtr="0"/>
        <a:lstStyle/>
        <a:p>
          <a:pPr algn="l">
            <a:lnSpc>
              <a:spcPct val="76000"/>
            </a:lnSpc>
          </a:pPr>
          <a:r>
            <a:rPr lang="en-US" sz="2000" b="1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Coms</a:t>
          </a:r>
          <a:endParaRPr lang="en-US" sz="20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EDD3E467-5F58-4E24-AD82-372FFC8E4BFD}" type="parTrans" cxnId="{CEDA2AB6-4480-427C-8A33-0DD14856904B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44991F7D-2633-414F-B94B-2C4EDEC3EEC3}" type="sibTrans" cxnId="{CEDA2AB6-4480-427C-8A33-0DD14856904B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4DAC809E-B417-46CE-8A33-C387ED25525C}">
      <dgm:prSet phldrT="[Text]" custT="1"/>
      <dgm:spPr>
        <a:solidFill>
          <a:schemeClr val="accent6"/>
        </a:solidFill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360000" rIns="108000" bIns="0" anchor="ctr" anchorCtr="0"/>
        <a:lstStyle/>
        <a:p>
          <a:pPr algn="r">
            <a:lnSpc>
              <a:spcPct val="76000"/>
            </a:lnSpc>
          </a:pPr>
          <a:r>
            <a:rPr lang="en-US" sz="2000" b="1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Music</a:t>
          </a:r>
          <a:endParaRPr lang="en-US" sz="20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FC84FEA9-6FAC-475B-943A-FE25384103A3}" type="parTrans" cxnId="{507C526B-4733-4D24-8908-37C1E5C7E16C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3EC26ECB-D42E-4317-8B53-A7A2DA72AE30}" type="sibTrans" cxnId="{507C526B-4733-4D24-8908-37C1E5C7E16C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604670C1-DEED-4BF7-967A-2E96B7289EF5}">
      <dgm:prSet phldrT="[Text]" custT="1"/>
      <dgm:spPr>
        <a:solidFill>
          <a:schemeClr val="accent6"/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648000" rIns="0" bIns="1008000" anchor="t" anchorCtr="0"/>
        <a:lstStyle/>
        <a:p>
          <a:pPr>
            <a:lnSpc>
              <a:spcPct val="76000"/>
            </a:lnSpc>
          </a:pPr>
          <a:r>
            <a:rPr lang="en-US" sz="2000" b="1" spc="-100" baseline="0" dirty="0" smtClean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Gaming</a:t>
          </a:r>
          <a:endParaRPr lang="en-US" sz="20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81587C58-066B-4E48-8448-60F258059A45}" type="parTrans" cxnId="{C81C6816-E1E9-42AD-A992-4CD57EA907B8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2B80CD61-F51A-402E-831B-38B4A5E0EB97}" type="sibTrans" cxnId="{C81C6816-E1E9-42AD-A992-4CD57EA907B8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7C133DEF-A89E-42FA-99DC-11C755CA429B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72000" tIns="432000" rIns="108000" bIns="0" anchor="t" anchorCtr="0"/>
        <a:lstStyle/>
        <a:p>
          <a:pPr algn="l">
            <a:lnSpc>
              <a:spcPct val="76000"/>
            </a:lnSpc>
          </a:pPr>
          <a:r>
            <a:rPr lang="en-US" sz="2000" b="1" spc="-100" baseline="0" dirty="0" smtClean="0">
              <a:solidFill>
                <a:schemeClr val="accent6">
                  <a:lumMod val="75000"/>
                </a:schemeClr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Storage</a:t>
          </a:r>
          <a:endParaRPr lang="en-US" sz="2000" b="1" spc="-100" baseline="0" dirty="0"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253CCEB3-9E66-412B-B29A-7423C54D2780}" type="parTrans" cxnId="{2B6E80BE-AEFD-4926-80FD-BAD91BE5E326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0F199C0C-CFC8-4450-98B3-DE62B37D3096}" type="sibTrans" cxnId="{2B6E80BE-AEFD-4926-80FD-BAD91BE5E326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997AEC33-1836-4CC0-858E-CEBA4AE56C82}">
      <dgm:prSet phldrT="[Text]" custT="1"/>
      <dgm:spPr>
        <a:solidFill>
          <a:schemeClr val="accent6">
            <a:lumMod val="40000"/>
            <a:lumOff val="60000"/>
          </a:schemeClr>
        </a:solidFill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108000" tIns="180000" rIns="0" bIns="0" anchor="t" anchorCtr="0"/>
        <a:lstStyle/>
        <a:p>
          <a:pPr algn="l">
            <a:lnSpc>
              <a:spcPct val="76000"/>
            </a:lnSpc>
          </a:pPr>
          <a:r>
            <a:rPr lang="en-US" sz="2000" b="1" spc="-200" baseline="0" dirty="0" smtClean="0"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Productivity</a:t>
          </a:r>
          <a:endParaRPr lang="en-US" sz="2000" b="1" spc="-200" baseline="0" dirty="0"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27CF099C-FC95-4075-8A54-655000FDEA7C}" type="parTrans" cxnId="{5055A121-30A9-4569-8E73-116819E2D87E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AEB90E94-8A42-4DD0-9118-CB81E99FB734}" type="sibTrans" cxnId="{5055A121-30A9-4569-8E73-116819E2D87E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860341A4-B490-43C4-BB05-59D2E811C21A}">
      <dgm:prSet phldrT="[Text]" custT="1"/>
      <dgm:spPr>
        <a:solidFill>
          <a:schemeClr val="accent6"/>
        </a:solidFill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180000" rIns="144000" bIns="0" anchor="t" anchorCtr="0"/>
        <a:lstStyle/>
        <a:p>
          <a:pPr algn="r">
            <a:lnSpc>
              <a:spcPct val="76000"/>
            </a:lnSpc>
          </a:pPr>
          <a:r>
            <a:rPr lang="en-US" sz="2000" b="1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Video</a:t>
          </a:r>
          <a:endParaRPr lang="en-US" sz="2000" b="1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28CDE238-44E6-4638-9CCD-1566A2ED7550}" type="parTrans" cxnId="{6358A2A3-873B-4354-AFA7-F45B6EF7AA49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91BFC87D-2A87-49DD-9860-03BA0BD65F81}" type="sibTrans" cxnId="{6358A2A3-873B-4354-AFA7-F45B6EF7AA49}">
      <dgm:prSet/>
      <dgm:spPr/>
      <dgm:t>
        <a:bodyPr/>
        <a:lstStyle/>
        <a:p>
          <a:pPr>
            <a:lnSpc>
              <a:spcPct val="76000"/>
            </a:lnSpc>
          </a:pPr>
          <a:endParaRPr lang="en-US" sz="1800" b="1">
            <a:latin typeface="Arial" pitchFamily="34" charset="0"/>
            <a:cs typeface="Arial" pitchFamily="34" charset="0"/>
          </a:endParaRPr>
        </a:p>
      </dgm:t>
    </dgm:pt>
    <dgm:pt modelId="{C4245EC1-AC0E-4AC6-9C9A-30332CA82E0E}">
      <dgm:prSet phldrT="[Text]" custT="1"/>
      <dgm:spPr>
        <a:solidFill>
          <a:srgbClr val="C00000"/>
        </a:solidFill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gm:spPr>
      <dgm:t>
        <a:bodyPr lIns="0" tIns="0" rIns="36000" bIns="0"/>
        <a:lstStyle/>
        <a:p>
          <a:pPr algn="r">
            <a:lnSpc>
              <a:spcPct val="76000"/>
            </a:lnSpc>
          </a:pPr>
          <a:r>
            <a:rPr lang="en-US" sz="2000" b="1" spc="-100" baseline="0" dirty="0" smtClean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Social Media</a:t>
          </a:r>
          <a:endParaRPr lang="en-US" sz="2000" b="1" spc="-100" baseline="0" dirty="0"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gm:t>
    </dgm:pt>
    <dgm:pt modelId="{A2E7BF82-26EA-4127-8FB2-12110C8A7F0A}" type="parTrans" cxnId="{D5C14DE6-9FE8-4C0D-930A-5FC9DEFC8125}">
      <dgm:prSet/>
      <dgm:spPr/>
      <dgm:t>
        <a:bodyPr/>
        <a:lstStyle/>
        <a:p>
          <a:endParaRPr lang="en-US"/>
        </a:p>
      </dgm:t>
    </dgm:pt>
    <dgm:pt modelId="{CDEF2CF4-F514-405B-8E69-8CE2E3C788D6}" type="sibTrans" cxnId="{D5C14DE6-9FE8-4C0D-930A-5FC9DEFC8125}">
      <dgm:prSet/>
      <dgm:spPr/>
      <dgm:t>
        <a:bodyPr/>
        <a:lstStyle/>
        <a:p>
          <a:endParaRPr lang="en-US"/>
        </a:p>
      </dgm:t>
    </dgm:pt>
    <dgm:pt modelId="{B5CB5359-11EC-4FBB-B898-E5777E595D0B}" type="pres">
      <dgm:prSet presAssocID="{C1FE2710-743E-498B-A501-27D2FDC5A57F}" presName="compositeShape" presStyleCnt="0">
        <dgm:presLayoutVars>
          <dgm:chMax val="7"/>
          <dgm:dir/>
          <dgm:resizeHandles val="exact"/>
        </dgm:presLayoutVars>
      </dgm:prSet>
      <dgm:spPr/>
    </dgm:pt>
    <dgm:pt modelId="{8153C031-15C2-4092-9CD7-76AFBA1C2605}" type="pres">
      <dgm:prSet presAssocID="{C1FE2710-743E-498B-A501-27D2FDC5A57F}" presName="wedge1" presStyleLbl="node1" presStyleIdx="0" presStyleCnt="7" custScaleX="111059" custScaleY="111059" custLinFactNeighborX="4271" custLinFactNeighborY="1644"/>
      <dgm:spPr/>
      <dgm:t>
        <a:bodyPr/>
        <a:lstStyle/>
        <a:p>
          <a:endParaRPr lang="en-US"/>
        </a:p>
      </dgm:t>
    </dgm:pt>
    <dgm:pt modelId="{5D975EA0-AD19-4348-9DD9-C8696BA28B8A}" type="pres">
      <dgm:prSet presAssocID="{C1FE2710-743E-498B-A501-27D2FDC5A57F}" presName="dummy1a" presStyleCnt="0"/>
      <dgm:spPr/>
    </dgm:pt>
    <dgm:pt modelId="{5B86AD5E-F03A-4266-9EBA-FB196714C782}" type="pres">
      <dgm:prSet presAssocID="{C1FE2710-743E-498B-A501-27D2FDC5A57F}" presName="dummy1b" presStyleCnt="0"/>
      <dgm:spPr/>
    </dgm:pt>
    <dgm:pt modelId="{877128AF-8396-4A18-93A6-30E2DD265949}" type="pres">
      <dgm:prSet presAssocID="{C1FE2710-743E-498B-A501-27D2FDC5A57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25B72-80C3-47E0-800D-0C72EB90AC4B}" type="pres">
      <dgm:prSet presAssocID="{C1FE2710-743E-498B-A501-27D2FDC5A57F}" presName="wedge2" presStyleLbl="node1" presStyleIdx="1" presStyleCnt="7" custScaleX="116265" custScaleY="106086" custLinFactNeighborX="3712" custLinFactNeighborY="2479"/>
      <dgm:spPr/>
      <dgm:t>
        <a:bodyPr/>
        <a:lstStyle/>
        <a:p>
          <a:endParaRPr lang="en-US"/>
        </a:p>
      </dgm:t>
    </dgm:pt>
    <dgm:pt modelId="{42625E95-ACF7-43B8-92EF-57A35B75D652}" type="pres">
      <dgm:prSet presAssocID="{C1FE2710-743E-498B-A501-27D2FDC5A57F}" presName="dummy2a" presStyleCnt="0"/>
      <dgm:spPr/>
    </dgm:pt>
    <dgm:pt modelId="{749B1B56-5750-4993-9AFF-8909C742AB43}" type="pres">
      <dgm:prSet presAssocID="{C1FE2710-743E-498B-A501-27D2FDC5A57F}" presName="dummy2b" presStyleCnt="0"/>
      <dgm:spPr/>
    </dgm:pt>
    <dgm:pt modelId="{828D9CB6-283F-4BBA-889B-0AD361211C19}" type="pres">
      <dgm:prSet presAssocID="{C1FE2710-743E-498B-A501-27D2FDC5A57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458CF-D0E5-4A2E-AFD1-D447DCB436FE}" type="pres">
      <dgm:prSet presAssocID="{C1FE2710-743E-498B-A501-27D2FDC5A57F}" presName="wedge3" presStyleLbl="node1" presStyleIdx="2" presStyleCnt="7" custScaleX="110977" custScaleY="111744" custLinFactNeighborX="5573" custLinFactNeighborY="3484"/>
      <dgm:spPr/>
      <dgm:t>
        <a:bodyPr/>
        <a:lstStyle/>
        <a:p>
          <a:endParaRPr lang="en-US"/>
        </a:p>
      </dgm:t>
    </dgm:pt>
    <dgm:pt modelId="{8C75D8CD-6AB4-4DF5-8C1A-F88C08CAF1EB}" type="pres">
      <dgm:prSet presAssocID="{C1FE2710-743E-498B-A501-27D2FDC5A57F}" presName="dummy3a" presStyleCnt="0"/>
      <dgm:spPr/>
    </dgm:pt>
    <dgm:pt modelId="{E34EAB44-80F2-4B4D-BCBB-150E79F83C64}" type="pres">
      <dgm:prSet presAssocID="{C1FE2710-743E-498B-A501-27D2FDC5A57F}" presName="dummy3b" presStyleCnt="0"/>
      <dgm:spPr/>
    </dgm:pt>
    <dgm:pt modelId="{8A763960-C424-4982-8233-657C55262245}" type="pres">
      <dgm:prSet presAssocID="{C1FE2710-743E-498B-A501-27D2FDC5A57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23780-FE44-406F-B4FF-C5857ED30745}" type="pres">
      <dgm:prSet presAssocID="{C1FE2710-743E-498B-A501-27D2FDC5A57F}" presName="wedge4" presStyleLbl="node1" presStyleIdx="3" presStyleCnt="7" custScaleX="110552" custScaleY="116681" custLinFactNeighborX="3524" custLinFactNeighborY="3184"/>
      <dgm:spPr/>
      <dgm:t>
        <a:bodyPr/>
        <a:lstStyle/>
        <a:p>
          <a:endParaRPr lang="en-US"/>
        </a:p>
      </dgm:t>
    </dgm:pt>
    <dgm:pt modelId="{5FC6C018-782E-4B4C-8AE8-57E2572BB01B}" type="pres">
      <dgm:prSet presAssocID="{C1FE2710-743E-498B-A501-27D2FDC5A57F}" presName="dummy4a" presStyleCnt="0"/>
      <dgm:spPr/>
    </dgm:pt>
    <dgm:pt modelId="{54E0C113-CEDF-41CB-984F-530DA346E420}" type="pres">
      <dgm:prSet presAssocID="{C1FE2710-743E-498B-A501-27D2FDC5A57F}" presName="dummy4b" presStyleCnt="0"/>
      <dgm:spPr/>
    </dgm:pt>
    <dgm:pt modelId="{E0B67069-0D9B-4EAC-8D41-CA2E93A4C1BA}" type="pres">
      <dgm:prSet presAssocID="{C1FE2710-743E-498B-A501-27D2FDC5A57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FA13-89CC-4B95-8B8F-0322459C534C}" type="pres">
      <dgm:prSet presAssocID="{C1FE2710-743E-498B-A501-27D2FDC5A57F}" presName="wedge5" presStyleLbl="node1" presStyleIdx="4" presStyleCnt="7" custScaleX="110552" custScaleY="116681" custLinFactNeighborX="2027" custLinFactNeighborY="3184"/>
      <dgm:spPr/>
      <dgm:t>
        <a:bodyPr/>
        <a:lstStyle/>
        <a:p>
          <a:endParaRPr lang="en-US"/>
        </a:p>
      </dgm:t>
    </dgm:pt>
    <dgm:pt modelId="{284354A9-9D4E-4C33-B469-2A92364495BC}" type="pres">
      <dgm:prSet presAssocID="{C1FE2710-743E-498B-A501-27D2FDC5A57F}" presName="dummy5a" presStyleCnt="0"/>
      <dgm:spPr/>
    </dgm:pt>
    <dgm:pt modelId="{870B18E3-C058-4E01-B61B-1404CB705B61}" type="pres">
      <dgm:prSet presAssocID="{C1FE2710-743E-498B-A501-27D2FDC5A57F}" presName="dummy5b" presStyleCnt="0"/>
      <dgm:spPr/>
    </dgm:pt>
    <dgm:pt modelId="{E954EC6E-085A-4BB9-897C-C9A7A7E0D1E7}" type="pres">
      <dgm:prSet presAssocID="{C1FE2710-743E-498B-A501-27D2FDC5A57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8F6EA-A102-4978-886C-C3DC5FB3A609}" type="pres">
      <dgm:prSet presAssocID="{C1FE2710-743E-498B-A501-27D2FDC5A57F}" presName="wedge6" presStyleLbl="node1" presStyleIdx="5" presStyleCnt="7" custScaleX="112382" custLinFactNeighborX="1353" custLinFactNeighborY="1330"/>
      <dgm:spPr/>
      <dgm:t>
        <a:bodyPr/>
        <a:lstStyle/>
        <a:p>
          <a:endParaRPr lang="en-US"/>
        </a:p>
      </dgm:t>
    </dgm:pt>
    <dgm:pt modelId="{8A6A3A97-2069-462B-A480-845018B6CA9F}" type="pres">
      <dgm:prSet presAssocID="{C1FE2710-743E-498B-A501-27D2FDC5A57F}" presName="dummy6a" presStyleCnt="0"/>
      <dgm:spPr/>
    </dgm:pt>
    <dgm:pt modelId="{FD591F6F-9A94-4B68-968D-B5167DA174AF}" type="pres">
      <dgm:prSet presAssocID="{C1FE2710-743E-498B-A501-27D2FDC5A57F}" presName="dummy6b" presStyleCnt="0"/>
      <dgm:spPr/>
    </dgm:pt>
    <dgm:pt modelId="{4EAEEDE9-DB7B-4003-9594-FC7B030D4D3C}" type="pres">
      <dgm:prSet presAssocID="{C1FE2710-743E-498B-A501-27D2FDC5A57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992EB-03D8-49DC-A20E-842620E29166}" type="pres">
      <dgm:prSet presAssocID="{C1FE2710-743E-498B-A501-27D2FDC5A57F}" presName="wedge7" presStyleLbl="node1" presStyleIdx="6" presStyleCnt="7" custScaleX="113380" custScaleY="113380" custLinFactNeighborX="3814" custLinFactNeighborY="3002"/>
      <dgm:spPr/>
      <dgm:t>
        <a:bodyPr/>
        <a:lstStyle/>
        <a:p>
          <a:endParaRPr lang="en-US"/>
        </a:p>
      </dgm:t>
    </dgm:pt>
    <dgm:pt modelId="{CB5E069F-B4C9-49C7-BDB9-9DE5E6ADFEA6}" type="pres">
      <dgm:prSet presAssocID="{C1FE2710-743E-498B-A501-27D2FDC5A57F}" presName="dummy7a" presStyleCnt="0"/>
      <dgm:spPr/>
    </dgm:pt>
    <dgm:pt modelId="{424D4D07-4F8E-4A5E-A1C4-931200ABB681}" type="pres">
      <dgm:prSet presAssocID="{C1FE2710-743E-498B-A501-27D2FDC5A57F}" presName="dummy7b" presStyleCnt="0"/>
      <dgm:spPr/>
    </dgm:pt>
    <dgm:pt modelId="{B8D57B86-DE34-4159-A226-F26E4E3F5AA3}" type="pres">
      <dgm:prSet presAssocID="{C1FE2710-743E-498B-A501-27D2FDC5A57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A7F0E-4040-4FB1-B7D2-D2653675F591}" type="pres">
      <dgm:prSet presAssocID="{44991F7D-2633-414F-B94B-2C4EDEC3EEC3}" presName="arrowWedge1" presStyleLbl="fgSibTrans2D1" presStyleIdx="0" presStyleCnt="7"/>
      <dgm:spPr>
        <a:noFill/>
      </dgm:spPr>
    </dgm:pt>
    <dgm:pt modelId="{20E5D7C6-112F-47FD-99F6-8FF7FAF1EB04}" type="pres">
      <dgm:prSet presAssocID="{91BFC87D-2A87-49DD-9860-03BA0BD65F81}" presName="arrowWedge2" presStyleLbl="fgSibTrans2D1" presStyleIdx="1" presStyleCnt="7" custLinFactNeighborX="-4531" custLinFactNeighborY="1866"/>
      <dgm:spPr>
        <a:noFill/>
      </dgm:spPr>
    </dgm:pt>
    <dgm:pt modelId="{17108F5C-A041-40DF-B851-5EC517D45DB2}" type="pres">
      <dgm:prSet presAssocID="{3EC26ECB-D42E-4317-8B53-A7A2DA72AE30}" presName="arrowWedge3" presStyleLbl="fgSibTrans2D1" presStyleIdx="2" presStyleCnt="7" custLinFactNeighborX="5644" custLinFactNeighborY="7317"/>
      <dgm:spPr>
        <a:noFill/>
      </dgm:spPr>
    </dgm:pt>
    <dgm:pt modelId="{3BCEFB5B-2F3D-490B-8CE0-5E0369C4DFDC}" type="pres">
      <dgm:prSet presAssocID="{2B80CD61-F51A-402E-831B-38B4A5E0EB97}" presName="arrowWedge4" presStyleLbl="fgSibTrans2D1" presStyleIdx="3" presStyleCnt="7" custScaleX="53559" custScaleY="44726" custLinFactNeighborY="1881"/>
      <dgm:spPr>
        <a:noFill/>
      </dgm:spPr>
    </dgm:pt>
    <dgm:pt modelId="{0E7D683F-472A-409C-8054-C7CFCB51D908}" type="pres">
      <dgm:prSet presAssocID="{0F199C0C-CFC8-4450-98B3-DE62B37D3096}" presName="arrowWedge5" presStyleLbl="fgSibTrans2D1" presStyleIdx="4" presStyleCnt="7" custLinFactNeighborX="444" custLinFactNeighborY="-666"/>
      <dgm:spPr>
        <a:noFill/>
      </dgm:spPr>
    </dgm:pt>
    <dgm:pt modelId="{BAC33A26-6C2F-4987-A581-FEC1BAAC3768}" type="pres">
      <dgm:prSet presAssocID="{AEB90E94-8A42-4DD0-9118-CB81E99FB734}" presName="arrowWedge6" presStyleLbl="fgSibTrans2D1" presStyleIdx="5" presStyleCnt="7" custScaleX="106278" custLinFactNeighborX="-7383" custLinFactNeighborY="-1193"/>
      <dgm:spPr>
        <a:noFill/>
      </dgm:spPr>
    </dgm:pt>
    <dgm:pt modelId="{8D93E483-352F-4110-BC7B-D37109D8ACDA}" type="pres">
      <dgm:prSet presAssocID="{CDEF2CF4-F514-405B-8E69-8CE2E3C788D6}" presName="arrowWedge7" presStyleLbl="fgSibTrans2D1" presStyleIdx="6" presStyleCnt="7" custScaleX="26846" custScaleY="24914" custLinFactNeighborX="-2718" custLinFactNeighborY="-4181"/>
      <dgm:spPr>
        <a:noFill/>
      </dgm:spPr>
    </dgm:pt>
  </dgm:ptLst>
  <dgm:cxnLst>
    <dgm:cxn modelId="{6358A2A3-873B-4354-AFA7-F45B6EF7AA49}" srcId="{C1FE2710-743E-498B-A501-27D2FDC5A57F}" destId="{860341A4-B490-43C4-BB05-59D2E811C21A}" srcOrd="1" destOrd="0" parTransId="{28CDE238-44E6-4638-9CCD-1566A2ED7550}" sibTransId="{91BFC87D-2A87-49DD-9860-03BA0BD65F81}"/>
    <dgm:cxn modelId="{074226F7-492A-409F-B020-1003937EDE5F}" type="presOf" srcId="{C4245EC1-AC0E-4AC6-9C9A-30332CA82E0E}" destId="{A3F992EB-03D8-49DC-A20E-842620E29166}" srcOrd="0" destOrd="0" presId="urn:microsoft.com/office/officeart/2005/8/layout/cycle8"/>
    <dgm:cxn modelId="{D5C14DE6-9FE8-4C0D-930A-5FC9DEFC8125}" srcId="{C1FE2710-743E-498B-A501-27D2FDC5A57F}" destId="{C4245EC1-AC0E-4AC6-9C9A-30332CA82E0E}" srcOrd="6" destOrd="0" parTransId="{A2E7BF82-26EA-4127-8FB2-12110C8A7F0A}" sibTransId="{CDEF2CF4-F514-405B-8E69-8CE2E3C788D6}"/>
    <dgm:cxn modelId="{F83C672C-142D-4D6A-8981-46F7E05F6474}" type="presOf" srcId="{604670C1-DEED-4BF7-967A-2E96B7289EF5}" destId="{19323780-FE44-406F-B4FF-C5857ED30745}" srcOrd="0" destOrd="0" presId="urn:microsoft.com/office/officeart/2005/8/layout/cycle8"/>
    <dgm:cxn modelId="{A36A172F-3FAA-4A89-B378-4F2E119FC42D}" type="presOf" srcId="{604670C1-DEED-4BF7-967A-2E96B7289EF5}" destId="{E0B67069-0D9B-4EAC-8D41-CA2E93A4C1BA}" srcOrd="1" destOrd="0" presId="urn:microsoft.com/office/officeart/2005/8/layout/cycle8"/>
    <dgm:cxn modelId="{099DEAFA-7E14-4931-9196-57D92689EFFF}" type="presOf" srcId="{C1FE2710-743E-498B-A501-27D2FDC5A57F}" destId="{B5CB5359-11EC-4FBB-B898-E5777E595D0B}" srcOrd="0" destOrd="0" presId="urn:microsoft.com/office/officeart/2005/8/layout/cycle8"/>
    <dgm:cxn modelId="{53D2F3FA-C4BE-4D0B-881B-BF37586B02D7}" type="presOf" srcId="{4DAC809E-B417-46CE-8A33-C387ED25525C}" destId="{03D458CF-D0E5-4A2E-AFD1-D447DCB436FE}" srcOrd="0" destOrd="0" presId="urn:microsoft.com/office/officeart/2005/8/layout/cycle8"/>
    <dgm:cxn modelId="{FBE8141D-572D-42C1-881E-704210D0549D}" type="presOf" srcId="{A3A57F80-FAA9-412C-B139-4BC5EA7156B8}" destId="{8153C031-15C2-4092-9CD7-76AFBA1C2605}" srcOrd="0" destOrd="0" presId="urn:microsoft.com/office/officeart/2005/8/layout/cycle8"/>
    <dgm:cxn modelId="{2270EFE0-BD0F-476B-8AD5-29D06CB302DA}" type="presOf" srcId="{997AEC33-1836-4CC0-858E-CEBA4AE56C82}" destId="{99B8F6EA-A102-4978-886C-C3DC5FB3A609}" srcOrd="0" destOrd="0" presId="urn:microsoft.com/office/officeart/2005/8/layout/cycle8"/>
    <dgm:cxn modelId="{CEDA2AB6-4480-427C-8A33-0DD14856904B}" srcId="{C1FE2710-743E-498B-A501-27D2FDC5A57F}" destId="{A3A57F80-FAA9-412C-B139-4BC5EA7156B8}" srcOrd="0" destOrd="0" parTransId="{EDD3E467-5F58-4E24-AD82-372FFC8E4BFD}" sibTransId="{44991F7D-2633-414F-B94B-2C4EDEC3EEC3}"/>
    <dgm:cxn modelId="{81205986-21DC-4965-A9F5-972BB88D8A4B}" type="presOf" srcId="{7C133DEF-A89E-42FA-99DC-11C755CA429B}" destId="{E954EC6E-085A-4BB9-897C-C9A7A7E0D1E7}" srcOrd="1" destOrd="0" presId="urn:microsoft.com/office/officeart/2005/8/layout/cycle8"/>
    <dgm:cxn modelId="{6998149E-E5A7-465D-83FA-AF8570C99E5A}" type="presOf" srcId="{7C133DEF-A89E-42FA-99DC-11C755CA429B}" destId="{9F06FA13-89CC-4B95-8B8F-0322459C534C}" srcOrd="0" destOrd="0" presId="urn:microsoft.com/office/officeart/2005/8/layout/cycle8"/>
    <dgm:cxn modelId="{851641C2-9C01-4D06-9E1C-084EF428F02C}" type="presOf" srcId="{4DAC809E-B417-46CE-8A33-C387ED25525C}" destId="{8A763960-C424-4982-8233-657C55262245}" srcOrd="1" destOrd="0" presId="urn:microsoft.com/office/officeart/2005/8/layout/cycle8"/>
    <dgm:cxn modelId="{507C526B-4733-4D24-8908-37C1E5C7E16C}" srcId="{C1FE2710-743E-498B-A501-27D2FDC5A57F}" destId="{4DAC809E-B417-46CE-8A33-C387ED25525C}" srcOrd="2" destOrd="0" parTransId="{FC84FEA9-6FAC-475B-943A-FE25384103A3}" sibTransId="{3EC26ECB-D42E-4317-8B53-A7A2DA72AE30}"/>
    <dgm:cxn modelId="{B32A62AD-9C39-4B41-A8AA-BBAF5CC186CE}" type="presOf" srcId="{A3A57F80-FAA9-412C-B139-4BC5EA7156B8}" destId="{877128AF-8396-4A18-93A6-30E2DD265949}" srcOrd="1" destOrd="0" presId="urn:microsoft.com/office/officeart/2005/8/layout/cycle8"/>
    <dgm:cxn modelId="{9F549435-79B2-40E7-B0E4-A580776D26F0}" type="presOf" srcId="{997AEC33-1836-4CC0-858E-CEBA4AE56C82}" destId="{4EAEEDE9-DB7B-4003-9594-FC7B030D4D3C}" srcOrd="1" destOrd="0" presId="urn:microsoft.com/office/officeart/2005/8/layout/cycle8"/>
    <dgm:cxn modelId="{8AD0BA2F-0B18-4CCF-9B91-445DA5A1263A}" type="presOf" srcId="{860341A4-B490-43C4-BB05-59D2E811C21A}" destId="{8B725B72-80C3-47E0-800D-0C72EB90AC4B}" srcOrd="0" destOrd="0" presId="urn:microsoft.com/office/officeart/2005/8/layout/cycle8"/>
    <dgm:cxn modelId="{34A4DDB8-85B1-448B-8DF3-5B5D9B342920}" type="presOf" srcId="{C4245EC1-AC0E-4AC6-9C9A-30332CA82E0E}" destId="{B8D57B86-DE34-4159-A226-F26E4E3F5AA3}" srcOrd="1" destOrd="0" presId="urn:microsoft.com/office/officeart/2005/8/layout/cycle8"/>
    <dgm:cxn modelId="{C81C6816-E1E9-42AD-A992-4CD57EA907B8}" srcId="{C1FE2710-743E-498B-A501-27D2FDC5A57F}" destId="{604670C1-DEED-4BF7-967A-2E96B7289EF5}" srcOrd="3" destOrd="0" parTransId="{81587C58-066B-4E48-8448-60F258059A45}" sibTransId="{2B80CD61-F51A-402E-831B-38B4A5E0EB97}"/>
    <dgm:cxn modelId="{0EE229D8-DD4E-40A6-8A56-EFD78269B6CB}" type="presOf" srcId="{860341A4-B490-43C4-BB05-59D2E811C21A}" destId="{828D9CB6-283F-4BBA-889B-0AD361211C19}" srcOrd="1" destOrd="0" presId="urn:microsoft.com/office/officeart/2005/8/layout/cycle8"/>
    <dgm:cxn modelId="{5055A121-30A9-4569-8E73-116819E2D87E}" srcId="{C1FE2710-743E-498B-A501-27D2FDC5A57F}" destId="{997AEC33-1836-4CC0-858E-CEBA4AE56C82}" srcOrd="5" destOrd="0" parTransId="{27CF099C-FC95-4075-8A54-655000FDEA7C}" sibTransId="{AEB90E94-8A42-4DD0-9118-CB81E99FB734}"/>
    <dgm:cxn modelId="{2B6E80BE-AEFD-4926-80FD-BAD91BE5E326}" srcId="{C1FE2710-743E-498B-A501-27D2FDC5A57F}" destId="{7C133DEF-A89E-42FA-99DC-11C755CA429B}" srcOrd="4" destOrd="0" parTransId="{253CCEB3-9E66-412B-B29A-7423C54D2780}" sibTransId="{0F199C0C-CFC8-4450-98B3-DE62B37D3096}"/>
    <dgm:cxn modelId="{E6921B72-DE6E-48F0-A33F-BFDD9A81C210}" type="presParOf" srcId="{B5CB5359-11EC-4FBB-B898-E5777E595D0B}" destId="{8153C031-15C2-4092-9CD7-76AFBA1C2605}" srcOrd="0" destOrd="0" presId="urn:microsoft.com/office/officeart/2005/8/layout/cycle8"/>
    <dgm:cxn modelId="{8316E5DB-1F99-4C18-958C-3F9E1F3AF887}" type="presParOf" srcId="{B5CB5359-11EC-4FBB-B898-E5777E595D0B}" destId="{5D975EA0-AD19-4348-9DD9-C8696BA28B8A}" srcOrd="1" destOrd="0" presId="urn:microsoft.com/office/officeart/2005/8/layout/cycle8"/>
    <dgm:cxn modelId="{BC3609A7-BC90-4570-97DE-133DE0452863}" type="presParOf" srcId="{B5CB5359-11EC-4FBB-B898-E5777E595D0B}" destId="{5B86AD5E-F03A-4266-9EBA-FB196714C782}" srcOrd="2" destOrd="0" presId="urn:microsoft.com/office/officeart/2005/8/layout/cycle8"/>
    <dgm:cxn modelId="{D520FA8B-DB34-4555-A6FC-B5FFF1013FDB}" type="presParOf" srcId="{B5CB5359-11EC-4FBB-B898-E5777E595D0B}" destId="{877128AF-8396-4A18-93A6-30E2DD265949}" srcOrd="3" destOrd="0" presId="urn:microsoft.com/office/officeart/2005/8/layout/cycle8"/>
    <dgm:cxn modelId="{D7F88F83-4ADD-4DEC-99D1-059DD79BD3D6}" type="presParOf" srcId="{B5CB5359-11EC-4FBB-B898-E5777E595D0B}" destId="{8B725B72-80C3-47E0-800D-0C72EB90AC4B}" srcOrd="4" destOrd="0" presId="urn:microsoft.com/office/officeart/2005/8/layout/cycle8"/>
    <dgm:cxn modelId="{671B3B9E-0CE0-4EE1-9C38-C5BCC4F50E3B}" type="presParOf" srcId="{B5CB5359-11EC-4FBB-B898-E5777E595D0B}" destId="{42625E95-ACF7-43B8-92EF-57A35B75D652}" srcOrd="5" destOrd="0" presId="urn:microsoft.com/office/officeart/2005/8/layout/cycle8"/>
    <dgm:cxn modelId="{84576008-E8CC-41EC-800D-02AF9B458273}" type="presParOf" srcId="{B5CB5359-11EC-4FBB-B898-E5777E595D0B}" destId="{749B1B56-5750-4993-9AFF-8909C742AB43}" srcOrd="6" destOrd="0" presId="urn:microsoft.com/office/officeart/2005/8/layout/cycle8"/>
    <dgm:cxn modelId="{96598BB5-A31B-4942-A4EF-31F9DD772339}" type="presParOf" srcId="{B5CB5359-11EC-4FBB-B898-E5777E595D0B}" destId="{828D9CB6-283F-4BBA-889B-0AD361211C19}" srcOrd="7" destOrd="0" presId="urn:microsoft.com/office/officeart/2005/8/layout/cycle8"/>
    <dgm:cxn modelId="{E2C5C401-8B86-450F-9A30-F21552BCB38D}" type="presParOf" srcId="{B5CB5359-11EC-4FBB-B898-E5777E595D0B}" destId="{03D458CF-D0E5-4A2E-AFD1-D447DCB436FE}" srcOrd="8" destOrd="0" presId="urn:microsoft.com/office/officeart/2005/8/layout/cycle8"/>
    <dgm:cxn modelId="{615A20B4-D6A6-4540-A3EA-7C17BBFEF7E1}" type="presParOf" srcId="{B5CB5359-11EC-4FBB-B898-E5777E595D0B}" destId="{8C75D8CD-6AB4-4DF5-8C1A-F88C08CAF1EB}" srcOrd="9" destOrd="0" presId="urn:microsoft.com/office/officeart/2005/8/layout/cycle8"/>
    <dgm:cxn modelId="{0217DEAB-9B73-453A-826B-197AE22CC08F}" type="presParOf" srcId="{B5CB5359-11EC-4FBB-B898-E5777E595D0B}" destId="{E34EAB44-80F2-4B4D-BCBB-150E79F83C64}" srcOrd="10" destOrd="0" presId="urn:microsoft.com/office/officeart/2005/8/layout/cycle8"/>
    <dgm:cxn modelId="{EC5553E5-7E2C-4CBC-90C2-AF11131AFF36}" type="presParOf" srcId="{B5CB5359-11EC-4FBB-B898-E5777E595D0B}" destId="{8A763960-C424-4982-8233-657C55262245}" srcOrd="11" destOrd="0" presId="urn:microsoft.com/office/officeart/2005/8/layout/cycle8"/>
    <dgm:cxn modelId="{9F7BC094-D051-4D65-B2E7-9BA8F8F15978}" type="presParOf" srcId="{B5CB5359-11EC-4FBB-B898-E5777E595D0B}" destId="{19323780-FE44-406F-B4FF-C5857ED30745}" srcOrd="12" destOrd="0" presId="urn:microsoft.com/office/officeart/2005/8/layout/cycle8"/>
    <dgm:cxn modelId="{513FA954-9BE5-4DA2-AEA1-2D5643AC196C}" type="presParOf" srcId="{B5CB5359-11EC-4FBB-B898-E5777E595D0B}" destId="{5FC6C018-782E-4B4C-8AE8-57E2572BB01B}" srcOrd="13" destOrd="0" presId="urn:microsoft.com/office/officeart/2005/8/layout/cycle8"/>
    <dgm:cxn modelId="{B80F30FC-D8CF-4B7A-AE97-CA80D8FCFE72}" type="presParOf" srcId="{B5CB5359-11EC-4FBB-B898-E5777E595D0B}" destId="{54E0C113-CEDF-41CB-984F-530DA346E420}" srcOrd="14" destOrd="0" presId="urn:microsoft.com/office/officeart/2005/8/layout/cycle8"/>
    <dgm:cxn modelId="{8BA4A28C-300D-41D8-A84E-601123432C78}" type="presParOf" srcId="{B5CB5359-11EC-4FBB-B898-E5777E595D0B}" destId="{E0B67069-0D9B-4EAC-8D41-CA2E93A4C1BA}" srcOrd="15" destOrd="0" presId="urn:microsoft.com/office/officeart/2005/8/layout/cycle8"/>
    <dgm:cxn modelId="{696FBCD5-3C3A-4AA5-928A-D194FCC98E1F}" type="presParOf" srcId="{B5CB5359-11EC-4FBB-B898-E5777E595D0B}" destId="{9F06FA13-89CC-4B95-8B8F-0322459C534C}" srcOrd="16" destOrd="0" presId="urn:microsoft.com/office/officeart/2005/8/layout/cycle8"/>
    <dgm:cxn modelId="{33940237-8F96-4AC2-AC42-DBE9EE7BE5E0}" type="presParOf" srcId="{B5CB5359-11EC-4FBB-B898-E5777E595D0B}" destId="{284354A9-9D4E-4C33-B469-2A92364495BC}" srcOrd="17" destOrd="0" presId="urn:microsoft.com/office/officeart/2005/8/layout/cycle8"/>
    <dgm:cxn modelId="{159B08C0-D7E5-4C72-A339-0C12307FECC8}" type="presParOf" srcId="{B5CB5359-11EC-4FBB-B898-E5777E595D0B}" destId="{870B18E3-C058-4E01-B61B-1404CB705B61}" srcOrd="18" destOrd="0" presId="urn:microsoft.com/office/officeart/2005/8/layout/cycle8"/>
    <dgm:cxn modelId="{0BB74F3E-609C-4B09-8226-12C289AC7333}" type="presParOf" srcId="{B5CB5359-11EC-4FBB-B898-E5777E595D0B}" destId="{E954EC6E-085A-4BB9-897C-C9A7A7E0D1E7}" srcOrd="19" destOrd="0" presId="urn:microsoft.com/office/officeart/2005/8/layout/cycle8"/>
    <dgm:cxn modelId="{83C4497C-4425-4F1B-8067-93CA29AEB3E1}" type="presParOf" srcId="{B5CB5359-11EC-4FBB-B898-E5777E595D0B}" destId="{99B8F6EA-A102-4978-886C-C3DC5FB3A609}" srcOrd="20" destOrd="0" presId="urn:microsoft.com/office/officeart/2005/8/layout/cycle8"/>
    <dgm:cxn modelId="{9BE1018D-D026-4682-A8A6-61D0A8CF0A8B}" type="presParOf" srcId="{B5CB5359-11EC-4FBB-B898-E5777E595D0B}" destId="{8A6A3A97-2069-462B-A480-845018B6CA9F}" srcOrd="21" destOrd="0" presId="urn:microsoft.com/office/officeart/2005/8/layout/cycle8"/>
    <dgm:cxn modelId="{60D0C42E-CEDF-408E-AB59-80866D750AE4}" type="presParOf" srcId="{B5CB5359-11EC-4FBB-B898-E5777E595D0B}" destId="{FD591F6F-9A94-4B68-968D-B5167DA174AF}" srcOrd="22" destOrd="0" presId="urn:microsoft.com/office/officeart/2005/8/layout/cycle8"/>
    <dgm:cxn modelId="{B086898C-3E42-4DD0-A928-B682F47593BE}" type="presParOf" srcId="{B5CB5359-11EC-4FBB-B898-E5777E595D0B}" destId="{4EAEEDE9-DB7B-4003-9594-FC7B030D4D3C}" srcOrd="23" destOrd="0" presId="urn:microsoft.com/office/officeart/2005/8/layout/cycle8"/>
    <dgm:cxn modelId="{985293B8-FE40-4E33-9F24-D9C0596B6590}" type="presParOf" srcId="{B5CB5359-11EC-4FBB-B898-E5777E595D0B}" destId="{A3F992EB-03D8-49DC-A20E-842620E29166}" srcOrd="24" destOrd="0" presId="urn:microsoft.com/office/officeart/2005/8/layout/cycle8"/>
    <dgm:cxn modelId="{81D135A6-9C45-46E5-ADB0-EDB00E854287}" type="presParOf" srcId="{B5CB5359-11EC-4FBB-B898-E5777E595D0B}" destId="{CB5E069F-B4C9-49C7-BDB9-9DE5E6ADFEA6}" srcOrd="25" destOrd="0" presId="urn:microsoft.com/office/officeart/2005/8/layout/cycle8"/>
    <dgm:cxn modelId="{94251B3F-1442-4ED7-968A-641646AD387B}" type="presParOf" srcId="{B5CB5359-11EC-4FBB-B898-E5777E595D0B}" destId="{424D4D07-4F8E-4A5E-A1C4-931200ABB681}" srcOrd="26" destOrd="0" presId="urn:microsoft.com/office/officeart/2005/8/layout/cycle8"/>
    <dgm:cxn modelId="{64208A1B-7E39-471B-8921-00FA7F4A1E5E}" type="presParOf" srcId="{B5CB5359-11EC-4FBB-B898-E5777E595D0B}" destId="{B8D57B86-DE34-4159-A226-F26E4E3F5AA3}" srcOrd="27" destOrd="0" presId="urn:microsoft.com/office/officeart/2005/8/layout/cycle8"/>
    <dgm:cxn modelId="{4C5A54F2-5A92-411B-80C1-5AAA79FBE25F}" type="presParOf" srcId="{B5CB5359-11EC-4FBB-B898-E5777E595D0B}" destId="{D1CA7F0E-4040-4FB1-B7D2-D2653675F591}" srcOrd="28" destOrd="0" presId="urn:microsoft.com/office/officeart/2005/8/layout/cycle8"/>
    <dgm:cxn modelId="{0C9D303C-F680-4BD3-9EB8-E39DCCA04676}" type="presParOf" srcId="{B5CB5359-11EC-4FBB-B898-E5777E595D0B}" destId="{20E5D7C6-112F-47FD-99F6-8FF7FAF1EB04}" srcOrd="29" destOrd="0" presId="urn:microsoft.com/office/officeart/2005/8/layout/cycle8"/>
    <dgm:cxn modelId="{9E4CE4D0-AAF0-4AE5-B424-F2B7E0139999}" type="presParOf" srcId="{B5CB5359-11EC-4FBB-B898-E5777E595D0B}" destId="{17108F5C-A041-40DF-B851-5EC517D45DB2}" srcOrd="30" destOrd="0" presId="urn:microsoft.com/office/officeart/2005/8/layout/cycle8"/>
    <dgm:cxn modelId="{CFA7B957-A955-47EB-9A6D-DC1FF8245628}" type="presParOf" srcId="{B5CB5359-11EC-4FBB-B898-E5777E595D0B}" destId="{3BCEFB5B-2F3D-490B-8CE0-5E0369C4DFDC}" srcOrd="31" destOrd="0" presId="urn:microsoft.com/office/officeart/2005/8/layout/cycle8"/>
    <dgm:cxn modelId="{F27DA15C-6154-41D0-AE67-4771FB6A4D0B}" type="presParOf" srcId="{B5CB5359-11EC-4FBB-B898-E5777E595D0B}" destId="{0E7D683F-472A-409C-8054-C7CFCB51D908}" srcOrd="32" destOrd="0" presId="urn:microsoft.com/office/officeart/2005/8/layout/cycle8"/>
    <dgm:cxn modelId="{5B8E90FB-A91C-464B-96E1-F6C48A6C49DD}" type="presParOf" srcId="{B5CB5359-11EC-4FBB-B898-E5777E595D0B}" destId="{BAC33A26-6C2F-4987-A581-FEC1BAAC3768}" srcOrd="33" destOrd="0" presId="urn:microsoft.com/office/officeart/2005/8/layout/cycle8"/>
    <dgm:cxn modelId="{04974FC1-B152-40D7-9071-B391488EF32D}" type="presParOf" srcId="{B5CB5359-11EC-4FBB-B898-E5777E595D0B}" destId="{8D93E483-352F-4110-BC7B-D37109D8ACD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3C031-15C2-4092-9CD7-76AFBA1C2605}">
      <dsp:nvSpPr>
        <dsp:cNvPr id="0" name=""/>
        <dsp:cNvSpPr/>
      </dsp:nvSpPr>
      <dsp:spPr>
        <a:xfrm>
          <a:off x="573053" y="189007"/>
          <a:ext cx="3830359" cy="3830359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0" bIns="0" numCol="1" spcCol="1270" anchor="t" anchorCtr="0">
          <a:noAutofit/>
        </a:bodyPr>
        <a:lstStyle/>
        <a:p>
          <a:pPr lvl="0" algn="ct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Viewing Stats</a:t>
          </a:r>
          <a:endParaRPr lang="en-US" sz="18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2585359" y="544683"/>
        <a:ext cx="911990" cy="729592"/>
      </dsp:txXfrm>
    </dsp:sp>
    <dsp:sp modelId="{8B725B72-80C3-47E0-800D-0C72EB90AC4B}">
      <dsp:nvSpPr>
        <dsp:cNvPr id="0" name=""/>
        <dsp:cNvSpPr/>
      </dsp:nvSpPr>
      <dsp:spPr>
        <a:xfrm>
          <a:off x="493407" y="306396"/>
          <a:ext cx="4009911" cy="3658843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0" rIns="108000" bIns="0" numCol="1" spcCol="1270" anchor="t" anchorCtr="0">
          <a:noAutofit/>
        </a:bodyPr>
        <a:lstStyle/>
        <a:p>
          <a:pPr lvl="0" algn="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Social Media</a:t>
          </a:r>
          <a:endParaRPr lang="en-US" sz="18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3216805" y="1632727"/>
        <a:ext cx="1097951" cy="609807"/>
      </dsp:txXfrm>
    </dsp:sp>
    <dsp:sp modelId="{03D458CF-D0E5-4A2E-AFD1-D447DCB436FE}">
      <dsp:nvSpPr>
        <dsp:cNvPr id="0" name=""/>
        <dsp:cNvSpPr/>
      </dsp:nvSpPr>
      <dsp:spPr>
        <a:xfrm>
          <a:off x="652945" y="249068"/>
          <a:ext cx="3827531" cy="3853984"/>
        </a:xfrm>
        <a:prstGeom prst="pie">
          <a:avLst>
            <a:gd name="adj1" fmla="val 771428"/>
            <a:gd name="adj2" fmla="val 3857143"/>
          </a:avLst>
        </a:prstGeom>
        <a:solidFill>
          <a:srgbClr val="3F6EA7"/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2000" rIns="0" bIns="72000" numCol="1" spcCol="1270" anchor="b" anchorCtr="0">
          <a:noAutofit/>
        </a:bodyPr>
        <a:lstStyle/>
        <a:p>
          <a:pPr lvl="0" algn="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Buying Behavior</a:t>
          </a:r>
          <a:endParaRPr lang="en-US" sz="18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3110767" y="2531637"/>
        <a:ext cx="911316" cy="711151"/>
      </dsp:txXfrm>
    </dsp:sp>
    <dsp:sp modelId="{19323780-FE44-406F-B4FF-C5857ED30745}">
      <dsp:nvSpPr>
        <dsp:cNvPr id="0" name=""/>
        <dsp:cNvSpPr/>
      </dsp:nvSpPr>
      <dsp:spPr>
        <a:xfrm>
          <a:off x="592118" y="99431"/>
          <a:ext cx="3812873" cy="4024258"/>
        </a:xfrm>
        <a:prstGeom prst="pie">
          <a:avLst>
            <a:gd name="adj1" fmla="val 3857226"/>
            <a:gd name="adj2" fmla="val 6942858"/>
          </a:avLst>
        </a:prstGeom>
        <a:solidFill>
          <a:srgbClr val="779DCB"/>
        </a:solidFill>
        <a:ln w="25400" cap="flat" cmpd="sng" algn="ctr">
          <a:noFill/>
          <a:prstDash val="solid"/>
        </a:ln>
        <a:effectLst>
          <a:innerShdw blurRad="63500" dist="254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Preference</a:t>
          </a:r>
          <a:br>
            <a:rPr lang="en-US" sz="1800" b="1" kern="1200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</a:br>
          <a:r>
            <a:rPr lang="en-US" sz="1800" b="1" kern="1200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“Your Likes &amp; </a:t>
          </a:r>
          <a:br>
            <a:rPr lang="en-US" sz="1800" b="1" kern="1200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</a:br>
          <a:r>
            <a:rPr lang="en-US" sz="1800" b="1" kern="1200" spc="-24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Dislikes”</a:t>
          </a:r>
          <a:endParaRPr lang="en-US" sz="1800" b="1" kern="1200" spc="-24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2055989" y="3261349"/>
        <a:ext cx="885131" cy="670709"/>
      </dsp:txXfrm>
    </dsp:sp>
    <dsp:sp modelId="{9F06FA13-89CC-4B95-8B8F-0322459C534C}">
      <dsp:nvSpPr>
        <dsp:cNvPr id="0" name=""/>
        <dsp:cNvSpPr/>
      </dsp:nvSpPr>
      <dsp:spPr>
        <a:xfrm>
          <a:off x="436893" y="199490"/>
          <a:ext cx="4060196" cy="3851742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88000" rIns="0" bIns="0" numCol="1" spcCol="1270" anchor="t" anchorCtr="0">
          <a:noAutofit/>
        </a:bodyPr>
        <a:lstStyle/>
        <a:p>
          <a:pPr lvl="0" algn="ct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Reviews, News, &amp; Ads</a:t>
          </a:r>
          <a:endParaRPr lang="en-US" sz="1800" b="1" kern="1200" spc="-100" baseline="0" dirty="0">
            <a:solidFill>
              <a:schemeClr val="accent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923150" y="2480730"/>
        <a:ext cx="966713" cy="710738"/>
      </dsp:txXfrm>
    </dsp:sp>
    <dsp:sp modelId="{99B8F6EA-A102-4978-886C-C3DC5FB3A609}">
      <dsp:nvSpPr>
        <dsp:cNvPr id="0" name=""/>
        <dsp:cNvSpPr/>
      </dsp:nvSpPr>
      <dsp:spPr>
        <a:xfrm>
          <a:off x="425347" y="389240"/>
          <a:ext cx="3875988" cy="3448940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" bIns="36000" numCol="1" spcCol="1270" anchor="ctr" anchorCtr="0">
          <a:noAutofit/>
        </a:bodyPr>
        <a:lstStyle/>
        <a:p>
          <a:pPr lvl="0" algn="ct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2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Collaborate “viewers </a:t>
          </a:r>
          <a:br>
            <a:rPr lang="en-US" sz="1800" b="1" kern="1200" spc="-2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</a:br>
          <a:r>
            <a:rPr lang="en-US" sz="1800" b="1" kern="1200" spc="-20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liked”</a:t>
          </a:r>
          <a:endParaRPr lang="en-US" sz="1800" b="1" kern="1200" spc="-200" baseline="0" dirty="0">
            <a:solidFill>
              <a:schemeClr val="accent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607611" y="1639481"/>
        <a:ext cx="1061282" cy="574823"/>
      </dsp:txXfrm>
    </dsp:sp>
    <dsp:sp modelId="{A3F992EB-03D8-49DC-A20E-842620E29166}">
      <dsp:nvSpPr>
        <dsp:cNvPr id="0" name=""/>
        <dsp:cNvSpPr/>
      </dsp:nvSpPr>
      <dsp:spPr>
        <a:xfrm>
          <a:off x="501559" y="194818"/>
          <a:ext cx="3910409" cy="3910409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0" rIns="0" bIns="144000" numCol="1" spcCol="1270" anchor="ctr" anchorCtr="0">
          <a:noAutofit/>
        </a:bodyPr>
        <a:lstStyle/>
        <a:p>
          <a:pPr lvl="0" algn="ctr" defTabSz="8001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180" baseline="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“Friend’s liked”</a:t>
          </a:r>
          <a:endParaRPr lang="en-US" sz="1800" b="1" kern="1200" spc="-180" baseline="0" dirty="0">
            <a:solidFill>
              <a:schemeClr val="accent1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1426557" y="557928"/>
        <a:ext cx="931049" cy="744839"/>
      </dsp:txXfrm>
    </dsp:sp>
    <dsp:sp modelId="{D1CA7F0E-4040-4FB1-B7D2-D2653675F591}">
      <dsp:nvSpPr>
        <dsp:cNvPr id="0" name=""/>
        <dsp:cNvSpPr/>
      </dsp:nvSpPr>
      <dsp:spPr>
        <a:xfrm>
          <a:off x="503804" y="248844"/>
          <a:ext cx="3875952" cy="387595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D7C6-112F-47FD-99F6-8FF7FAF1EB04}">
      <dsp:nvSpPr>
        <dsp:cNvPr id="0" name=""/>
        <dsp:cNvSpPr/>
      </dsp:nvSpPr>
      <dsp:spPr>
        <a:xfrm>
          <a:off x="385656" y="235026"/>
          <a:ext cx="3875952" cy="387595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8F5C-A041-40DF-B851-5EC517D45DB2}">
      <dsp:nvSpPr>
        <dsp:cNvPr id="0" name=""/>
        <dsp:cNvSpPr/>
      </dsp:nvSpPr>
      <dsp:spPr>
        <a:xfrm>
          <a:off x="1007288" y="662277"/>
          <a:ext cx="3875952" cy="387595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EFB5B-2F3D-490B-8CE0-5E0369C4DFDC}">
      <dsp:nvSpPr>
        <dsp:cNvPr id="0" name=""/>
        <dsp:cNvSpPr/>
      </dsp:nvSpPr>
      <dsp:spPr>
        <a:xfrm>
          <a:off x="536502" y="257549"/>
          <a:ext cx="3875952" cy="387595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D683F-472A-409C-8054-C7CFCB51D908}">
      <dsp:nvSpPr>
        <dsp:cNvPr id="0" name=""/>
        <dsp:cNvSpPr/>
      </dsp:nvSpPr>
      <dsp:spPr>
        <a:xfrm>
          <a:off x="519202" y="218376"/>
          <a:ext cx="3875952" cy="387595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3A26-6C2F-4987-A581-FEC1BAAC3768}">
      <dsp:nvSpPr>
        <dsp:cNvPr id="0" name=""/>
        <dsp:cNvSpPr/>
      </dsp:nvSpPr>
      <dsp:spPr>
        <a:xfrm>
          <a:off x="14926" y="129739"/>
          <a:ext cx="4119284" cy="387595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3E483-352F-4110-BC7B-D37109D8ACDA}">
      <dsp:nvSpPr>
        <dsp:cNvPr id="0" name=""/>
        <dsp:cNvSpPr/>
      </dsp:nvSpPr>
      <dsp:spPr>
        <a:xfrm>
          <a:off x="410880" y="47262"/>
          <a:ext cx="3875952" cy="387595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3C031-15C2-4092-9CD7-76AFBA1C2605}">
      <dsp:nvSpPr>
        <dsp:cNvPr id="0" name=""/>
        <dsp:cNvSpPr/>
      </dsp:nvSpPr>
      <dsp:spPr>
        <a:xfrm>
          <a:off x="654905" y="97351"/>
          <a:ext cx="4237973" cy="4237973"/>
        </a:xfrm>
        <a:prstGeom prst="pie">
          <a:avLst>
            <a:gd name="adj1" fmla="val 16200000"/>
            <a:gd name="adj2" fmla="val 19285716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252000" rIns="0" bIns="0" numCol="1" spcCol="1270" anchor="t" anchorCtr="0">
          <a:noAutofit/>
        </a:bodyPr>
        <a:lstStyle/>
        <a:p>
          <a:pPr lvl="0" algn="l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Coms</a:t>
          </a:r>
          <a:endParaRPr lang="en-US" sz="20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2881355" y="490877"/>
        <a:ext cx="1009041" cy="807233"/>
      </dsp:txXfrm>
    </dsp:sp>
    <dsp:sp modelId="{8B725B72-80C3-47E0-800D-0C72EB90AC4B}">
      <dsp:nvSpPr>
        <dsp:cNvPr id="0" name=""/>
        <dsp:cNvSpPr/>
      </dsp:nvSpPr>
      <dsp:spPr>
        <a:xfrm>
          <a:off x="583307" y="285426"/>
          <a:ext cx="4436633" cy="4048205"/>
        </a:xfrm>
        <a:prstGeom prst="pie">
          <a:avLst>
            <a:gd name="adj1" fmla="val 19285716"/>
            <a:gd name="adj2" fmla="val 771428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0000" rIns="144000" bIns="0" numCol="1" spcCol="1270" anchor="t" anchorCtr="0">
          <a:noAutofit/>
        </a:bodyPr>
        <a:lstStyle/>
        <a:p>
          <a:pPr lvl="0" algn="r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Video</a:t>
          </a:r>
          <a:endParaRPr lang="en-US" sz="20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3596520" y="1752901"/>
        <a:ext cx="1214792" cy="674700"/>
      </dsp:txXfrm>
    </dsp:sp>
    <dsp:sp modelId="{03D458CF-D0E5-4A2E-AFD1-D447DCB436FE}">
      <dsp:nvSpPr>
        <dsp:cNvPr id="0" name=""/>
        <dsp:cNvSpPr/>
      </dsp:nvSpPr>
      <dsp:spPr>
        <a:xfrm>
          <a:off x="737499" y="293051"/>
          <a:ext cx="4234844" cy="4264113"/>
        </a:xfrm>
        <a:prstGeom prst="pie">
          <a:avLst>
            <a:gd name="adj1" fmla="val 771428"/>
            <a:gd name="adj2" fmla="val 3857143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0" rIns="108000" bIns="0" numCol="1" spcCol="1270" anchor="ctr" anchorCtr="0">
          <a:noAutofit/>
        </a:bodyPr>
        <a:lstStyle/>
        <a:p>
          <a:pPr lvl="0" algn="r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00" baseline="0" dirty="0" smtClean="0">
              <a:solidFill>
                <a:schemeClr val="bg1"/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Music</a:t>
          </a:r>
          <a:endParaRPr lang="en-US" sz="20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3456874" y="2818523"/>
        <a:ext cx="1008296" cy="786830"/>
      </dsp:txXfrm>
    </dsp:sp>
    <dsp:sp modelId="{19323780-FE44-406F-B4FF-C5857ED30745}">
      <dsp:nvSpPr>
        <dsp:cNvPr id="0" name=""/>
        <dsp:cNvSpPr/>
      </dsp:nvSpPr>
      <dsp:spPr>
        <a:xfrm>
          <a:off x="596551" y="221477"/>
          <a:ext cx="4218627" cy="4452507"/>
        </a:xfrm>
        <a:prstGeom prst="pie">
          <a:avLst>
            <a:gd name="adj1" fmla="val 3857226"/>
            <a:gd name="adj2" fmla="val 6942858"/>
          </a:avLst>
        </a:prstGeom>
        <a:solidFill>
          <a:schemeClr val="accent6"/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8000" rIns="0" bIns="1008000" numCol="1" spcCol="1270" anchor="t" anchorCtr="0">
          <a:noAutofit/>
        </a:bodyPr>
        <a:lstStyle/>
        <a:p>
          <a:pPr lvl="0" algn="ctr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00" baseline="0" dirty="0" smtClean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Gaming</a:t>
          </a:r>
          <a:endParaRPr lang="en-US" sz="2000" b="1" kern="1200" spc="-100" baseline="0" dirty="0">
            <a:solidFill>
              <a:schemeClr val="bg1"/>
            </a:solidFill>
            <a:effectLst>
              <a:innerShdw blurRad="12700" dist="12700" dir="13500000">
                <a:schemeClr val="tx1">
                  <a:alpha val="80000"/>
                </a:scheme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2216202" y="3719876"/>
        <a:ext cx="979324" cy="742084"/>
      </dsp:txXfrm>
    </dsp:sp>
    <dsp:sp modelId="{9F06FA13-89CC-4B95-8B8F-0322459C534C}">
      <dsp:nvSpPr>
        <dsp:cNvPr id="0" name=""/>
        <dsp:cNvSpPr/>
      </dsp:nvSpPr>
      <dsp:spPr>
        <a:xfrm>
          <a:off x="468558" y="187406"/>
          <a:ext cx="4218627" cy="445250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432000" rIns="108000" bIns="0" numCol="1" spcCol="1270" anchor="t" anchorCtr="0">
          <a:noAutofit/>
        </a:bodyPr>
        <a:lstStyle/>
        <a:p>
          <a:pPr lvl="0" algn="l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00" baseline="0" dirty="0" smtClean="0">
              <a:solidFill>
                <a:schemeClr val="accent6">
                  <a:lumMod val="75000"/>
                </a:schemeClr>
              </a:solidFill>
              <a:effectLst>
                <a:innerShdw blurRad="12700" dist="12700" dir="13500000">
                  <a:schemeClr val="tx1">
                    <a:alpha val="80000"/>
                  </a:schemeClr>
                </a:innerShdw>
              </a:effectLst>
              <a:latin typeface="Calibri" panose="020F0502020204030204" pitchFamily="34" charset="0"/>
              <a:cs typeface="Arial" pitchFamily="34" charset="0"/>
            </a:rPr>
            <a:t>Storage</a:t>
          </a:r>
          <a:endParaRPr lang="en-US" sz="2000" b="1" kern="1200" spc="-100" baseline="0" dirty="0"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973788" y="2824456"/>
        <a:ext cx="1004435" cy="821593"/>
      </dsp:txXfrm>
    </dsp:sp>
    <dsp:sp modelId="{99B8F6EA-A102-4978-886C-C3DC5FB3A609}">
      <dsp:nvSpPr>
        <dsp:cNvPr id="0" name=""/>
        <dsp:cNvSpPr/>
      </dsp:nvSpPr>
      <dsp:spPr>
        <a:xfrm>
          <a:off x="390205" y="357700"/>
          <a:ext cx="4288459" cy="3815966"/>
        </a:xfrm>
        <a:prstGeom prst="pie">
          <a:avLst>
            <a:gd name="adj1" fmla="val 10028574"/>
            <a:gd name="adj2" fmla="val 13114284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80000" rIns="0" bIns="0" numCol="1" spcCol="1270" anchor="t" anchorCtr="0">
          <a:noAutofit/>
        </a:bodyPr>
        <a:lstStyle/>
        <a:p>
          <a:pPr lvl="0" algn="l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200" baseline="0" dirty="0" smtClean="0"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Productivity</a:t>
          </a:r>
          <a:endParaRPr lang="en-US" sz="2000" b="1" kern="1200" spc="-200" baseline="0" dirty="0">
            <a:solidFill>
              <a:schemeClr val="accent6">
                <a:lumMod val="75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591865" y="1740988"/>
        <a:ext cx="1174220" cy="635994"/>
      </dsp:txXfrm>
    </dsp:sp>
    <dsp:sp modelId="{A3F992EB-03D8-49DC-A20E-842620E29166}">
      <dsp:nvSpPr>
        <dsp:cNvPr id="0" name=""/>
        <dsp:cNvSpPr/>
      </dsp:nvSpPr>
      <dsp:spPr>
        <a:xfrm>
          <a:off x="514137" y="104887"/>
          <a:ext cx="4326542" cy="4326542"/>
        </a:xfrm>
        <a:prstGeom prst="pie">
          <a:avLst>
            <a:gd name="adj1" fmla="val 13114284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38100" dir="13500000">
            <a:schemeClr val="tx1">
              <a:lumMod val="95000"/>
              <a:lumOff val="5000"/>
              <a:alpha val="8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0" numCol="1" spcCol="1270" anchor="ctr" anchorCtr="0">
          <a:noAutofit/>
        </a:bodyPr>
        <a:lstStyle/>
        <a:p>
          <a:pPr lvl="0" algn="r" defTabSz="889000">
            <a:lnSpc>
              <a:spcPct val="76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-100" baseline="0" dirty="0" smtClean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rPr>
            <a:t>Social Media</a:t>
          </a:r>
          <a:endParaRPr lang="en-US" sz="2000" b="1" kern="1200" spc="-100" baseline="0" dirty="0"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Calibri" panose="020F0502020204030204" pitchFamily="34" charset="0"/>
            <a:cs typeface="Arial" pitchFamily="34" charset="0"/>
          </a:endParaRPr>
        </a:p>
      </dsp:txBody>
      <dsp:txXfrm>
        <a:off x="1537570" y="506638"/>
        <a:ext cx="1030129" cy="824103"/>
      </dsp:txXfrm>
    </dsp:sp>
    <dsp:sp modelId="{D1CA7F0E-4040-4FB1-B7D2-D2653675F591}">
      <dsp:nvSpPr>
        <dsp:cNvPr id="0" name=""/>
        <dsp:cNvSpPr/>
      </dsp:nvSpPr>
      <dsp:spPr>
        <a:xfrm>
          <a:off x="627281" y="69917"/>
          <a:ext cx="4288419" cy="428841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D7C6-112F-47FD-99F6-8FF7FAF1EB04}">
      <dsp:nvSpPr>
        <dsp:cNvPr id="0" name=""/>
        <dsp:cNvSpPr/>
      </dsp:nvSpPr>
      <dsp:spPr>
        <a:xfrm>
          <a:off x="459820" y="244451"/>
          <a:ext cx="4288419" cy="428841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08F5C-A041-40DF-B851-5EC517D45DB2}">
      <dsp:nvSpPr>
        <dsp:cNvPr id="0" name=""/>
        <dsp:cNvSpPr/>
      </dsp:nvSpPr>
      <dsp:spPr>
        <a:xfrm>
          <a:off x="950613" y="592412"/>
          <a:ext cx="4288419" cy="428841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EFB5B-2F3D-490B-8CE0-5E0369C4DFDC}">
      <dsp:nvSpPr>
        <dsp:cNvPr id="0" name=""/>
        <dsp:cNvSpPr/>
      </dsp:nvSpPr>
      <dsp:spPr>
        <a:xfrm>
          <a:off x="1555347" y="1565774"/>
          <a:ext cx="2296834" cy="1918038"/>
        </a:xfrm>
        <a:prstGeom prst="left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D683F-472A-409C-8054-C7CFCB51D908}">
      <dsp:nvSpPr>
        <dsp:cNvPr id="0" name=""/>
        <dsp:cNvSpPr/>
      </dsp:nvSpPr>
      <dsp:spPr>
        <a:xfrm>
          <a:off x="450547" y="237478"/>
          <a:ext cx="4288419" cy="428841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3A26-6C2F-4987-A581-FEC1BAAC3768}">
      <dsp:nvSpPr>
        <dsp:cNvPr id="0" name=""/>
        <dsp:cNvSpPr/>
      </dsp:nvSpPr>
      <dsp:spPr>
        <a:xfrm>
          <a:off x="-63625" y="70585"/>
          <a:ext cx="4557646" cy="428841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3E483-352F-4110-BC7B-D37109D8ACDA}">
      <dsp:nvSpPr>
        <dsp:cNvPr id="0" name=""/>
        <dsp:cNvSpPr/>
      </dsp:nvSpPr>
      <dsp:spPr>
        <a:xfrm>
          <a:off x="1982674" y="1551921"/>
          <a:ext cx="1151269" cy="1068416"/>
        </a:xfrm>
        <a:prstGeom prst="left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0.1528</cdr:x>
      <cdr:y>0.5157</cdr:y>
    </cdr:from>
    <cdr:ext cx="589351" cy="249013"/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43417" y="2314786"/>
          <a:ext cx="589351" cy="249013"/>
        </a:xfrm>
        <a:prstGeom xmlns:a="http://schemas.openxmlformats.org/drawingml/2006/main" prst="rect">
          <a:avLst/>
        </a:prstGeom>
      </cdr:spPr>
    </cdr:pic>
  </cdr:absSizeAnchor>
  <cdr:absSizeAnchor xmlns:cdr="http://schemas.openxmlformats.org/drawingml/2006/chartDrawing">
    <cdr:from>
      <cdr:x>0.38288</cdr:x>
      <cdr:y>0.61046</cdr:y>
    </cdr:from>
    <cdr:ext cx="968841" cy="351340"/>
    <cdr:pic>
      <cdr:nvPicPr>
        <cdr:cNvPr id="5" name="Picture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115666" y="2740162"/>
          <a:ext cx="968841" cy="351340"/>
        </a:xfrm>
        <a:prstGeom xmlns:a="http://schemas.openxmlformats.org/drawingml/2006/main" prst="rect">
          <a:avLst/>
        </a:prstGeom>
      </cdr:spPr>
    </cdr:pic>
  </cdr:absSizeAnchor>
  <cdr:absSizeAnchor xmlns:cdr="http://schemas.openxmlformats.org/drawingml/2006/chartDrawing">
    <cdr:from>
      <cdr:x>0.84541</cdr:x>
      <cdr:y>0.72731</cdr:y>
    </cdr:from>
    <cdr:ext cx="1257924" cy="402909"/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" r="8038"/>
        <a:stretch xmlns:a="http://schemas.openxmlformats.org/drawingml/2006/main"/>
      </cdr:blipFill>
      <cdr:spPr>
        <a:xfrm xmlns:a="http://schemas.openxmlformats.org/drawingml/2006/main">
          <a:off x="6879429" y="3264644"/>
          <a:ext cx="1257924" cy="402909"/>
        </a:xfrm>
        <a:prstGeom xmlns:a="http://schemas.openxmlformats.org/drawingml/2006/main" prst="rect">
          <a:avLst/>
        </a:prstGeom>
      </cdr:spPr>
    </cdr:pic>
  </cdr:absSizeAnchor>
  <cdr:relSizeAnchor xmlns:cdr="http://schemas.openxmlformats.org/drawingml/2006/chartDrawing">
    <cdr:from>
      <cdr:x>0.86198</cdr:x>
      <cdr:y>0.27512</cdr:y>
    </cdr:from>
    <cdr:to>
      <cdr:x>1</cdr:x>
      <cdr:y>0.35746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770466" y="1234921"/>
          <a:ext cx="1084083" cy="36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1400" b="0" i="0" baseline="0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*prediction</a:t>
          </a:r>
          <a:endParaRPr lang="en-US" sz="1400" b="0" dirty="0">
            <a:solidFill>
              <a:sysClr val="windowText" lastClr="000000"/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0.16037</cdr:x>
      <cdr:y>0.8608</cdr:y>
    </cdr:from>
    <cdr:to>
      <cdr:x>0.16037</cdr:x>
      <cdr:y>0.98864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1305024" y="3863835"/>
          <a:ext cx="0" cy="5738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20000"/>
              <a:lumOff val="8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0.44881</cdr:x>
      <cdr:y>0.91566</cdr:y>
    </cdr:from>
    <cdr:to>
      <cdr:x>0.44881</cdr:x>
      <cdr:y>0.98864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3652135" y="4110087"/>
          <a:ext cx="0" cy="3275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>
              <a:lumMod val="40000"/>
              <a:lumOff val="6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0.63936</cdr:x>
      <cdr:y>0.8608</cdr:y>
    </cdr:from>
    <cdr:to>
      <cdr:x>0.63936</cdr:x>
      <cdr:y>0.98864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5202703" y="3863835"/>
          <a:ext cx="0" cy="5738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4">
              <a:lumMod val="20000"/>
              <a:lumOff val="8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0.78721</cdr:x>
      <cdr:y>0.86496</cdr:y>
    </cdr:from>
    <cdr:to>
      <cdr:x>0.78721</cdr:x>
      <cdr:y>0.9928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6405770" y="3882496"/>
          <a:ext cx="0" cy="5738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0.25652</cdr:x>
      <cdr:y>0.91553</cdr:y>
    </cdr:from>
    <cdr:to>
      <cdr:x>0.36931</cdr:x>
      <cdr:y>0.99786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348706" y="3836987"/>
          <a:ext cx="1032668" cy="345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400" b="0" i="0" baseline="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14 years</a:t>
          </a:r>
          <a:endParaRPr lang="en-US" sz="1400" b="0" dirty="0">
            <a:solidFill>
              <a:schemeClr val="accent3">
                <a:lumMod val="75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0.5062</cdr:x>
      <cdr:y>0.91553</cdr:y>
    </cdr:from>
    <cdr:to>
      <cdr:x>0.61899</cdr:x>
      <cdr:y>0.99786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634706" y="3836987"/>
          <a:ext cx="1032668" cy="345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400" b="0" i="0" baseline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9 years</a:t>
          </a:r>
          <a:endParaRPr lang="en-US" sz="1400" b="0" dirty="0">
            <a:solidFill>
              <a:schemeClr val="accent4">
                <a:lumMod val="75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0.67915</cdr:x>
      <cdr:y>0.91553</cdr:y>
    </cdr:from>
    <cdr:to>
      <cdr:x>0.77318</cdr:x>
      <cdr:y>0.99786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334434" y="4109499"/>
          <a:ext cx="738542" cy="36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400" b="0" i="0" baseline="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7 years</a:t>
          </a:r>
          <a:endParaRPr lang="en-US" sz="1400" b="0" dirty="0">
            <a:solidFill>
              <a:schemeClr val="accent6">
                <a:lumMod val="75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0EF2B9-30CB-4775-8894-17A83AFA69E9}" type="datetimeFigureOut">
              <a:rPr lang="en-US" smtClean="0"/>
              <a:pPr/>
              <a:t>14-Jun-22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076A9B-7EFC-4D9F-9BF2-E762550033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6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3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CAD30-07C1-4A6F-9701-5EEABBBFE7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8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9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CAD30-07C1-4A6F-9701-5EEABBBFE7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5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July 1981 – November 1982: 14 months</a:t>
            </a:r>
          </a:p>
          <a:p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July 1990 – March 1991: 8 months</a:t>
            </a:r>
          </a:p>
          <a:p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March 2001 – November 2001: 8 months</a:t>
            </a:r>
          </a:p>
          <a:p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December 2007 – June 2009: 18 months</a:t>
            </a:r>
            <a:r>
              <a:rPr lang="en-US" sz="1000" b="0" i="0" u="none" strike="noStrike" kern="1200" baseline="300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[49][50]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Wikipedia:</a:t>
            </a:r>
            <a:r>
              <a:rPr lang="en-US" baseline="0" dirty="0" smtClean="0"/>
              <a:t> http://en.wikipedia.org/wiki/Recession#Global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CAD30-07C1-4A6F-9701-5EEABBBFE76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7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7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5054" cy="51435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 b="1380"/>
          <a:stretch/>
        </p:blipFill>
        <p:spPr>
          <a:xfrm>
            <a:off x="666750" y="0"/>
            <a:ext cx="3580331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22" y="1785204"/>
            <a:ext cx="7864007" cy="4707632"/>
          </a:xfrm>
          <a:prstGeom prst="rect">
            <a:avLst/>
          </a:prstGeom>
        </p:spPr>
      </p:pic>
      <p:sp>
        <p:nvSpPr>
          <p:cNvPr id="4678664" name="Rectangle 8" descr="dark-metal-texture black cropped"/>
          <p:cNvSpPr>
            <a:spLocks noGrp="1" noChangeArrowheads="1"/>
          </p:cNvSpPr>
          <p:nvPr>
            <p:ph type="ctrTitle"/>
          </p:nvPr>
        </p:nvSpPr>
        <p:spPr>
          <a:xfrm>
            <a:off x="897478" y="238125"/>
            <a:ext cx="3046611" cy="2591702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6000" rIns="0" bIns="36000" numCol="1" anchor="b" anchorCtr="0" compatLnSpc="1">
            <a:normAutofit/>
          </a:bodyPr>
          <a:lstStyle>
            <a:lvl1pPr algn="r">
              <a:lnSpc>
                <a:spcPct val="72000"/>
              </a:lnSpc>
              <a:defRPr lang="en-GB" b="1" spc="-160" baseline="0" noProof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76000"/>
              </a:lnSpc>
            </a:pPr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03626" y="2975356"/>
            <a:ext cx="3040463" cy="0"/>
          </a:xfrm>
          <a:prstGeom prst="line">
            <a:avLst/>
          </a:prstGeom>
          <a:ln w="3175">
            <a:solidFill>
              <a:schemeClr val="bg1"/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379" y="4163232"/>
            <a:ext cx="126106" cy="1503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736" y="4369118"/>
            <a:ext cx="137392" cy="145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175" y="4590763"/>
            <a:ext cx="138517" cy="147512"/>
          </a:xfrm>
          <a:prstGeom prst="rect">
            <a:avLst/>
          </a:prstGeom>
        </p:spPr>
      </p:pic>
      <p:sp>
        <p:nvSpPr>
          <p:cNvPr id="31" name="Subtitle 5"/>
          <p:cNvSpPr txBox="1">
            <a:spLocks/>
          </p:cNvSpPr>
          <p:nvPr/>
        </p:nvSpPr>
        <p:spPr bwMode="auto">
          <a:xfrm>
            <a:off x="904875" y="3073167"/>
            <a:ext cx="3039214" cy="1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defRPr lang="en-GB" sz="1600" b="0" kern="1200" cap="none" spc="-8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1pPr>
            <a:lvl2pPr marL="180975" indent="-179388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lang="en-GB" sz="2200" b="0" cap="none" spc="-51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2pPr>
            <a:lvl3pPr marL="361950" indent="-180975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§"/>
              <a:defRPr lang="en-GB" sz="2000" b="0" cap="none" spc="-34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3pPr>
            <a:lvl4pPr marL="611496" indent="-170461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807662" indent="-19481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Gabriel Dusil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Chief Marketing &amp;</a:t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Corporate Strategy Officer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Visual Unity</a:t>
            </a:r>
            <a:r>
              <a:rPr lang="en-US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Global a.s.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www.linkedin.com/in/gabrieldusil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www.dusil.com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gabriel@dusil.com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6" y="209997"/>
            <a:ext cx="8753137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76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4" y="935665"/>
            <a:ext cx="8753139" cy="36591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spc="-60" baseline="0" dirty="0" smtClean="0"/>
            </a:lvl1pPr>
            <a:lvl2pPr>
              <a:lnSpc>
                <a:spcPct val="76000"/>
              </a:lnSpc>
              <a:spcBef>
                <a:spcPts val="100"/>
              </a:spcBef>
              <a:defRPr lang="en-US" spc="-60" baseline="0" dirty="0" smtClean="0"/>
            </a:lvl2pPr>
            <a:lvl3pPr>
              <a:lnSpc>
                <a:spcPct val="76000"/>
              </a:lnSpc>
              <a:spcBef>
                <a:spcPts val="200"/>
              </a:spcBef>
              <a:defRPr lang="en-US" spc="-6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288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66" y="220630"/>
            <a:ext cx="8800707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76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988" y="903767"/>
            <a:ext cx="4359420" cy="37253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b="1" spc="-60" baseline="0" dirty="0" smtClean="0"/>
            </a:lvl1pPr>
            <a:lvl2pPr>
              <a:lnSpc>
                <a:spcPct val="76000"/>
              </a:lnSpc>
              <a:defRPr lang="en-US" spc="-60" baseline="0" dirty="0" smtClean="0"/>
            </a:lvl2pPr>
            <a:lvl3pPr>
              <a:lnSpc>
                <a:spcPct val="76000"/>
              </a:lnSpc>
              <a:defRPr lang="en-US" spc="-4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477" y="903767"/>
            <a:ext cx="4224610" cy="37253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b="1" spc="-60" baseline="0" dirty="0" smtClean="0"/>
            </a:lvl1pPr>
            <a:lvl2pPr>
              <a:lnSpc>
                <a:spcPct val="76000"/>
              </a:lnSpc>
              <a:defRPr lang="en-US" spc="-60" baseline="0" dirty="0" smtClean="0"/>
            </a:lvl2pPr>
            <a:lvl3pPr>
              <a:lnSpc>
                <a:spcPct val="76000"/>
              </a:lnSpc>
              <a:defRPr lang="en-US" spc="-4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064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1263"/>
            <a:ext cx="8787823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lnSpc>
                <a:spcPct val="70000"/>
              </a:lnSpc>
              <a:defRPr lang="en-US" dirty="0">
                <a:ln w="18415" cmpd="sng">
                  <a:noFill/>
                  <a:prstDash val="solid"/>
                </a:ln>
              </a:defRPr>
            </a:lvl1pPr>
          </a:lstStyle>
          <a:p>
            <a:pPr lvl="0">
              <a:lnSpc>
                <a:spcPct val="76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5054" cy="51435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 b="1380"/>
          <a:stretch/>
        </p:blipFill>
        <p:spPr>
          <a:xfrm>
            <a:off x="5032731" y="0"/>
            <a:ext cx="3149245" cy="5143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147345" y="3450066"/>
            <a:ext cx="2891757" cy="0"/>
          </a:xfrm>
          <a:prstGeom prst="line">
            <a:avLst/>
          </a:prstGeom>
          <a:ln w="3175">
            <a:solidFill>
              <a:schemeClr val="bg1"/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00" y="1076812"/>
            <a:ext cx="3017398" cy="2732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88" y="1857376"/>
            <a:ext cx="2297038" cy="1375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27" y="3676989"/>
            <a:ext cx="126106" cy="150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784" y="3877639"/>
            <a:ext cx="137392" cy="145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24" y="4086232"/>
            <a:ext cx="138517" cy="14751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5339064" y="3600522"/>
            <a:ext cx="2372062" cy="7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defRPr lang="en-GB" sz="1600" b="0" kern="1200" cap="none" spc="-68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1pPr>
            <a:lvl2pPr marL="180975" indent="-179388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lang="en-GB" sz="2200" b="0" cap="none" spc="-51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2pPr>
            <a:lvl3pPr marL="361950" indent="-180975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§"/>
              <a:defRPr lang="en-GB" sz="2000" b="0" cap="none" spc="-34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3pPr>
            <a:lvl4pPr marL="611496" indent="-170461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807662" indent="-19481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cz.linkedin.com/in/gabrieldusil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www.dusil.com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gabriel@dusil.com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8F8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166"/>
          <a:stretch/>
        </p:blipFill>
        <p:spPr>
          <a:xfrm>
            <a:off x="1" y="4753133"/>
            <a:ext cx="9143998" cy="396000"/>
          </a:xfrm>
          <a:prstGeom prst="rect">
            <a:avLst/>
          </a:prstGeom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61194" y="209997"/>
            <a:ext cx="8831874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8963" rIns="77925" bIns="38963" numCol="1" anchor="t" anchorCtr="0" compatLnSpc="1">
            <a:noAutofit/>
          </a:bodyPr>
          <a:lstStyle/>
          <a:p>
            <a:pPr lvl="0">
              <a:lnSpc>
                <a:spcPct val="76000"/>
              </a:lnSpc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192" y="903767"/>
            <a:ext cx="8809892" cy="35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78000"/>
              </a:lnSpc>
            </a:pPr>
            <a:r>
              <a:rPr lang="en-GB" dirty="0" smtClean="0"/>
              <a:t>Click to edit Master text styles</a:t>
            </a:r>
          </a:p>
          <a:p>
            <a:pPr lvl="1">
              <a:lnSpc>
                <a:spcPct val="78000"/>
              </a:lnSpc>
              <a:spcBef>
                <a:spcPts val="0"/>
              </a:spcBef>
            </a:pPr>
            <a:r>
              <a:rPr lang="en-GB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GB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290" y="4366019"/>
            <a:ext cx="1323020" cy="7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984"/>
          <a:stretch/>
        </p:blipFill>
        <p:spPr>
          <a:xfrm>
            <a:off x="7636455" y="4753160"/>
            <a:ext cx="1335140" cy="50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122" y="4772536"/>
            <a:ext cx="1706251" cy="357423"/>
          </a:xfrm>
          <a:prstGeom prst="rect">
            <a:avLst/>
          </a:prstGeom>
          <a:noFill/>
        </p:spPr>
        <p:txBody>
          <a:bodyPr wrap="square" lIns="30679" tIns="30679" rIns="0" bIns="30679" anchor="ctr">
            <a:spAutoFit/>
          </a:bodyPr>
          <a:lstStyle/>
          <a:p>
            <a:pPr marR="0" lvl="0" indent="0" algn="l" defTabSz="779252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© 2014	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gabriel@dusil.com</a:t>
            </a:r>
            <a:b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	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www.dusil.com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568964" y="4777880"/>
            <a:ext cx="422185" cy="202317"/>
          </a:xfrm>
          <a:prstGeom prst="rect">
            <a:avLst/>
          </a:prstGeom>
          <a:noFill/>
        </p:spPr>
        <p:txBody>
          <a:bodyPr wrap="square" lIns="30679" tIns="30679" rIns="0" bIns="30679" anchor="ctr">
            <a:spAutoFit/>
          </a:bodyPr>
          <a:lstStyle/>
          <a:p>
            <a:pPr marR="0" lvl="0" indent="0" algn="r" defTabSz="779252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en-GB" sz="1200" b="0" i="0" kern="0" cap="none" spc="-6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GB" sz="1200" b="0" i="0" kern="0" cap="none" spc="-6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</a:t>
            </a:r>
            <a:fld id="{571DDA56-2199-46EB-AB0E-6ABDC16A7DB2}" type="slidenum">
              <a:rPr lang="en-GB" sz="1200" b="0" i="0" kern="0" cap="none" spc="-60" baseline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pPr marR="0" lvl="0" indent="0" algn="r" defTabSz="779252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6575" algn="l"/>
                </a:tabLst>
              </a:pPr>
              <a:t>‹#›</a:t>
            </a:fld>
            <a:endParaRPr lang="en-US" sz="1200" b="0" i="0" kern="0" cap="none" spc="-6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lang="en-GB" sz="3400" b="1" cap="none" spc="-85" baseline="0" dirty="0" smtClean="0">
          <a:ln w="18415" cmpd="sng">
            <a:noFill/>
            <a:prstDash val="solid"/>
          </a:ln>
          <a:solidFill>
            <a:schemeClr val="accent5">
              <a:lumMod val="75000"/>
            </a:schemeClr>
          </a:solidFill>
          <a:effectLst>
            <a:innerShdw blurRad="50800" dist="50800" dir="13500000">
              <a:srgbClr val="3E000D">
                <a:alpha val="50000"/>
              </a:srgbClr>
            </a:innerShdw>
            <a:reflection stA="20000" endPos="30000" dist="25400" dir="5400000" sy="-100000" algn="bl" rotWithShape="0"/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9pPr>
    </p:titleStyle>
    <p:bodyStyle>
      <a:lvl1pPr algn="l" rtl="0" eaLnBrk="1" fontAlgn="base" hangingPunct="1">
        <a:lnSpc>
          <a:spcPct val="84000"/>
        </a:lnSpc>
        <a:spcBef>
          <a:spcPts val="1800"/>
        </a:spcBef>
        <a:spcAft>
          <a:spcPct val="0"/>
        </a:spcAft>
        <a:defRPr lang="en-GB" sz="2400" b="1" kern="1200" cap="none" spc="-60" baseline="0" dirty="0" smtClean="0">
          <a:ln>
            <a:noFill/>
          </a:ln>
          <a:solidFill>
            <a:schemeClr val="accent5">
              <a:lumMod val="50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1pPr>
      <a:lvl2pPr marL="180975" indent="-179388" algn="l" rtl="0" eaLnBrk="1" fontAlgn="base" hangingPunct="1">
        <a:lnSpc>
          <a:spcPct val="84000"/>
        </a:lnSpc>
        <a:spcBef>
          <a:spcPts val="100"/>
        </a:spcBef>
        <a:spcAft>
          <a:spcPct val="0"/>
        </a:spcAft>
        <a:buClr>
          <a:schemeClr val="accent5">
            <a:lumMod val="75000"/>
          </a:schemeClr>
        </a:buClr>
        <a:buFont typeface="Arial" pitchFamily="34" charset="0"/>
        <a:buChar char="•"/>
        <a:defRPr lang="en-GB" sz="2200" b="0" cap="none" spc="-60" baseline="0" dirty="0" smtClean="0">
          <a:ln>
            <a:noFill/>
          </a:ln>
          <a:solidFill>
            <a:schemeClr val="accent5">
              <a:lumMod val="75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2pPr>
      <a:lvl3pPr marL="361950" indent="-180975" algn="l" rtl="0" eaLnBrk="1" fontAlgn="base" hangingPunct="1">
        <a:lnSpc>
          <a:spcPct val="84000"/>
        </a:lnSpc>
        <a:spcBef>
          <a:spcPts val="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§"/>
        <a:defRPr lang="en-GB" sz="2000" b="0" cap="none" spc="-6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3pPr>
      <a:lvl4pPr marL="611496" indent="-17046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Arial" pitchFamily="34" charset="0"/>
        <a:buChar char="·"/>
        <a:defRPr sz="1400">
          <a:solidFill>
            <a:schemeClr val="tx1"/>
          </a:solidFill>
          <a:latin typeface="+mn-lt"/>
        </a:defRPr>
      </a:lvl4pPr>
      <a:lvl5pPr marL="807662" indent="-194813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50000"/>
        <a:buFont typeface="Arial" pitchFamily="34" charset="0"/>
        <a:buChar char="·"/>
        <a:defRPr sz="1400">
          <a:solidFill>
            <a:schemeClr val="tx1"/>
          </a:solidFill>
          <a:latin typeface="+mn-lt"/>
        </a:defRPr>
      </a:lvl5pPr>
      <a:lvl6pPr marL="2142942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6pPr>
      <a:lvl7pPr marL="2532568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7pPr>
      <a:lvl8pPr marL="2922194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8pPr>
      <a:lvl9pPr marL="3311820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6.jpe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usi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Future of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Over the Top </a:t>
            </a:r>
            <a:r>
              <a:rPr lang="en-US" dirty="0" smtClean="0"/>
              <a:t>Content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 is all about Infrastructure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626" y="2170108"/>
            <a:ext cx="193570" cy="372976"/>
          </a:xfrm>
          <a:prstGeom prst="rect">
            <a:avLst/>
          </a:prstGeom>
          <a:effectLst>
            <a:outerShdw blurRad="76200" dist="38100" dir="13500000" sy="23000" kx="1200000" algn="br" rotWithShape="0">
              <a:prstClr val="black">
                <a:alpha val="36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881" y="1853061"/>
            <a:ext cx="371508" cy="464384"/>
          </a:xfrm>
          <a:prstGeom prst="rect">
            <a:avLst/>
          </a:prstGeom>
          <a:effectLst>
            <a:outerShdw blurRad="76200" dist="38100" dir="13500000" sy="23000" kx="1200000" algn="br" rotWithShape="0">
              <a:prstClr val="black">
                <a:alpha val="36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850" y="2058380"/>
            <a:ext cx="844044" cy="550972"/>
          </a:xfrm>
          <a:prstGeom prst="rect">
            <a:avLst/>
          </a:prstGeom>
          <a:effectLst>
            <a:outerShdw blurRad="76200" dist="38100" dir="13500000" sy="23000" kx="1200000" algn="br" rotWithShape="0">
              <a:prstClr val="black">
                <a:alpha val="36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35" y="1245542"/>
            <a:ext cx="1027412" cy="710671"/>
          </a:xfrm>
          <a:prstGeom prst="rect">
            <a:avLst/>
          </a:prstGeom>
          <a:effectLst>
            <a:outerShdw blurRad="76200" dist="38100" dir="13500000" sy="23000" kx="1200000" algn="br" rotWithShape="0">
              <a:prstClr val="black">
                <a:alpha val="36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131" y="2590805"/>
            <a:ext cx="1506068" cy="1867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95" y="3377450"/>
            <a:ext cx="2984210" cy="100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122" y="3385478"/>
            <a:ext cx="278296" cy="9415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625"/>
                    </a14:imgEffect>
                    <a14:imgEffect>
                      <a14:saturation sat="75000"/>
                    </a14:imgEffect>
                    <a14:imgEffect>
                      <a14:brightnessContrast bright="7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1" y="2770093"/>
            <a:ext cx="3227294" cy="1659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93"/>
          <a:stretch/>
        </p:blipFill>
        <p:spPr>
          <a:xfrm>
            <a:off x="6562165" y="4217342"/>
            <a:ext cx="1044000" cy="3305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064" y="1030942"/>
            <a:ext cx="3971987" cy="1683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4" y="1080000"/>
            <a:ext cx="2810651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" y="748214"/>
            <a:ext cx="3983384" cy="3695198"/>
          </a:xfrm>
          <a:prstGeom prst="rect">
            <a:avLst/>
          </a:prstGeom>
          <a:effectLst>
            <a:outerShdw blurRad="1270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25" y="974785"/>
            <a:ext cx="4705968" cy="3605761"/>
          </a:xfrm>
        </p:spPr>
        <p:txBody>
          <a:bodyPr/>
          <a:lstStyle/>
          <a:p>
            <a:r>
              <a:rPr lang="en-US" dirty="0" smtClean="0"/>
              <a:t>Time </a:t>
            </a:r>
            <a:r>
              <a:rPr lang="en-US" dirty="0" smtClean="0">
                <a:sym typeface="Wingdings"/>
              </a:rPr>
              <a:t>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Long Development Cycle</a:t>
            </a:r>
          </a:p>
          <a:p>
            <a:pPr lvl="1"/>
            <a:r>
              <a:rPr lang="en-US" dirty="0" smtClean="0"/>
              <a:t>36 month to develop a robust platform</a:t>
            </a:r>
          </a:p>
          <a:p>
            <a:r>
              <a:rPr lang="en-US" dirty="0" smtClean="0"/>
              <a:t>Money 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Delivery is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Expensive 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B</a:t>
            </a:r>
            <a:r>
              <a:rPr lang="en-US" dirty="0" smtClean="0"/>
              <a:t>uild CDN infrastructure</a:t>
            </a:r>
          </a:p>
          <a:p>
            <a:r>
              <a:rPr lang="en-US" dirty="0" smtClean="0"/>
              <a:t>Experience </a:t>
            </a:r>
            <a:r>
              <a:rPr lang="en-US" dirty="0">
                <a:sym typeface="Wingdings"/>
              </a:rPr>
              <a:t>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Television &amp; Video</a:t>
            </a:r>
          </a:p>
          <a:p>
            <a:pPr lvl="1"/>
            <a:r>
              <a:rPr lang="en-US" dirty="0"/>
              <a:t>22 </a:t>
            </a:r>
            <a:r>
              <a:rPr lang="en-US" dirty="0" smtClean="0"/>
              <a:t>years speaking with broadcasters</a:t>
            </a:r>
          </a:p>
          <a:p>
            <a:pPr lvl="1"/>
            <a:r>
              <a:rPr lang="en-US" dirty="0" smtClean="0"/>
              <a:t>Building &amp; managing CDNs</a:t>
            </a:r>
          </a:p>
          <a:p>
            <a:pPr lvl="1"/>
            <a:r>
              <a:rPr lang="en-US" dirty="0" smtClean="0"/>
              <a:t>15 yrs building end-to-end OTT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  </a:t>
            </a:r>
            <a:r>
              <a:rPr lang="en-US" dirty="0" smtClean="0">
                <a:sym typeface="Wingdings"/>
              </a:rPr>
              <a:t>  Barriers to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745485" y="933062"/>
            <a:ext cx="2052000" cy="3248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 dir="13500000">
              <a:schemeClr val="accent4">
                <a:lumMod val="75000"/>
                <a:alpha val="80000"/>
              </a:schemeClr>
            </a:innerShdw>
          </a:effectLst>
        </p:spPr>
        <p:txBody>
          <a:bodyPr vert="horz" wrap="square" lIns="144000" tIns="108000" rIns="0" bIns="7200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Consume</a:t>
            </a:r>
            <a:endParaRPr lang="en-US" sz="2400" b="1" spc="-100" dirty="0">
              <a:solidFill>
                <a:schemeClr val="accent4">
                  <a:lumMod val="60000"/>
                  <a:lumOff val="40000"/>
                </a:schemeClr>
              </a:solidFill>
              <a:effectLst>
                <a:innerShdw dist="50800" dir="13500000">
                  <a:schemeClr val="tx1"/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7643" y="933063"/>
            <a:ext cx="4579763" cy="3248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 dir="13500000">
              <a:schemeClr val="accent2">
                <a:lumMod val="75000"/>
                <a:alpha val="80000"/>
              </a:schemeClr>
            </a:innerShdw>
          </a:effectLst>
        </p:spPr>
        <p:txBody>
          <a:bodyPr vert="horz" wrap="square" lIns="144000" tIns="108000" rIns="0" bIns="7200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Product</a:t>
            </a:r>
            <a:endParaRPr lang="en-US" sz="2400" b="1" spc="-1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dist="50800" dir="13500000">
                  <a:schemeClr val="tx1"/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35735" y="1057275"/>
            <a:ext cx="3170548" cy="96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4K</a:t>
            </a:r>
            <a:b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spc="-100" dirty="0">
                <a:solidFill>
                  <a:schemeClr val="bg1"/>
                </a:solidFill>
                <a:latin typeface="Calibri" panose="020F0502020204030204" pitchFamily="34" charset="0"/>
              </a:rPr>
              <a:t>Video</a:t>
            </a:r>
            <a:br>
              <a:rPr lang="en-US" b="1" spc="-1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Master</a:t>
            </a:r>
            <a:endParaRPr lang="en-US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97635" y="1047749"/>
            <a:ext cx="3246748" cy="101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endParaRPr lang="en-US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Content Delivery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24933" y="2096480"/>
            <a:ext cx="879150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72000"/>
              </a:lnSpc>
            </a:pPr>
            <a:r>
              <a:rPr lang="en-US" b="1" spc="-1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Language</a:t>
            </a:r>
            <a:r>
              <a:rPr lang="en-US" b="1" spc="-100" dirty="0">
                <a:solidFill>
                  <a:schemeClr val="accent5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4933" y="2515580"/>
            <a:ext cx="718851" cy="210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72000"/>
              </a:lnSpc>
            </a:pPr>
            <a:r>
              <a:rPr lang="en-US" b="1" spc="-1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Subtitle</a:t>
            </a:r>
            <a:r>
              <a:rPr lang="en-US" b="1" spc="-1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43340" y="2073899"/>
            <a:ext cx="157521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 dir="13500000">
              <a:schemeClr val="accent1">
                <a:lumMod val="75000"/>
                <a:alpha val="80000"/>
              </a:schemeClr>
            </a:innerShdw>
          </a:effectLst>
        </p:spPr>
        <p:txBody>
          <a:bodyPr vert="horz" wrap="square" lIns="144000" tIns="108000" rIns="0" bIns="7200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Transcode</a:t>
            </a:r>
            <a:endParaRPr lang="en-US" sz="2400" b="1" spc="-100" dirty="0">
              <a:solidFill>
                <a:schemeClr val="accent5">
                  <a:lumMod val="60000"/>
                  <a:lumOff val="40000"/>
                </a:schemeClr>
              </a:solidFill>
              <a:effectLst>
                <a:innerShdw dist="50800" dir="13500000">
                  <a:schemeClr val="tx1"/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807" y="2102350"/>
            <a:ext cx="987628" cy="792558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527" y="2460396"/>
            <a:ext cx="656092" cy="656092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800" y="1486329"/>
            <a:ext cx="599142" cy="599142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414" y="1413863"/>
            <a:ext cx="453364" cy="434474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146" y="2812237"/>
            <a:ext cx="1695300" cy="1271476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2435528" y="3672383"/>
            <a:ext cx="1113647" cy="398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72000"/>
              </a:lnSpc>
            </a:pPr>
            <a:r>
              <a:rPr lang="en-US" b="1" spc="-1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Thumbnails</a:t>
            </a:r>
            <a:br>
              <a:rPr lang="en-US" b="1" spc="-100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Screenshots</a:t>
            </a:r>
            <a:endParaRPr lang="en-US" b="1" spc="-1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05883" y="3392463"/>
            <a:ext cx="3000958" cy="19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72000"/>
              </a:lnSpc>
            </a:pPr>
            <a:r>
              <a:rPr lang="en-US" b="1" spc="-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Metadata – Structural &amp; Contextual</a:t>
            </a:r>
            <a:endParaRPr lang="en-US" b="1" spc="-1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5018" y="2100018"/>
            <a:ext cx="2199190" cy="81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38100" dist="25400" dir="13500000">
              <a:schemeClr val="accent1">
                <a:lumMod val="75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ct val="68000"/>
              </a:lnSpc>
              <a:defRPr b="1" spc="-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16685" y="2788538"/>
            <a:ext cx="936000" cy="5166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38100" dist="25400" dir="13500000">
              <a:schemeClr val="accent3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b="1" spc="-100" dirty="0">
                <a:solidFill>
                  <a:schemeClr val="bg1"/>
                </a:solidFill>
                <a:latin typeface="Calibri" panose="020F0502020204030204" pitchFamily="34" charset="0"/>
              </a:rPr>
              <a:t>Deleted </a:t>
            </a: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Scenes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6210" y="1057275"/>
            <a:ext cx="828000" cy="96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4K</a:t>
            </a:r>
            <a:b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spc="-100" dirty="0">
                <a:solidFill>
                  <a:schemeClr val="bg1"/>
                </a:solidFill>
                <a:latin typeface="Calibri" panose="020F0502020204030204" pitchFamily="34" charset="0"/>
              </a:rPr>
              <a:t>Video</a:t>
            </a:r>
            <a:br>
              <a:rPr lang="en-US" b="1" spc="-1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Master</a:t>
            </a:r>
            <a:endParaRPr lang="en-US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994" y="1057275"/>
            <a:ext cx="109212" cy="962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405" y="1057275"/>
            <a:ext cx="1188000" cy="96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endParaRPr lang="en-US" b="1" spc="-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042" y="1057275"/>
            <a:ext cx="180000" cy="962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233" y="1057275"/>
            <a:ext cx="396000" cy="96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3673" y="1057275"/>
            <a:ext cx="144000" cy="96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84108" y="1057275"/>
            <a:ext cx="108000" cy="962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6684" y="3640542"/>
            <a:ext cx="223392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82537" y="3640542"/>
            <a:ext cx="223392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8390" y="3640542"/>
            <a:ext cx="223392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3333" y="2788539"/>
            <a:ext cx="730875" cy="5166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38100" dist="25400" dir="13500000">
              <a:schemeClr val="accent3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Trailer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01503" y="2788538"/>
            <a:ext cx="1404486" cy="5166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38100" dist="25400" dir="13500000">
              <a:schemeClr val="accent3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Behind </a:t>
            </a:r>
            <a:r>
              <a:rPr lang="en-US" b="1" spc="-100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Scenes</a:t>
            </a:r>
            <a:endParaRPr lang="en-US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5018" y="2224037"/>
            <a:ext cx="2199190" cy="81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38100" dist="25400" dir="13500000">
              <a:schemeClr val="accent1">
                <a:lumMod val="75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ct val="68000"/>
              </a:lnSpc>
              <a:defRPr b="1" spc="-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26208" y="2348056"/>
            <a:ext cx="3168000" cy="81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38100" dist="25400" dir="13500000">
              <a:schemeClr val="accent1">
                <a:lumMod val="75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>
            <a:defPPr>
              <a:defRPr lang="en-US"/>
            </a:defPPr>
            <a:lvl1pPr>
              <a:lnSpc>
                <a:spcPct val="68000"/>
              </a:lnSpc>
              <a:defRPr b="1" spc="-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473277" y="2524125"/>
            <a:ext cx="2322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473278" y="2590800"/>
            <a:ext cx="232093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73278" y="2657475"/>
            <a:ext cx="232093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625058" y="1128581"/>
            <a:ext cx="1190625" cy="84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8000"/>
              </a:lnSpc>
            </a:pPr>
            <a:r>
              <a:rPr lang="en-US" b="1" spc="-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Theatrical</a:t>
            </a:r>
            <a:br>
              <a:rPr lang="en-US" b="1" spc="-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Alternative, Director’s </a:t>
            </a:r>
            <a:r>
              <a:rPr lang="en-US" b="1" spc="-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&amp;</a:t>
            </a:r>
            <a:br>
              <a:rPr lang="en-US" b="1" spc="-1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Extended</a:t>
            </a:r>
            <a:endParaRPr lang="en-US" b="1" spc="-100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87944" y="3640542"/>
            <a:ext cx="223392" cy="3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65751" y="3672383"/>
            <a:ext cx="865025" cy="409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72000"/>
              </a:lnSpc>
            </a:pPr>
            <a:r>
              <a:rPr lang="en-US" b="1" spc="-1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Posters</a:t>
            </a:r>
            <a:br>
              <a:rPr lang="en-US" b="1" spc="-100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Cover Art</a:t>
            </a:r>
            <a:endParaRPr lang="en-US" b="1" spc="-1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43340" y="933062"/>
            <a:ext cx="157521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 dir="13500000">
              <a:schemeClr val="accent1">
                <a:lumMod val="75000"/>
                <a:alpha val="80000"/>
              </a:schemeClr>
            </a:innerShdw>
          </a:effectLst>
        </p:spPr>
        <p:txBody>
          <a:bodyPr vert="horz" wrap="square" lIns="144000" tIns="108000" rIns="0" bIns="7200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Select</a:t>
            </a:r>
            <a:endParaRPr lang="en-US" sz="2400" b="1" spc="-100" dirty="0">
              <a:solidFill>
                <a:schemeClr val="accent5">
                  <a:lumMod val="60000"/>
                  <a:lumOff val="40000"/>
                </a:schemeClr>
              </a:solidFill>
              <a:effectLst>
                <a:innerShdw dist="50800" dir="13500000">
                  <a:schemeClr val="tx1"/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820586" y="1063952"/>
            <a:ext cx="788074" cy="788074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5043340" y="3209475"/>
            <a:ext cx="1575210" cy="9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 dir="13500000">
              <a:schemeClr val="accent1">
                <a:lumMod val="75000"/>
                <a:alpha val="80000"/>
              </a:schemeClr>
            </a:innerShdw>
          </a:effectLst>
        </p:spPr>
        <p:txBody>
          <a:bodyPr vert="horz" wrap="square" lIns="144000" tIns="108000" rIns="0" bIns="72000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Deliver</a:t>
            </a:r>
            <a:endParaRPr lang="en-US" sz="2400" b="1" spc="-100" dirty="0">
              <a:solidFill>
                <a:schemeClr val="accent5">
                  <a:lumMod val="60000"/>
                  <a:lumOff val="40000"/>
                </a:schemeClr>
              </a:solidFill>
              <a:effectLst>
                <a:innerShdw dist="50800" dir="13500000">
                  <a:schemeClr val="tx1"/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922" y="3591612"/>
            <a:ext cx="701302" cy="580930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2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60" grpId="0" animBg="1"/>
      <p:bldP spid="61" grpId="0" animBg="1"/>
      <p:bldP spid="14" grpId="0"/>
      <p:bldP spid="17" grpId="0"/>
      <p:bldP spid="34" grpId="0" animBg="1"/>
      <p:bldP spid="40" grpId="0"/>
      <p:bldP spid="51" grpId="0"/>
      <p:bldP spid="12" grpId="0" animBg="1"/>
      <p:bldP spid="19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27" grpId="0" animBg="1"/>
      <p:bldP spid="39" grpId="0" animBg="1"/>
      <p:bldP spid="41" grpId="0" animBg="1"/>
      <p:bldP spid="42" grpId="0" animBg="1"/>
      <p:bldP spid="43" grpId="0" animBg="1"/>
      <p:bldP spid="46" grpId="0" animBg="1"/>
      <p:bldP spid="49" grpId="0" animBg="1"/>
      <p:bldP spid="50" grpId="0" animBg="1"/>
      <p:bldP spid="59" grpId="0"/>
      <p:bldP spid="77" grpId="0" animBg="1"/>
      <p:bldP spid="78" grpId="0"/>
      <p:bldP spid="47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56607"/>
              </p:ext>
            </p:extLst>
          </p:nvPr>
        </p:nvGraphicFramePr>
        <p:xfrm>
          <a:off x="3820129" y="0"/>
          <a:ext cx="5216867" cy="454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OTT Evolution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852" y="1511206"/>
            <a:ext cx="2798923" cy="2317844"/>
          </a:xfrm>
          <a:prstGeom prst="rect">
            <a:avLst/>
          </a:prstGeom>
          <a:solidFill>
            <a:srgbClr val="C00000"/>
          </a:solidFill>
          <a:effectLst>
            <a:innerShdw blurRad="50800" dist="25400" dir="13500000">
              <a:schemeClr val="tx1">
                <a:alpha val="80000"/>
              </a:schemeClr>
            </a:innerShdw>
          </a:effectLst>
        </p:spPr>
        <p:txBody>
          <a:bodyPr wrap="square" lIns="0" tIns="1080000" rIns="396000" bIns="36000" rtlCol="0" anchor="t">
            <a:noAutofit/>
          </a:bodyPr>
          <a:lstStyle/>
          <a:p>
            <a:pPr>
              <a:lnSpc>
                <a:spcPct val="28000"/>
              </a:lnSpc>
            </a:pPr>
            <a:r>
              <a:rPr lang="en-US" sz="23900" b="1" i="1" spc="-1600" dirty="0" smtClean="0">
                <a:solidFill>
                  <a:schemeClr val="accent6">
                    <a:lumMod val="20000"/>
                    <a:lumOff val="80000"/>
                    <a:alpha val="34000"/>
                  </a:schemeClr>
                </a:solidFill>
                <a:effectLst>
                  <a:innerShdw blurRad="50800" dist="25400" dir="13500000">
                    <a:schemeClr val="accent6">
                      <a:lumMod val="50000"/>
                      <a:alpha val="80000"/>
                    </a:scheme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‘‘</a:t>
            </a:r>
            <a:br>
              <a:rPr lang="en-US" sz="23900" b="1" i="1" spc="-1600" dirty="0" smtClean="0">
                <a:solidFill>
                  <a:schemeClr val="accent6">
                    <a:lumMod val="20000"/>
                    <a:lumOff val="80000"/>
                    <a:alpha val="34000"/>
                  </a:schemeClr>
                </a:solidFill>
                <a:effectLst>
                  <a:innerShdw blurRad="50800" dist="25400" dir="13500000">
                    <a:schemeClr val="accent6">
                      <a:lumMod val="50000"/>
                      <a:alpha val="80000"/>
                    </a:scheme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endParaRPr lang="en-US" sz="23900" b="1" i="1" spc="-1600" dirty="0">
              <a:solidFill>
                <a:schemeClr val="accent6">
                  <a:lumMod val="20000"/>
                  <a:lumOff val="80000"/>
                  <a:alpha val="34000"/>
                </a:schemeClr>
              </a:solidFill>
              <a:effectLst>
                <a:innerShdw blurRad="50800" dist="25400" dir="13500000">
                  <a:schemeClr val="accent6">
                    <a:lumMod val="50000"/>
                    <a:alpha val="80000"/>
                  </a:schemeClr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  <a:p>
            <a:pPr algn="r">
              <a:lnSpc>
                <a:spcPct val="28000"/>
              </a:lnSpc>
            </a:pPr>
            <a:r>
              <a:rPr lang="en-US" sz="23900" b="1" i="1" spc="-1600" dirty="0" smtClean="0">
                <a:solidFill>
                  <a:schemeClr val="accent6">
                    <a:lumMod val="20000"/>
                    <a:lumOff val="80000"/>
                    <a:alpha val="34000"/>
                  </a:schemeClr>
                </a:solidFill>
                <a:effectLst>
                  <a:innerShdw blurRad="50800" dist="25400" dir="13500000">
                    <a:schemeClr val="accent6">
                      <a:lumMod val="50000"/>
                      <a:alpha val="80000"/>
                    </a:scheme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’’</a:t>
            </a:r>
            <a:endParaRPr lang="en-US" sz="23900" b="1" i="1" spc="-1600" dirty="0">
              <a:solidFill>
                <a:schemeClr val="accent6">
                  <a:lumMod val="20000"/>
                  <a:lumOff val="80000"/>
                  <a:alpha val="34000"/>
                </a:schemeClr>
              </a:solidFill>
              <a:effectLst>
                <a:innerShdw blurRad="50800" dist="25400" dir="13500000">
                  <a:schemeClr val="accent6">
                    <a:lumMod val="50000"/>
                    <a:alpha val="80000"/>
                  </a:schemeClr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4128" y="1792158"/>
            <a:ext cx="2759462" cy="1468019"/>
          </a:xfrm>
          <a:prstGeom prst="rect">
            <a:avLst/>
          </a:prstGeom>
          <a:noFill/>
          <a:effectLst/>
        </p:spPr>
        <p:txBody>
          <a:bodyPr wrap="square" lIns="108000" tIns="36000" rIns="108000" bIns="36000" rtlCol="0" anchor="t">
            <a:noAutofit/>
          </a:bodyPr>
          <a:lstStyle/>
          <a:p>
            <a:pPr algn="ctr">
              <a:lnSpc>
                <a:spcPct val="74000"/>
              </a:lnSpc>
              <a:spcBef>
                <a:spcPts val="1200"/>
              </a:spcBef>
            </a:pPr>
            <a:r>
              <a:rPr lang="en-US" sz="2800" b="1" i="1" spc="-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OTT will </a:t>
            </a:r>
            <a:r>
              <a:rPr lang="en-US" sz="2800" b="1" i="1" spc="-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bring</a:t>
            </a:r>
            <a:br>
              <a:rPr lang="en-US" sz="2800" b="1" i="1" spc="-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r>
              <a:rPr lang="en-US" sz="2800" b="1" i="1" spc="-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Digital Video &amp; Entertainment</a:t>
            </a:r>
            <a:r>
              <a:rPr lang="en-US" sz="2800" b="1" i="1" spc="-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/>
            </a:r>
            <a:br>
              <a:rPr lang="en-US" sz="2800" b="1" i="1" spc="-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r>
              <a:rPr lang="en-US" sz="2800" b="1" i="1" spc="-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to tomorrow’s</a:t>
            </a:r>
            <a:br>
              <a:rPr lang="en-US" sz="2800" b="1" i="1" spc="-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r>
              <a:rPr lang="en-US" sz="2800" b="1" i="1" spc="-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Digital Society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791" y="1552472"/>
            <a:ext cx="1565402" cy="14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153C031-15C2-4092-9CD7-76AFBA1C2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">
                                            <p:graphicEl>
                                              <a:dgm id="{8153C031-15C2-4092-9CD7-76AFBA1C2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1CA7F0E-4040-4FB1-B7D2-D2653675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8">
                                            <p:graphicEl>
                                              <a:dgm id="{D1CA7F0E-4040-4FB1-B7D2-D2653675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B725B72-80C3-47E0-800D-0C72EB90A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8">
                                            <p:graphicEl>
                                              <a:dgm id="{8B725B72-80C3-47E0-800D-0C72EB90A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0E5D7C6-112F-47FD-99F6-8FF7FAF1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8">
                                            <p:graphicEl>
                                              <a:dgm id="{20E5D7C6-112F-47FD-99F6-8FF7FAF1E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3D458CF-D0E5-4A2E-AFD1-D447DCB4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8">
                                            <p:graphicEl>
                                              <a:dgm id="{03D458CF-D0E5-4A2E-AFD1-D447DCB4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17108F5C-A041-40DF-B851-5EC517D45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8">
                                            <p:graphicEl>
                                              <a:dgm id="{17108F5C-A041-40DF-B851-5EC517D45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19323780-FE44-406F-B4FF-C5857ED30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8">
                                            <p:graphicEl>
                                              <a:dgm id="{19323780-FE44-406F-B4FF-C5857ED30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BCEFB5B-2F3D-490B-8CE0-5E0369C4D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8">
                                            <p:graphicEl>
                                              <a:dgm id="{3BCEFB5B-2F3D-490B-8CE0-5E0369C4D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06FA13-89CC-4B95-8B8F-0322459C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8">
                                            <p:graphicEl>
                                              <a:dgm id="{9F06FA13-89CC-4B95-8B8F-0322459C5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E7D683F-472A-409C-8054-C7CFCB51D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8">
                                            <p:graphicEl>
                                              <a:dgm id="{0E7D683F-472A-409C-8054-C7CFCB51D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9B8F6EA-A102-4978-886C-C3DC5FB3A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8">
                                            <p:graphicEl>
                                              <a:dgm id="{99B8F6EA-A102-4978-886C-C3DC5FB3A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BAC33A26-6C2F-4987-A581-FEC1BAAC3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8">
                                            <p:graphicEl>
                                              <a:dgm id="{BAC33A26-6C2F-4987-A581-FEC1BAAC3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3F992EB-03D8-49DC-A20E-842620E29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8">
                                            <p:graphicEl>
                                              <a:dgm id="{A3F992EB-03D8-49DC-A20E-842620E29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D93E483-352F-4110-BC7B-D37109D8A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8">
                                            <p:graphicEl>
                                              <a:dgm id="{8D93E483-352F-4110-BC7B-D37109D8A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Download the Original Video &amp; Presentation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Future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Over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Top Content Services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View the recorded video presentation, </a:t>
            </a:r>
            <a:r>
              <a:rPr lang="en-US" dirty="0" smtClean="0"/>
              <a:t>or </a:t>
            </a:r>
            <a:r>
              <a:rPr lang="en-US" dirty="0" smtClean="0"/>
              <a:t>download the native PowerPoint slides here:</a:t>
            </a:r>
          </a:p>
          <a:p>
            <a:pPr lvl="1"/>
            <a:r>
              <a:rPr lang="en-US" dirty="0" smtClean="0">
                <a:hlinkClick r:id="rId3"/>
              </a:rPr>
              <a:t>http://dusil.com/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57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82444" y="996022"/>
            <a:ext cx="1892006" cy="1818897"/>
          </a:xfrm>
          <a:prstGeom prst="ellipse">
            <a:avLst/>
          </a:prstGeom>
          <a:noFill/>
          <a:ln w="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  <a:scene3d>
            <a:camera prst="perspectiveContrastingLeftFacing"/>
            <a:lightRig rig="sunrise" dir="t"/>
          </a:scene3d>
          <a:sp3d extrusionH="508000" contourW="6350" prstMaterial="translucentPowder">
            <a:extrusionClr>
              <a:schemeClr val="accent2">
                <a:lumMod val="50000"/>
              </a:schemeClr>
            </a:extrusionClr>
            <a:contourClr>
              <a:srgbClr val="FDE4CF"/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27769" y="1269827"/>
            <a:ext cx="1394488" cy="1394488"/>
          </a:xfrm>
          <a:prstGeom prst="ellipse">
            <a:avLst/>
          </a:prstGeom>
          <a:noFill/>
          <a:ln w="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  <a:scene3d>
            <a:camera prst="perspectiveContrastingLeftFacing"/>
            <a:lightRig rig="sunrise" dir="t"/>
          </a:scene3d>
          <a:sp3d extrusionH="1016000" contourW="6350" prstMaterial="translucentPowder">
            <a:extrusionClr>
              <a:schemeClr val="accent6">
                <a:lumMod val="75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74502" y="1560517"/>
            <a:ext cx="1091339" cy="1091338"/>
          </a:xfrm>
          <a:prstGeom prst="ellipse">
            <a:avLst/>
          </a:prstGeom>
          <a:noFill/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ContrastingLeftFacing"/>
            <a:lightRig rig="morning" dir="t"/>
          </a:scene3d>
          <a:sp3d extrusionH="2032000" contourW="6350" prstMaterial="translucentPowder">
            <a:extrusionClr>
              <a:schemeClr val="accent5">
                <a:lumMod val="75000"/>
              </a:schemeClr>
            </a:extrusionClr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 flipH="1">
            <a:off x="6677638" y="3450145"/>
            <a:ext cx="971904" cy="283918"/>
          </a:xfrm>
          <a:prstGeom prst="accentCallout2">
            <a:avLst>
              <a:gd name="adj1" fmla="val 53263"/>
              <a:gd name="adj2" fmla="val -516"/>
              <a:gd name="adj3" fmla="val 53829"/>
              <a:gd name="adj4" fmla="val -13002"/>
              <a:gd name="adj5" fmla="val -255788"/>
              <a:gd name="adj6" fmla="val -24011"/>
            </a:avLst>
          </a:prstGeom>
          <a:noFill/>
          <a:ln w="47625">
            <a:solidFill>
              <a:schemeClr val="accent2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0" tIns="0" rIns="72000" bIns="0" rtlCol="0" anchor="t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b="1" spc="-1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MPEG2</a:t>
            </a:r>
            <a:endParaRPr lang="en-US" sz="2400" b="1" spc="-1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6192180" y="3127992"/>
            <a:ext cx="812498" cy="247914"/>
          </a:xfrm>
          <a:prstGeom prst="accentCallout2">
            <a:avLst>
              <a:gd name="adj1" fmla="val 39237"/>
              <a:gd name="adj2" fmla="val -694"/>
              <a:gd name="adj3" fmla="val 39035"/>
              <a:gd name="adj4" fmla="val -9921"/>
              <a:gd name="adj5" fmla="val -216776"/>
              <a:gd name="adj6" fmla="val -31695"/>
            </a:avLst>
          </a:prstGeom>
          <a:noFill/>
          <a:ln w="47625">
            <a:solidFill>
              <a:schemeClr val="accent6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0" tIns="0" rIns="72000" bIns="0" rtlCol="0" anchor="t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b="1" spc="-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H.264</a:t>
            </a:r>
          </a:p>
        </p:txBody>
      </p:sp>
      <p:sp>
        <p:nvSpPr>
          <p:cNvPr id="8" name="Oval 7"/>
          <p:cNvSpPr/>
          <p:nvPr/>
        </p:nvSpPr>
        <p:spPr>
          <a:xfrm>
            <a:off x="1621278" y="953382"/>
            <a:ext cx="3031497" cy="3031496"/>
          </a:xfrm>
          <a:prstGeom prst="ellipse">
            <a:avLst/>
          </a:prstGeom>
          <a:noFill/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ContrastingLeftFacing"/>
            <a:lightRig rig="morning" dir="t"/>
          </a:scene3d>
          <a:sp3d extrusionH="1270000" contourW="6350" prstMaterial="translucentPowder">
            <a:extrusionClr>
              <a:schemeClr val="accent5">
                <a:lumMod val="75000"/>
              </a:schemeClr>
            </a:extrusionClr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8824" y="1740953"/>
            <a:ext cx="1476000" cy="1476000"/>
          </a:xfrm>
          <a:prstGeom prst="ellipse">
            <a:avLst/>
          </a:prstGeom>
          <a:noFill/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ContrastingLeftFacing"/>
            <a:lightRig rig="morning" dir="t"/>
          </a:scene3d>
          <a:sp3d extrusionH="1778000" contourW="2540" prstMaterial="translucentPowder">
            <a:extrusionClr>
              <a:schemeClr val="accent5">
                <a:lumMod val="75000"/>
              </a:schemeClr>
            </a:extrusionClr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789940" y="2685384"/>
            <a:ext cx="1330234" cy="90672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2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448817" y="996022"/>
            <a:ext cx="1586076" cy="540062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2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Line Callout 2 (Accent Bar) 40"/>
          <p:cNvSpPr/>
          <p:nvPr/>
        </p:nvSpPr>
        <p:spPr>
          <a:xfrm flipH="1">
            <a:off x="1534825" y="4154161"/>
            <a:ext cx="1544957" cy="253931"/>
          </a:xfrm>
          <a:prstGeom prst="accentCallout2">
            <a:avLst>
              <a:gd name="adj1" fmla="val 41240"/>
              <a:gd name="adj2" fmla="val -188"/>
              <a:gd name="adj3" fmla="val 40659"/>
              <a:gd name="adj4" fmla="val -7725"/>
              <a:gd name="adj5" fmla="val -139260"/>
              <a:gd name="adj6" fmla="val -11960"/>
            </a:avLst>
          </a:prstGeom>
          <a:noFill/>
          <a:ln w="47625">
            <a:solidFill>
              <a:schemeClr val="accent5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72000" tIns="0" rIns="72000" bIns="0" rtlCol="0" anchor="ctr"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4K, 22Mbps</a:t>
            </a:r>
            <a:endParaRPr lang="en-US" sz="2400" b="1" spc="-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4" name="Line Callout 2 (Accent Bar) 43"/>
          <p:cNvSpPr/>
          <p:nvPr/>
        </p:nvSpPr>
        <p:spPr>
          <a:xfrm flipH="1">
            <a:off x="936917" y="3757177"/>
            <a:ext cx="1660126" cy="271400"/>
          </a:xfrm>
          <a:prstGeom prst="accentCallout2">
            <a:avLst>
              <a:gd name="adj1" fmla="val 37269"/>
              <a:gd name="adj2" fmla="val 229"/>
              <a:gd name="adj3" fmla="val 37835"/>
              <a:gd name="adj4" fmla="val -5633"/>
              <a:gd name="adj5" fmla="val -240665"/>
              <a:gd name="adj6" fmla="val -14356"/>
            </a:avLst>
          </a:prstGeom>
          <a:noFill/>
          <a:ln w="47625">
            <a:solidFill>
              <a:schemeClr val="accent5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72000" tIns="0" rIns="72000" bIns="0" rtlCol="0" anchor="ctr"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HD, 5.6Mbps</a:t>
            </a:r>
            <a:endParaRPr lang="en-US" sz="2400" b="1" spc="-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36203" y="2099145"/>
            <a:ext cx="970079" cy="970079"/>
          </a:xfrm>
          <a:prstGeom prst="ellipse">
            <a:avLst/>
          </a:prstGeom>
          <a:noFill/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ContrastingLeftFacing"/>
            <a:lightRig rig="morning" dir="t"/>
          </a:scene3d>
          <a:sp3d extrusionH="2286000" contourW="1270" prstMaterial="translucentPowder">
            <a:extrusionClr>
              <a:schemeClr val="accent5">
                <a:lumMod val="75000"/>
              </a:schemeClr>
            </a:extrusionClr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52405" y="2245009"/>
            <a:ext cx="792000" cy="792000"/>
          </a:xfrm>
          <a:prstGeom prst="ellipse">
            <a:avLst/>
          </a:prstGeom>
          <a:noFill/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perspectiveContrastingLeftFacing"/>
            <a:lightRig rig="morning" dir="t"/>
          </a:scene3d>
          <a:sp3d extrusionH="3048000" prstMaterial="translucentPowder">
            <a:extrusionClr>
              <a:schemeClr val="accent5">
                <a:lumMod val="75000"/>
              </a:schemeClr>
            </a:extrusionClr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5" name="Line Callout 2 (Accent Bar) 44"/>
          <p:cNvSpPr/>
          <p:nvPr/>
        </p:nvSpPr>
        <p:spPr>
          <a:xfrm flipH="1">
            <a:off x="188093" y="3301036"/>
            <a:ext cx="1856312" cy="298217"/>
          </a:xfrm>
          <a:prstGeom prst="accentCallout2">
            <a:avLst>
              <a:gd name="adj1" fmla="val 41295"/>
              <a:gd name="adj2" fmla="val -970"/>
              <a:gd name="adj3" fmla="val 39908"/>
              <a:gd name="adj4" fmla="val -5897"/>
              <a:gd name="adj5" fmla="val -104322"/>
              <a:gd name="adj6" fmla="val -6376"/>
            </a:avLst>
          </a:prstGeom>
          <a:noFill/>
          <a:ln w="47625">
            <a:solidFill>
              <a:schemeClr val="accent5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72000" tIns="0" rIns="72000" bIns="0" rtlCol="0" anchor="ctr"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½HD 2.4 Mbps</a:t>
            </a:r>
            <a:endParaRPr lang="en-US" sz="2400" b="1" spc="-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6" name="Line Callout 2 (Accent Bar) 45"/>
          <p:cNvSpPr/>
          <p:nvPr/>
        </p:nvSpPr>
        <p:spPr>
          <a:xfrm flipH="1">
            <a:off x="240455" y="2942188"/>
            <a:ext cx="1130077" cy="286229"/>
          </a:xfrm>
          <a:prstGeom prst="accentCallout2">
            <a:avLst>
              <a:gd name="adj1" fmla="val 68077"/>
              <a:gd name="adj2" fmla="val -638"/>
              <a:gd name="adj3" fmla="val 68076"/>
              <a:gd name="adj4" fmla="val -9563"/>
              <a:gd name="adj5" fmla="val -23970"/>
              <a:gd name="adj6" fmla="val -24233"/>
            </a:avLst>
          </a:prstGeom>
          <a:noFill/>
          <a:ln w="47625">
            <a:solidFill>
              <a:schemeClr val="accent5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36000" tIns="0" rIns="72000" bIns="0" rtlCol="0" anchor="b">
            <a:noAutofit/>
          </a:bodyPr>
          <a:lstStyle/>
          <a:p>
            <a:pPr algn="ctr">
              <a:lnSpc>
                <a:spcPct val="74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SD</a:t>
            </a:r>
            <a:b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1.6Mbps</a:t>
            </a:r>
            <a:endParaRPr lang="en-US" sz="2400" b="1" spc="-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Operating Costs &amp; Increasing Efficiency</a:t>
            </a:r>
            <a:endParaRPr lang="en-US" dirty="0"/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5812366" y="2766909"/>
            <a:ext cx="759627" cy="248471"/>
          </a:xfrm>
          <a:prstGeom prst="accentCallout2">
            <a:avLst>
              <a:gd name="adj1" fmla="val 33976"/>
              <a:gd name="adj2" fmla="val -694"/>
              <a:gd name="adj3" fmla="val 33536"/>
              <a:gd name="adj4" fmla="val -11544"/>
              <a:gd name="adj5" fmla="val -136596"/>
              <a:gd name="adj6" fmla="val -18964"/>
            </a:avLst>
          </a:prstGeom>
          <a:noFill/>
          <a:ln w="47625">
            <a:solidFill>
              <a:schemeClr val="accent5">
                <a:lumMod val="40000"/>
                <a:lumOff val="60000"/>
              </a:schemeClr>
            </a:solidFill>
            <a:tailEnd type="oval" w="med" len="med"/>
          </a:ln>
          <a:effectLst/>
        </p:spPr>
        <p:txBody>
          <a:bodyPr wrap="square" lIns="0" tIns="0" rIns="72000" bIns="0" rtlCol="0" anchor="t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b="1" spc="-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H.265</a:t>
            </a:r>
          </a:p>
        </p:txBody>
      </p:sp>
    </p:spTree>
    <p:extLst>
      <p:ext uri="{BB962C8B-B14F-4D97-AF65-F5344CB8AC3E}">
        <p14:creationId xmlns:p14="http://schemas.microsoft.com/office/powerpoint/2010/main" val="28812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8" grpId="0" animBg="1"/>
      <p:bldP spid="17" grpId="0" animBg="1"/>
      <p:bldP spid="41" grpId="0" animBg="1"/>
      <p:bldP spid="44" grpId="0" animBg="1"/>
      <p:bldP spid="19" grpId="0" animBg="1"/>
      <p:bldP spid="18" grpId="0" animBg="1"/>
      <p:bldP spid="45" grpId="0" animBg="1"/>
      <p:bldP spid="4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</a:t>
            </a:r>
            <a:endParaRPr lang="en-US" dirty="0"/>
          </a:p>
        </p:txBody>
      </p:sp>
      <p:grpSp>
        <p:nvGrpSpPr>
          <p:cNvPr id="671" name="Group 670"/>
          <p:cNvGrpSpPr/>
          <p:nvPr/>
        </p:nvGrpSpPr>
        <p:grpSpPr>
          <a:xfrm>
            <a:off x="857306" y="844389"/>
            <a:ext cx="948990" cy="945552"/>
            <a:chOff x="782320" y="1025194"/>
            <a:chExt cx="948990" cy="945552"/>
          </a:xfrm>
        </p:grpSpPr>
        <p:sp>
          <p:nvSpPr>
            <p:cNvPr id="244" name="Rectangle 243"/>
            <p:cNvSpPr/>
            <p:nvPr/>
          </p:nvSpPr>
          <p:spPr>
            <a:xfrm>
              <a:off x="782320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842350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902381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962411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022442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082472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1142502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202533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82320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842350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902381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962411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022442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082472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142502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202533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82320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842350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902381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62411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022442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082472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142502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202533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82320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42350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902381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962411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022442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082472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142502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202533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82320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42350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02381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962411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022442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1082472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142502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202533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82320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42350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902381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962411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1022442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082472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142502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1202533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782320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42350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902381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962411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022442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082472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142502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202533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782320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842350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902381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962411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022442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082472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142502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202533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263582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23612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383643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443673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503704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563734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623764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683795" y="102519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263582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323612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383643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443673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503704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563734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623764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683795" y="108515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263582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323612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383643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443673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503704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563734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623764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683795" y="114512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263582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23612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383643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443673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1503704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563734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623764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683795" y="120508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263582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323612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383643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443673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503704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563734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623764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683795" y="126505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263582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323612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383643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443673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503704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563734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623764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683795" y="132502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263582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323612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383643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443673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503704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563734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623764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683795" y="1384985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263582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323612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383643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443673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503704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563734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623764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683795" y="1444950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82320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42350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02381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62411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022442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082472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142502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202533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82320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42350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902381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62411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22442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82472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142502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202533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82320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42350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02381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962411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22442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82472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142502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202533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82320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42350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02381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962411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022442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082472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142502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02533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82320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42350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02381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962411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022442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82472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142502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202533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82320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42350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902381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62411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22442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082472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142502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202533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82320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42350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902381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962411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022442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082472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142502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202533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82320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42350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902381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62411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022442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082472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142502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202533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63582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23612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83643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43673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3704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63734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23764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83795" y="150301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63582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23612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83643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43673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03704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63734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23764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83795" y="156298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63582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23612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83643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43673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3704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63734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23764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83795" y="1622948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63582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23612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83643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43673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503704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63734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23764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83795" y="1682913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263582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323612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83643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43673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03704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563734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23764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683795" y="174287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63582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323612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383643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43673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03704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563734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623764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83795" y="180284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263582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323612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383643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43673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503704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563734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23764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683795" y="1862809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263582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323612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383643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43673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03704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563734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23764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683795" y="1922774"/>
              <a:ext cx="47515" cy="479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857306" y="2033792"/>
            <a:ext cx="947827" cy="938461"/>
            <a:chOff x="1274620" y="2590517"/>
            <a:chExt cx="947827" cy="938461"/>
          </a:xfrm>
        </p:grpSpPr>
        <p:sp>
          <p:nvSpPr>
            <p:cNvPr id="9" name="Rectangle 8"/>
            <p:cNvSpPr/>
            <p:nvPr/>
          </p:nvSpPr>
          <p:spPr>
            <a:xfrm>
              <a:off x="1274622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96227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7831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4622" y="271083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96226" y="271083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17831" y="271083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4622" y="283114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96226" y="283114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17831" y="283114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74622" y="295146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96226" y="295146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17831" y="295146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74622" y="307177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96225" y="307177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17830" y="307177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74621" y="319209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96225" y="319209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7831" y="319209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39434" y="319209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61039" y="319209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82644" y="319209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04248" y="319209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25854" y="319209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74621" y="331240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6225" y="331240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17830" y="331240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39434" y="331240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61039" y="331240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82644" y="331240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04247" y="331240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5852" y="331240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74620" y="3432725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96225" y="3432725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17829" y="343272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39433" y="3432726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61038" y="343272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82644" y="343272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04252" y="343272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25857" y="3432724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637877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1759482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1881086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1637877" y="271083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759481" y="271083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881086" y="271083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1637877" y="283114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1759481" y="283114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881086" y="283114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637877" y="295146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1759481" y="295146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881086" y="295146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637877" y="307177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759480" y="307177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881085" y="307177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004590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126195" y="2590517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2004590" y="271083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2126194" y="271083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004590" y="283114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2126194" y="283114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2004590" y="2951463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126194" y="2951462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004590" y="3071779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126193" y="3071778"/>
              <a:ext cx="96252" cy="962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 anchor="t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endParaRPr>
            </a:p>
          </p:txBody>
        </p:sp>
      </p:grpSp>
      <p:sp>
        <p:nvSpPr>
          <p:cNvPr id="338" name="Rectangle 337"/>
          <p:cNvSpPr/>
          <p:nvPr/>
        </p:nvSpPr>
        <p:spPr>
          <a:xfrm>
            <a:off x="857306" y="3132976"/>
            <a:ext cx="947999" cy="947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t">
            <a:noAutofit/>
          </a:bodyPr>
          <a:lstStyle/>
          <a:p>
            <a:pPr>
              <a:lnSpc>
                <a:spcPct val="80000"/>
              </a:lnSpc>
            </a:pP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2338408" y="855515"/>
            <a:ext cx="5750614" cy="3234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38100" dist="12700" dir="13500000">
              <a:prstClr val="black">
                <a:alpha val="80000"/>
              </a:prstClr>
            </a:innerShdw>
          </a:effectLst>
        </p:spPr>
        <p:txBody>
          <a:bodyPr wrap="square" lIns="72000" tIns="108000" rIns="72000" bIns="72000" rtlCol="0"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3840x2160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2338408" y="2573960"/>
            <a:ext cx="2695601" cy="1516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38100" dist="12700" dir="13500000">
              <a:prstClr val="black">
                <a:alpha val="80000"/>
              </a:prstClr>
            </a:innerShdw>
          </a:effectLst>
        </p:spPr>
        <p:txBody>
          <a:bodyPr wrap="square" lIns="72000" tIns="108000" rIns="72000" bIns="72000" rtlCol="0"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1920x1080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2338408" y="3281555"/>
            <a:ext cx="1437654" cy="80868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innerShdw blurRad="38100" dist="12700" dir="13500000">
              <a:prstClr val="black">
                <a:alpha val="80000"/>
              </a:prstClr>
            </a:innerShdw>
          </a:effectLst>
        </p:spPr>
        <p:txBody>
          <a:bodyPr wrap="square" lIns="72000" tIns="108000" rIns="72000" bIns="72000" rtlCol="0"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1024x576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cxnSp>
        <p:nvCxnSpPr>
          <p:cNvPr id="674" name="Straight Connector 673"/>
          <p:cNvCxnSpPr/>
          <p:nvPr/>
        </p:nvCxnSpPr>
        <p:spPr>
          <a:xfrm flipV="1">
            <a:off x="1838604" y="2745275"/>
            <a:ext cx="461422" cy="209797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>
            <a:off x="1852986" y="2054395"/>
            <a:ext cx="447040" cy="50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/>
          <p:nvPr/>
        </p:nvCxnSpPr>
        <p:spPr>
          <a:xfrm flipV="1">
            <a:off x="1826728" y="3476795"/>
            <a:ext cx="473298" cy="576745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/>
          <p:cNvCxnSpPr/>
          <p:nvPr/>
        </p:nvCxnSpPr>
        <p:spPr>
          <a:xfrm>
            <a:off x="1808915" y="3133202"/>
            <a:ext cx="491111" cy="160713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/>
          <p:cNvCxnSpPr/>
          <p:nvPr/>
        </p:nvCxnSpPr>
        <p:spPr>
          <a:xfrm flipV="1">
            <a:off x="1838604" y="1048556"/>
            <a:ext cx="479235" cy="70117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/>
          <p:cNvCxnSpPr/>
          <p:nvPr/>
        </p:nvCxnSpPr>
        <p:spPr>
          <a:xfrm>
            <a:off x="1873306" y="865675"/>
            <a:ext cx="42672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5">
                    <a:lumMod val="20000"/>
                    <a:lumOff val="80000"/>
                    <a:alpha val="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Title 1"/>
          <p:cNvSpPr txBox="1">
            <a:spLocks/>
          </p:cNvSpPr>
          <p:nvPr/>
        </p:nvSpPr>
        <p:spPr bwMode="auto">
          <a:xfrm>
            <a:off x="892714" y="231263"/>
            <a:ext cx="8088726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lang="en-US" sz="3400" b="1" cap="none" spc="-85" baseline="0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3E000D">
                      <a:alpha val="49804"/>
                    </a:srgbClr>
                  </a:innerShdw>
                  <a:reflection stA="20000" endPos="30000" dist="254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Calibri" panose="020F0502020204030204" pitchFamily="34" charset="0"/>
                <a:sym typeface="Wingdings"/>
              </a:rPr>
              <a:t> HD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695" name="Title 1"/>
          <p:cNvSpPr txBox="1">
            <a:spLocks/>
          </p:cNvSpPr>
          <p:nvPr/>
        </p:nvSpPr>
        <p:spPr bwMode="auto">
          <a:xfrm>
            <a:off x="2162714" y="231263"/>
            <a:ext cx="6767926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lang="en-US" sz="3400" b="1" cap="none" spc="-85" baseline="0" dirty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3E000D">
                      <a:alpha val="49804"/>
                    </a:srgbClr>
                  </a:innerShdw>
                  <a:reflection stA="20000" endPos="30000" dist="254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932715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F4DBC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Calibri" panose="020F0502020204030204" pitchFamily="34" charset="0"/>
                <a:sym typeface="Wingdings"/>
              </a:rPr>
              <a:t> 4K</a:t>
            </a:r>
            <a:endParaRPr lang="en-US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42" grpId="0" animBg="1"/>
      <p:bldP spid="340" grpId="0" animBg="1"/>
      <p:bldP spid="341" grpId="0" animBg="1"/>
      <p:bldP spid="694" grpId="0"/>
      <p:bldP spid="6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H.264 vs. H.265 </a:t>
            </a:r>
            <a:r>
              <a:rPr lang="en-US" dirty="0" smtClean="0"/>
              <a:t>- Encoding Times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7066" y="1027926"/>
            <a:ext cx="108000" cy="8640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390" y="1027926"/>
            <a:ext cx="324000" cy="864000"/>
          </a:xfrm>
          <a:prstGeom prst="rect">
            <a:avLst/>
          </a:prstGeom>
          <a:solidFill>
            <a:schemeClr val="accent2"/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vert="vert270" wrap="square" lIns="72000" tIns="108000" rIns="36000" bIns="72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2160p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066" y="2716766"/>
            <a:ext cx="1080000" cy="8640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1080p</a:t>
            </a:r>
          </a:p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8bit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0759" y="2716767"/>
            <a:ext cx="3240000" cy="864000"/>
          </a:xfrm>
          <a:prstGeom prst="rect">
            <a:avLst/>
          </a:prstGeom>
          <a:solidFill>
            <a:schemeClr val="accent1"/>
          </a:solidFill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2160p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8bit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538" y="941030"/>
            <a:ext cx="481350" cy="1445007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>
              <a:lnSpc>
                <a:spcPct val="68000"/>
              </a:lnSpc>
            </a:pPr>
            <a:r>
              <a:rPr lang="en-US" sz="4600" b="1" spc="-14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H.264</a:t>
            </a:r>
            <a:endParaRPr lang="en-US" sz="4600" b="1" spc="-14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82" y="3684232"/>
            <a:ext cx="108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36000" rIns="36000" b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10t</a:t>
            </a:r>
            <a:endParaRPr lang="en-US" sz="2200" b="1" i="1" spc="-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90090" y="3684232"/>
            <a:ext cx="324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6000" tIns="36000" rIns="36000" b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spc="-8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4</a:t>
            </a:r>
            <a:r>
              <a:rPr lang="en-US" sz="2200" b="1" i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0t</a:t>
            </a:r>
            <a:endParaRPr lang="en-US" sz="2200" b="1" i="1" spc="-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538" y="2667726"/>
            <a:ext cx="516808" cy="1397820"/>
          </a:xfrm>
          <a:prstGeom prst="rect">
            <a:avLst/>
          </a:prstGeom>
        </p:spPr>
        <p:txBody>
          <a:bodyPr vert="vert270" wrap="square" lIns="0" tIns="0" rIns="0" bIns="0">
            <a:spAutoFit/>
          </a:bodyPr>
          <a:lstStyle/>
          <a:p>
            <a:pPr>
              <a:lnSpc>
                <a:spcPct val="68000"/>
              </a:lnSpc>
            </a:pPr>
            <a:r>
              <a:rPr lang="en-US" sz="4600" b="1" spc="-14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H.265</a:t>
            </a:r>
            <a:endParaRPr lang="en-US" sz="4600" b="1" spc="-14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4274" y="1027926"/>
            <a:ext cx="1296000" cy="86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vert="vert270" wrap="square" lIns="108000" tIns="108000" rIns="36000" bIns="72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2160p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10bit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7066" y="1995391"/>
            <a:ext cx="10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</a:t>
            </a:r>
            <a:endParaRPr lang="en-US" sz="2200" b="1" i="1" spc="-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3001" y="1995391"/>
            <a:ext cx="324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4t</a:t>
            </a:r>
            <a:endParaRPr lang="en-US" sz="2200" b="1" i="1" spc="-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74274" y="1995391"/>
            <a:ext cx="1296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spc="-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8-16t</a:t>
            </a:r>
            <a:endParaRPr lang="en-US" sz="2200" b="1" i="1" spc="-8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568411" y="2713855"/>
            <a:ext cx="2842164" cy="864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68000"/>
              </a:lnSpc>
            </a:pPr>
            <a:r>
              <a:rPr lang="en-US" sz="2200" b="1" spc="-100" dirty="0">
                <a:solidFill>
                  <a:schemeClr val="bg1"/>
                </a:solidFill>
                <a:latin typeface="Calibri" panose="020F0502020204030204" pitchFamily="34" charset="0"/>
              </a:rPr>
              <a:t>2160p</a:t>
            </a:r>
          </a:p>
          <a:p>
            <a:pPr>
              <a:lnSpc>
                <a:spcPct val="68000"/>
              </a:lnSpc>
            </a:pPr>
            <a:r>
              <a:rPr lang="en-US" sz="2200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10bit</a:t>
            </a:r>
            <a:endParaRPr lang="en-US" sz="2200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568411" y="3684233"/>
            <a:ext cx="2842164" cy="360000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80-160t</a:t>
            </a:r>
          </a:p>
        </p:txBody>
      </p:sp>
      <p:sp>
        <p:nvSpPr>
          <p:cNvPr id="7" name="Freeform 6"/>
          <p:cNvSpPr/>
          <p:nvPr/>
        </p:nvSpPr>
        <p:spPr>
          <a:xfrm>
            <a:off x="7362825" y="2486026"/>
            <a:ext cx="1031840" cy="1809752"/>
          </a:xfrm>
          <a:custGeom>
            <a:avLst/>
            <a:gdLst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142875 w 333375"/>
              <a:gd name="connsiteY3" fmla="*/ 76200 h 171654"/>
              <a:gd name="connsiteX4" fmla="*/ 190500 w 333375"/>
              <a:gd name="connsiteY4" fmla="*/ 95250 h 171654"/>
              <a:gd name="connsiteX5" fmla="*/ 285750 w 333375"/>
              <a:gd name="connsiteY5" fmla="*/ 142875 h 171654"/>
              <a:gd name="connsiteX6" fmla="*/ 333375 w 333375"/>
              <a:gd name="connsiteY6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142875 w 333375"/>
              <a:gd name="connsiteY3" fmla="*/ 76200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216441 w 333375"/>
              <a:gd name="connsiteY3" fmla="*/ 35914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216441 w 333375"/>
              <a:gd name="connsiteY3" fmla="*/ 35914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450"/>
              <a:gd name="connsiteX1" fmla="*/ 47625 w 333375"/>
              <a:gd name="connsiteY1" fmla="*/ 28575 h 171450"/>
              <a:gd name="connsiteX2" fmla="*/ 123825 w 333375"/>
              <a:gd name="connsiteY2" fmla="*/ 47625 h 171450"/>
              <a:gd name="connsiteX3" fmla="*/ 216441 w 333375"/>
              <a:gd name="connsiteY3" fmla="*/ 35914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47625 w 333375"/>
              <a:gd name="connsiteY1" fmla="*/ 28575 h 171450"/>
              <a:gd name="connsiteX2" fmla="*/ 216441 w 333375"/>
              <a:gd name="connsiteY2" fmla="*/ 35914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216441 w 333375"/>
              <a:gd name="connsiteY2" fmla="*/ 35914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24362 w 333375"/>
              <a:gd name="connsiteY2" fmla="*/ 98088 h 171450"/>
              <a:gd name="connsiteX3" fmla="*/ 154138 w 333375"/>
              <a:gd name="connsiteY3" fmla="*/ 119107 h 171450"/>
              <a:gd name="connsiteX4" fmla="*/ 183161 w 333375"/>
              <a:gd name="connsiteY4" fmla="*/ 30659 h 171450"/>
              <a:gd name="connsiteX5" fmla="*/ 333375 w 333375"/>
              <a:gd name="connsiteY5" fmla="*/ 171450 h 171450"/>
              <a:gd name="connsiteX0" fmla="*/ 0 w 333375"/>
              <a:gd name="connsiteY0" fmla="*/ 0 h 171450"/>
              <a:gd name="connsiteX1" fmla="*/ 124362 w 333375"/>
              <a:gd name="connsiteY1" fmla="*/ 98088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54138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80412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80412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277325"/>
              <a:gd name="connsiteY0" fmla="*/ 0 h 267786"/>
              <a:gd name="connsiteX1" fmla="*/ 124362 w 277325"/>
              <a:gd name="connsiteY1" fmla="*/ 215443 h 267786"/>
              <a:gd name="connsiteX2" fmla="*/ 127111 w 277325"/>
              <a:gd name="connsiteY2" fmla="*/ 126995 h 267786"/>
              <a:gd name="connsiteX3" fmla="*/ 277325 w 277325"/>
              <a:gd name="connsiteY3" fmla="*/ 267786 h 267786"/>
              <a:gd name="connsiteX0" fmla="*/ 0 w 217772"/>
              <a:gd name="connsiteY0" fmla="*/ 0 h 302817"/>
              <a:gd name="connsiteX1" fmla="*/ 124362 w 217772"/>
              <a:gd name="connsiteY1" fmla="*/ 215443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7" h="375323">
                <a:moveTo>
                  <a:pt x="0" y="0"/>
                </a:moveTo>
                <a:lnTo>
                  <a:pt x="110349" y="189169"/>
                </a:lnTo>
                <a:cubicBezTo>
                  <a:pt x="117758" y="161784"/>
                  <a:pt x="122052" y="148923"/>
                  <a:pt x="127111" y="126995"/>
                </a:cubicBezTo>
                <a:cubicBezTo>
                  <a:pt x="160284" y="194851"/>
                  <a:pt x="230194" y="323173"/>
                  <a:pt x="256307" y="375323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53299" y="2466975"/>
            <a:ext cx="110867" cy="226347"/>
          </a:xfrm>
          <a:custGeom>
            <a:avLst/>
            <a:gdLst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142875 w 333375"/>
              <a:gd name="connsiteY3" fmla="*/ 76200 h 171654"/>
              <a:gd name="connsiteX4" fmla="*/ 190500 w 333375"/>
              <a:gd name="connsiteY4" fmla="*/ 95250 h 171654"/>
              <a:gd name="connsiteX5" fmla="*/ 285750 w 333375"/>
              <a:gd name="connsiteY5" fmla="*/ 142875 h 171654"/>
              <a:gd name="connsiteX6" fmla="*/ 333375 w 333375"/>
              <a:gd name="connsiteY6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142875 w 333375"/>
              <a:gd name="connsiteY3" fmla="*/ 76200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216441 w 333375"/>
              <a:gd name="connsiteY3" fmla="*/ 35914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216441 w 333375"/>
              <a:gd name="connsiteY3" fmla="*/ 35914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450"/>
              <a:gd name="connsiteX1" fmla="*/ 47625 w 333375"/>
              <a:gd name="connsiteY1" fmla="*/ 28575 h 171450"/>
              <a:gd name="connsiteX2" fmla="*/ 123825 w 333375"/>
              <a:gd name="connsiteY2" fmla="*/ 47625 h 171450"/>
              <a:gd name="connsiteX3" fmla="*/ 216441 w 333375"/>
              <a:gd name="connsiteY3" fmla="*/ 35914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47625 w 333375"/>
              <a:gd name="connsiteY1" fmla="*/ 28575 h 171450"/>
              <a:gd name="connsiteX2" fmla="*/ 216441 w 333375"/>
              <a:gd name="connsiteY2" fmla="*/ 35914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216441 w 333375"/>
              <a:gd name="connsiteY2" fmla="*/ 35914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24362 w 333375"/>
              <a:gd name="connsiteY2" fmla="*/ 98088 h 171450"/>
              <a:gd name="connsiteX3" fmla="*/ 154138 w 333375"/>
              <a:gd name="connsiteY3" fmla="*/ 119107 h 171450"/>
              <a:gd name="connsiteX4" fmla="*/ 183161 w 333375"/>
              <a:gd name="connsiteY4" fmla="*/ 30659 h 171450"/>
              <a:gd name="connsiteX5" fmla="*/ 333375 w 333375"/>
              <a:gd name="connsiteY5" fmla="*/ 171450 h 171450"/>
              <a:gd name="connsiteX0" fmla="*/ 0 w 333375"/>
              <a:gd name="connsiteY0" fmla="*/ 0 h 171450"/>
              <a:gd name="connsiteX1" fmla="*/ 124362 w 333375"/>
              <a:gd name="connsiteY1" fmla="*/ 98088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54138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80412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80412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277325"/>
              <a:gd name="connsiteY0" fmla="*/ 0 h 267786"/>
              <a:gd name="connsiteX1" fmla="*/ 124362 w 277325"/>
              <a:gd name="connsiteY1" fmla="*/ 215443 h 267786"/>
              <a:gd name="connsiteX2" fmla="*/ 127111 w 277325"/>
              <a:gd name="connsiteY2" fmla="*/ 126995 h 267786"/>
              <a:gd name="connsiteX3" fmla="*/ 277325 w 277325"/>
              <a:gd name="connsiteY3" fmla="*/ 267786 h 267786"/>
              <a:gd name="connsiteX0" fmla="*/ 0 w 217772"/>
              <a:gd name="connsiteY0" fmla="*/ 0 h 302817"/>
              <a:gd name="connsiteX1" fmla="*/ 124362 w 217772"/>
              <a:gd name="connsiteY1" fmla="*/ 215443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127111"/>
              <a:gd name="connsiteY0" fmla="*/ 0 h 189169"/>
              <a:gd name="connsiteX1" fmla="*/ 110349 w 127111"/>
              <a:gd name="connsiteY1" fmla="*/ 189169 h 189169"/>
              <a:gd name="connsiteX2" fmla="*/ 127111 w 127111"/>
              <a:gd name="connsiteY2" fmla="*/ 126995 h 189169"/>
              <a:gd name="connsiteX0" fmla="*/ 0 w 110349"/>
              <a:gd name="connsiteY0" fmla="*/ 0 h 189169"/>
              <a:gd name="connsiteX1" fmla="*/ 110349 w 110349"/>
              <a:gd name="connsiteY1" fmla="*/ 189169 h 189169"/>
              <a:gd name="connsiteX0" fmla="*/ 0 w 27539"/>
              <a:gd name="connsiteY0" fmla="*/ 0 h 46942"/>
              <a:gd name="connsiteX1" fmla="*/ 27539 w 27539"/>
              <a:gd name="connsiteY1" fmla="*/ 46942 h 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39" h="46942">
                <a:moveTo>
                  <a:pt x="0" y="0"/>
                </a:moveTo>
                <a:lnTo>
                  <a:pt x="27539" y="46942"/>
                </a:lnTo>
              </a:path>
            </a:pathLst>
          </a:custGeom>
          <a:noFill/>
          <a:ln w="76200" cap="rnd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286749" y="4076700"/>
            <a:ext cx="110867" cy="226347"/>
          </a:xfrm>
          <a:custGeom>
            <a:avLst/>
            <a:gdLst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142875 w 333375"/>
              <a:gd name="connsiteY3" fmla="*/ 76200 h 171654"/>
              <a:gd name="connsiteX4" fmla="*/ 190500 w 333375"/>
              <a:gd name="connsiteY4" fmla="*/ 95250 h 171654"/>
              <a:gd name="connsiteX5" fmla="*/ 285750 w 333375"/>
              <a:gd name="connsiteY5" fmla="*/ 142875 h 171654"/>
              <a:gd name="connsiteX6" fmla="*/ 333375 w 333375"/>
              <a:gd name="connsiteY6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142875 w 333375"/>
              <a:gd name="connsiteY3" fmla="*/ 76200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216441 w 333375"/>
              <a:gd name="connsiteY3" fmla="*/ 35914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654"/>
              <a:gd name="connsiteX1" fmla="*/ 47625 w 333375"/>
              <a:gd name="connsiteY1" fmla="*/ 28575 h 171654"/>
              <a:gd name="connsiteX2" fmla="*/ 123825 w 333375"/>
              <a:gd name="connsiteY2" fmla="*/ 47625 h 171654"/>
              <a:gd name="connsiteX3" fmla="*/ 216441 w 333375"/>
              <a:gd name="connsiteY3" fmla="*/ 35914 h 171654"/>
              <a:gd name="connsiteX4" fmla="*/ 285750 w 333375"/>
              <a:gd name="connsiteY4" fmla="*/ 142875 h 171654"/>
              <a:gd name="connsiteX5" fmla="*/ 333375 w 333375"/>
              <a:gd name="connsiteY5" fmla="*/ 171450 h 171654"/>
              <a:gd name="connsiteX0" fmla="*/ 0 w 333375"/>
              <a:gd name="connsiteY0" fmla="*/ 0 h 171450"/>
              <a:gd name="connsiteX1" fmla="*/ 47625 w 333375"/>
              <a:gd name="connsiteY1" fmla="*/ 28575 h 171450"/>
              <a:gd name="connsiteX2" fmla="*/ 123825 w 333375"/>
              <a:gd name="connsiteY2" fmla="*/ 47625 h 171450"/>
              <a:gd name="connsiteX3" fmla="*/ 216441 w 333375"/>
              <a:gd name="connsiteY3" fmla="*/ 35914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47625 w 333375"/>
              <a:gd name="connsiteY1" fmla="*/ 28575 h 171450"/>
              <a:gd name="connsiteX2" fmla="*/ 216441 w 333375"/>
              <a:gd name="connsiteY2" fmla="*/ 35914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216441 w 333375"/>
              <a:gd name="connsiteY2" fmla="*/ 35914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17688 w 333375"/>
              <a:gd name="connsiteY1" fmla="*/ 89880 h 171450"/>
              <a:gd name="connsiteX2" fmla="*/ 124362 w 333375"/>
              <a:gd name="connsiteY2" fmla="*/ 98088 h 171450"/>
              <a:gd name="connsiteX3" fmla="*/ 154138 w 333375"/>
              <a:gd name="connsiteY3" fmla="*/ 119107 h 171450"/>
              <a:gd name="connsiteX4" fmla="*/ 183161 w 333375"/>
              <a:gd name="connsiteY4" fmla="*/ 30659 h 171450"/>
              <a:gd name="connsiteX5" fmla="*/ 333375 w 333375"/>
              <a:gd name="connsiteY5" fmla="*/ 171450 h 171450"/>
              <a:gd name="connsiteX0" fmla="*/ 0 w 333375"/>
              <a:gd name="connsiteY0" fmla="*/ 0 h 171450"/>
              <a:gd name="connsiteX1" fmla="*/ 124362 w 333375"/>
              <a:gd name="connsiteY1" fmla="*/ 98088 h 171450"/>
              <a:gd name="connsiteX2" fmla="*/ 154138 w 333375"/>
              <a:gd name="connsiteY2" fmla="*/ 119107 h 171450"/>
              <a:gd name="connsiteX3" fmla="*/ 183161 w 333375"/>
              <a:gd name="connsiteY3" fmla="*/ 30659 h 171450"/>
              <a:gd name="connsiteX4" fmla="*/ 333375 w 333375"/>
              <a:gd name="connsiteY4" fmla="*/ 171450 h 171450"/>
              <a:gd name="connsiteX0" fmla="*/ 0 w 333375"/>
              <a:gd name="connsiteY0" fmla="*/ 0 h 171450"/>
              <a:gd name="connsiteX1" fmla="*/ 154138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80412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333375"/>
              <a:gd name="connsiteY0" fmla="*/ 0 h 171450"/>
              <a:gd name="connsiteX1" fmla="*/ 180412 w 333375"/>
              <a:gd name="connsiteY1" fmla="*/ 119107 h 171450"/>
              <a:gd name="connsiteX2" fmla="*/ 183161 w 333375"/>
              <a:gd name="connsiteY2" fmla="*/ 30659 h 171450"/>
              <a:gd name="connsiteX3" fmla="*/ 333375 w 333375"/>
              <a:gd name="connsiteY3" fmla="*/ 171450 h 171450"/>
              <a:gd name="connsiteX0" fmla="*/ 0 w 277325"/>
              <a:gd name="connsiteY0" fmla="*/ 0 h 267786"/>
              <a:gd name="connsiteX1" fmla="*/ 124362 w 277325"/>
              <a:gd name="connsiteY1" fmla="*/ 215443 h 267786"/>
              <a:gd name="connsiteX2" fmla="*/ 127111 w 277325"/>
              <a:gd name="connsiteY2" fmla="*/ 126995 h 267786"/>
              <a:gd name="connsiteX3" fmla="*/ 277325 w 277325"/>
              <a:gd name="connsiteY3" fmla="*/ 267786 h 267786"/>
              <a:gd name="connsiteX0" fmla="*/ 0 w 217772"/>
              <a:gd name="connsiteY0" fmla="*/ 0 h 302817"/>
              <a:gd name="connsiteX1" fmla="*/ 124362 w 217772"/>
              <a:gd name="connsiteY1" fmla="*/ 215443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17772"/>
              <a:gd name="connsiteY0" fmla="*/ 0 h 302817"/>
              <a:gd name="connsiteX1" fmla="*/ 110349 w 217772"/>
              <a:gd name="connsiteY1" fmla="*/ 189169 h 302817"/>
              <a:gd name="connsiteX2" fmla="*/ 127111 w 217772"/>
              <a:gd name="connsiteY2" fmla="*/ 126995 h 302817"/>
              <a:gd name="connsiteX3" fmla="*/ 217772 w 217772"/>
              <a:gd name="connsiteY3" fmla="*/ 302817 h 302817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256307"/>
              <a:gd name="connsiteY0" fmla="*/ 0 h 375323"/>
              <a:gd name="connsiteX1" fmla="*/ 110349 w 256307"/>
              <a:gd name="connsiteY1" fmla="*/ 189169 h 375323"/>
              <a:gd name="connsiteX2" fmla="*/ 127111 w 256307"/>
              <a:gd name="connsiteY2" fmla="*/ 126995 h 375323"/>
              <a:gd name="connsiteX3" fmla="*/ 256307 w 256307"/>
              <a:gd name="connsiteY3" fmla="*/ 375323 h 375323"/>
              <a:gd name="connsiteX0" fmla="*/ 0 w 127111"/>
              <a:gd name="connsiteY0" fmla="*/ 0 h 189169"/>
              <a:gd name="connsiteX1" fmla="*/ 110349 w 127111"/>
              <a:gd name="connsiteY1" fmla="*/ 189169 h 189169"/>
              <a:gd name="connsiteX2" fmla="*/ 127111 w 127111"/>
              <a:gd name="connsiteY2" fmla="*/ 126995 h 189169"/>
              <a:gd name="connsiteX0" fmla="*/ 0 w 110349"/>
              <a:gd name="connsiteY0" fmla="*/ 0 h 189169"/>
              <a:gd name="connsiteX1" fmla="*/ 110349 w 110349"/>
              <a:gd name="connsiteY1" fmla="*/ 189169 h 189169"/>
              <a:gd name="connsiteX0" fmla="*/ 0 w 27539"/>
              <a:gd name="connsiteY0" fmla="*/ 0 h 46942"/>
              <a:gd name="connsiteX1" fmla="*/ 27539 w 27539"/>
              <a:gd name="connsiteY1" fmla="*/ 46942 h 4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39" h="46942">
                <a:moveTo>
                  <a:pt x="0" y="0"/>
                </a:moveTo>
                <a:lnTo>
                  <a:pt x="27539" y="46942"/>
                </a:lnTo>
              </a:path>
            </a:pathLst>
          </a:custGeom>
          <a:noFill/>
          <a:ln w="76200" cap="rnd">
            <a:solidFill>
              <a:schemeClr val="bg1">
                <a:lumMod val="85000"/>
              </a:schemeClr>
            </a:solidFill>
            <a:miter lim="800000"/>
          </a:ln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7" grpId="0" animBg="1"/>
      <p:bldP spid="22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347710" y="2717321"/>
            <a:ext cx="2318277" cy="0"/>
          </a:xfrm>
          <a:prstGeom prst="line">
            <a:avLst/>
          </a:prstGeom>
          <a:ln w="228600">
            <a:solidFill>
              <a:schemeClr val="accent2">
                <a:lumMod val="40000"/>
                <a:lumOff val="6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5356" y="2717321"/>
            <a:ext cx="3080315" cy="0"/>
          </a:xfrm>
          <a:prstGeom prst="line">
            <a:avLst/>
          </a:prstGeom>
          <a:ln w="1016000">
            <a:solidFill>
              <a:schemeClr val="accent2">
                <a:lumMod val="40000"/>
                <a:lumOff val="6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4K Digital Video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- </a:t>
            </a:r>
            <a:r>
              <a:rPr lang="en-US" dirty="0">
                <a:solidFill>
                  <a:schemeClr val="accent2"/>
                </a:solidFill>
              </a:rPr>
              <a:t>Minimizing the Consumer Bottleneck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74322" y="2717321"/>
            <a:ext cx="2318277" cy="0"/>
          </a:xfrm>
          <a:prstGeom prst="line">
            <a:avLst/>
          </a:prstGeom>
          <a:ln w="508000">
            <a:solidFill>
              <a:schemeClr val="accent2">
                <a:lumMod val="40000"/>
                <a:lumOff val="6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88586" y="2116682"/>
            <a:ext cx="2388689" cy="12183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4K UHD TV</a:t>
            </a:r>
          </a:p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Quad Full High Definition (QFHD @ 3840x2160)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7650" y="2133600"/>
            <a:ext cx="1209675" cy="1162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76000"/>
              </a:lnSpc>
              <a:spcAft>
                <a:spcPts val="600"/>
              </a:spcAft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Set Top Box</a:t>
            </a:r>
          </a:p>
          <a:p>
            <a:pPr algn="ctr">
              <a:lnSpc>
                <a:spcPct val="76000"/>
              </a:lnSpc>
              <a:spcAft>
                <a:spcPts val="600"/>
              </a:spcAft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Smart TV</a:t>
            </a:r>
            <a:endParaRPr lang="en-US" b="1" spc="-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76000"/>
              </a:lnSpc>
              <a:spcAft>
                <a:spcPts val="600"/>
              </a:spcAft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Game Console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797" y="2627982"/>
            <a:ext cx="762878" cy="21050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76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Internet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9275" y="2456952"/>
            <a:ext cx="883472" cy="52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Router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4738" y="2532294"/>
            <a:ext cx="1162502" cy="4293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76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Wired</a:t>
            </a:r>
            <a:b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100BaseT</a:t>
            </a:r>
            <a:r>
              <a:rPr lang="en-US" b="1" spc="-100" dirty="0">
                <a:solidFill>
                  <a:schemeClr val="accent2"/>
                </a:solidFill>
                <a:latin typeface="Calibri" panose="020F0502020204030204" pitchFamily="34" charset="0"/>
              </a:rPr>
              <a:t>+</a:t>
            </a:r>
            <a:endParaRPr lang="en-US" b="1" spc="-1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 flipH="1">
            <a:off x="2612418" y="3159069"/>
            <a:ext cx="1335819" cy="436383"/>
          </a:xfrm>
          <a:prstGeom prst="accentCallout2">
            <a:avLst>
              <a:gd name="adj1" fmla="val 62584"/>
              <a:gd name="adj2" fmla="val 1153"/>
              <a:gd name="adj3" fmla="val 62850"/>
              <a:gd name="adj4" fmla="val -7697"/>
              <a:gd name="adj5" fmla="val -2860"/>
              <a:gd name="adj6" fmla="val -17255"/>
            </a:avLst>
          </a:prstGeom>
          <a:noFill/>
          <a:ln w="50800">
            <a:solidFill>
              <a:schemeClr val="accent2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CPU capable to decode 4K</a:t>
            </a:r>
            <a:endParaRPr lang="en-US" spc="-1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0039" y="1979647"/>
            <a:ext cx="804333" cy="804333"/>
            <a:chOff x="4360333" y="3124200"/>
            <a:chExt cx="804333" cy="804333"/>
          </a:xfrm>
        </p:grpSpPr>
        <p:sp>
          <p:nvSpPr>
            <p:cNvPr id="31" name="Arc 30"/>
            <p:cNvSpPr/>
            <p:nvPr/>
          </p:nvSpPr>
          <p:spPr>
            <a:xfrm>
              <a:off x="4360333" y="3124200"/>
              <a:ext cx="804333" cy="804333"/>
            </a:xfrm>
            <a:prstGeom prst="arc">
              <a:avLst/>
            </a:prstGeom>
            <a:ln w="50800">
              <a:solidFill>
                <a:schemeClr val="accent2">
                  <a:lumMod val="20000"/>
                  <a:lumOff val="8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Arc 31"/>
            <p:cNvSpPr/>
            <p:nvPr/>
          </p:nvSpPr>
          <p:spPr>
            <a:xfrm>
              <a:off x="4475449" y="3230640"/>
              <a:ext cx="588350" cy="588350"/>
            </a:xfrm>
            <a:prstGeom prst="arc">
              <a:avLst/>
            </a:prstGeom>
            <a:ln w="50800">
              <a:solidFill>
                <a:schemeClr val="accent2">
                  <a:lumMod val="20000"/>
                  <a:lumOff val="8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Arc 32"/>
            <p:cNvSpPr/>
            <p:nvPr/>
          </p:nvSpPr>
          <p:spPr>
            <a:xfrm>
              <a:off x="4594718" y="3349854"/>
              <a:ext cx="350026" cy="350026"/>
            </a:xfrm>
            <a:prstGeom prst="arc">
              <a:avLst/>
            </a:prstGeom>
            <a:ln w="50800">
              <a:solidFill>
                <a:schemeClr val="accent2">
                  <a:lumMod val="20000"/>
                  <a:lumOff val="8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751332" y="3450092"/>
              <a:ext cx="93284" cy="93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algn="r">
                <a:lnSpc>
                  <a:spcPct val="80000"/>
                </a:lnSpc>
              </a:pPr>
              <a:endParaRPr lang="en-US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894738" y="2033527"/>
            <a:ext cx="969528" cy="429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6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WiFi</a:t>
            </a:r>
            <a:b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802.11ac</a:t>
            </a:r>
          </a:p>
        </p:txBody>
      </p:sp>
      <p:sp>
        <p:nvSpPr>
          <p:cNvPr id="40" name="Arc 39"/>
          <p:cNvSpPr/>
          <p:nvPr/>
        </p:nvSpPr>
        <p:spPr>
          <a:xfrm>
            <a:off x="171450" y="1869897"/>
            <a:ext cx="463053" cy="690424"/>
          </a:xfrm>
          <a:prstGeom prst="arc">
            <a:avLst>
              <a:gd name="adj1" fmla="val 15180810"/>
              <a:gd name="adj2" fmla="val 2367936"/>
            </a:avLst>
          </a:prstGeom>
          <a:solidFill>
            <a:schemeClr val="bg1"/>
          </a:solidFill>
          <a:ln w="50800">
            <a:solidFill>
              <a:schemeClr val="accent2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212175" y="2305877"/>
            <a:ext cx="500932" cy="596348"/>
          </a:xfrm>
          <a:prstGeom prst="arc">
            <a:avLst>
              <a:gd name="adj1" fmla="val 17247815"/>
              <a:gd name="adj2" fmla="val 5666392"/>
            </a:avLst>
          </a:prstGeom>
          <a:solidFill>
            <a:schemeClr val="bg1"/>
          </a:solidFill>
          <a:ln w="50800">
            <a:solidFill>
              <a:schemeClr val="accent2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209550" y="2735251"/>
            <a:ext cx="495605" cy="612251"/>
          </a:xfrm>
          <a:prstGeom prst="arc">
            <a:avLst>
              <a:gd name="adj1" fmla="val 18421289"/>
              <a:gd name="adj2" fmla="val 7454303"/>
            </a:avLst>
          </a:prstGeom>
          <a:solidFill>
            <a:schemeClr val="bg1"/>
          </a:solidFill>
          <a:ln w="50800">
            <a:solidFill>
              <a:schemeClr val="accent2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Line Callout 2 (Accent Bar) 28"/>
          <p:cNvSpPr/>
          <p:nvPr/>
        </p:nvSpPr>
        <p:spPr>
          <a:xfrm>
            <a:off x="6339804" y="1494692"/>
            <a:ext cx="1848877" cy="436383"/>
          </a:xfrm>
          <a:prstGeom prst="accentCallout2">
            <a:avLst>
              <a:gd name="adj1" fmla="val 69181"/>
              <a:gd name="adj2" fmla="val -1228"/>
              <a:gd name="adj3" fmla="val 71327"/>
              <a:gd name="adj4" fmla="val -7261"/>
              <a:gd name="adj5" fmla="val 192632"/>
              <a:gd name="adj6" fmla="val -10186"/>
            </a:avLst>
          </a:prstGeom>
          <a:noFill/>
          <a:ln w="50800">
            <a:solidFill>
              <a:schemeClr val="accent2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4000"/>
              </a:lnSpc>
            </a:pPr>
            <a:r>
              <a:rPr lang="en-US" spc="-1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Up </a:t>
            </a:r>
            <a:r>
              <a:rPr lang="en-US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to 18Gbps uncompressed 4K</a:t>
            </a:r>
            <a:endParaRPr lang="en-US" spc="-10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Line Callout 2 (Accent Bar) 29"/>
          <p:cNvSpPr/>
          <p:nvPr/>
        </p:nvSpPr>
        <p:spPr>
          <a:xfrm flipH="1">
            <a:off x="2712108" y="1494692"/>
            <a:ext cx="1055665" cy="436383"/>
          </a:xfrm>
          <a:prstGeom prst="accentCallout2">
            <a:avLst>
              <a:gd name="adj1" fmla="val 69181"/>
              <a:gd name="adj2" fmla="val -1228"/>
              <a:gd name="adj3" fmla="val 69505"/>
              <a:gd name="adj4" fmla="val -13060"/>
              <a:gd name="adj5" fmla="val 250081"/>
              <a:gd name="adj6" fmla="val -15525"/>
            </a:avLst>
          </a:prstGeom>
          <a:noFill/>
          <a:ln w="50800">
            <a:solidFill>
              <a:schemeClr val="accent2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pc="-1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100Mbps or </a:t>
            </a:r>
            <a:r>
              <a:rPr lang="en-US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more</a:t>
            </a:r>
            <a:endParaRPr lang="en-US" spc="-10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Line Callout 2 (Accent Bar) 37"/>
          <p:cNvSpPr/>
          <p:nvPr/>
        </p:nvSpPr>
        <p:spPr>
          <a:xfrm flipH="1">
            <a:off x="732381" y="1494692"/>
            <a:ext cx="906852" cy="436383"/>
          </a:xfrm>
          <a:prstGeom prst="accentCallout2">
            <a:avLst>
              <a:gd name="adj1" fmla="val 69181"/>
              <a:gd name="adj2" fmla="val -1228"/>
              <a:gd name="adj3" fmla="val 67683"/>
              <a:gd name="adj4" fmla="val -11645"/>
              <a:gd name="adj5" fmla="val 276449"/>
              <a:gd name="adj6" fmla="val -20665"/>
            </a:avLst>
          </a:prstGeom>
          <a:noFill/>
          <a:ln w="50800">
            <a:solidFill>
              <a:schemeClr val="accent2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pc="-1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0Mbps </a:t>
            </a:r>
            <a:r>
              <a:rPr lang="en-US" spc="-1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US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more</a:t>
            </a:r>
            <a:endParaRPr lang="en-US" spc="-10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2834" y="2287483"/>
            <a:ext cx="758788" cy="9189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72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HDMI v2.0+</a:t>
            </a:r>
          </a:p>
          <a:p>
            <a:pPr algn="ctr">
              <a:lnSpc>
                <a:spcPct val="72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Display Port 1.2+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916" y="2329132"/>
            <a:ext cx="370936" cy="776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0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0509" y="2316196"/>
            <a:ext cx="404851" cy="13617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glow rad="508000">
                    <a:schemeClr val="accent3">
                      <a:lumMod val="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Recession</a:t>
            </a:r>
            <a:endParaRPr lang="en-US" sz="1800" b="1" dirty="0">
              <a:solidFill>
                <a:schemeClr val="bg1"/>
              </a:solidFill>
              <a:effectLst>
                <a:glow rad="508000">
                  <a:schemeClr val="accent3">
                    <a:lumMod val="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392" y="2316196"/>
            <a:ext cx="404851" cy="13617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glow rad="508000">
                    <a:schemeClr val="accent4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Recession</a:t>
            </a:r>
            <a:endParaRPr lang="en-US" sz="1800" b="1" dirty="0">
              <a:solidFill>
                <a:schemeClr val="bg1"/>
              </a:solidFill>
              <a:effectLst>
                <a:glow rad="508000">
                  <a:schemeClr val="accent4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875" y="2316196"/>
            <a:ext cx="404765" cy="13617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glow rad="508000">
                    <a:schemeClr val="accent1">
                      <a:lumMod val="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Recession</a:t>
            </a:r>
            <a:endParaRPr lang="en-US" sz="1800" b="1" dirty="0">
              <a:solidFill>
                <a:schemeClr val="bg1"/>
              </a:solidFill>
              <a:effectLst>
                <a:glow rad="508000">
                  <a:schemeClr val="accent1">
                    <a:lumMod val="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1102" y="2316196"/>
            <a:ext cx="404851" cy="13617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glow rad="508000">
                    <a:schemeClr val="accent2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Recession</a:t>
            </a:r>
            <a:endParaRPr lang="en-US" sz="1800" b="1" dirty="0">
              <a:solidFill>
                <a:schemeClr val="bg1"/>
              </a:solidFill>
              <a:effectLst>
                <a:glow rad="508000">
                  <a:schemeClr val="accent2"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6640" y="4779279"/>
            <a:ext cx="4286420" cy="360000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sym typeface="Wingdings"/>
              </a:rPr>
              <a:t>  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Nielsen </a:t>
            </a:r>
            <a:r>
              <a:rPr lang="en-US" sz="1200" b="0" spc="-8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Media 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Research's - “Penetration </a:t>
            </a:r>
            <a:r>
              <a:rPr lang="en-US" sz="1200" b="0" spc="-8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of Media Devices in U.S. Homes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”</a:t>
            </a:r>
            <a:b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1200" spc="-8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/>
              </a:rPr>
              <a:t> 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Television </a:t>
            </a:r>
            <a:r>
              <a:rPr lang="en-US" sz="1200" b="0" spc="-8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Bureau of 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Advertising - “TV </a:t>
            </a:r>
            <a:r>
              <a:rPr lang="en-US" sz="1200" b="0" spc="-8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Basics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”,  Jun ‘12 </a:t>
            </a:r>
            <a:r>
              <a:rPr lang="en-US" sz="1200" spc="-8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Wingdings"/>
              </a:rPr>
              <a:t> </a:t>
            </a:r>
            <a:r>
              <a:rPr lang="en-US" sz="1200" b="0" spc="-8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Visual Unity Research</a:t>
            </a:r>
            <a:endParaRPr lang="en-US" sz="1200" b="0" spc="-8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24534"/>
              </p:ext>
            </p:extLst>
          </p:nvPr>
        </p:nvGraphicFramePr>
        <p:xfrm>
          <a:off x="243076" y="0"/>
          <a:ext cx="8137353" cy="448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Audio-Video Adoption in USA Households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Graphic spid="1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929" y="231263"/>
            <a:ext cx="3772138" cy="486000"/>
          </a:xfrm>
        </p:spPr>
        <p:txBody>
          <a:bodyPr/>
          <a:lstStyle/>
          <a:p>
            <a:pPr algn="ctr"/>
            <a:r>
              <a:rPr lang="en-US" dirty="0"/>
              <a:t>OTT Evolution </a:t>
            </a:r>
            <a:r>
              <a:rPr lang="en-US" dirty="0" smtClean="0"/>
              <a:t>- Content Discovery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12740"/>
              </p:ext>
            </p:extLst>
          </p:nvPr>
        </p:nvGraphicFramePr>
        <p:xfrm>
          <a:off x="311090" y="313718"/>
          <a:ext cx="4715100" cy="410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2017764" y="1600200"/>
            <a:ext cx="1600200" cy="160020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innerShdw blurRad="63500" dist="50800" dir="13500000">
              <a:prstClr val="black">
                <a:alpha val="80000"/>
              </a:prstClr>
            </a:innerShdw>
          </a:effectLst>
        </p:spPr>
        <p:txBody>
          <a:bodyPr vert="horz" wrap="square" lIns="0" tIns="180000" rIns="0" bIns="36000" rtlCol="0" anchor="b" anchorCtr="0">
            <a:noAutofit/>
          </a:bodyPr>
          <a:lstStyle/>
          <a:p>
            <a:pPr algn="ctr">
              <a:lnSpc>
                <a:spcPct val="80000"/>
              </a:lnSpc>
            </a:pPr>
            <a:endParaRPr lang="en-US" sz="2200" b="1" spc="-200" dirty="0">
              <a:ln w="3175"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520" y="1888672"/>
            <a:ext cx="1227534" cy="705924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50000"/>
                <a:alpha val="52000"/>
              </a:schemeClr>
            </a:outerShdw>
          </a:effectLst>
        </p:spPr>
      </p:pic>
      <p:sp>
        <p:nvSpPr>
          <p:cNvPr id="7" name="Rectangle 6"/>
          <p:cNvSpPr/>
          <p:nvPr/>
        </p:nvSpPr>
        <p:spPr>
          <a:xfrm rot="18626329">
            <a:off x="554565" y="820417"/>
            <a:ext cx="95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74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Search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2807" y="1646398"/>
            <a:ext cx="3544716" cy="21200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50800" dist="25400" dir="13500000">
              <a:schemeClr val="tx1">
                <a:alpha val="80000"/>
              </a:schemeClr>
            </a:innerShdw>
          </a:effectLst>
        </p:spPr>
        <p:txBody>
          <a:bodyPr wrap="square" lIns="0" tIns="1080000" rIns="396000" bIns="36000" rtlCol="0" anchor="t">
            <a:noAutofit/>
          </a:bodyPr>
          <a:lstStyle/>
          <a:p>
            <a:pPr algn="l">
              <a:lnSpc>
                <a:spcPct val="28000"/>
              </a:lnSpc>
            </a:pPr>
            <a:r>
              <a:rPr lang="en-US" sz="23900" b="1" i="1" spc="-1600" dirty="0" smtClean="0">
                <a:solidFill>
                  <a:schemeClr val="bg1">
                    <a:lumMod val="95000"/>
                    <a:alpha val="34000"/>
                  </a:schemeClr>
                </a:solidFill>
                <a:effectLst>
                  <a:innerShdw blurRad="38100" dist="127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‘‘</a:t>
            </a:r>
            <a:br>
              <a:rPr lang="en-US" sz="23900" b="1" i="1" spc="-1600" dirty="0" smtClean="0">
                <a:solidFill>
                  <a:schemeClr val="bg1">
                    <a:lumMod val="95000"/>
                    <a:alpha val="34000"/>
                  </a:schemeClr>
                </a:solidFill>
                <a:effectLst>
                  <a:innerShdw blurRad="38100" dist="127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endParaRPr lang="en-US" sz="19900" b="1" i="1" spc="-1600" dirty="0" smtClean="0">
              <a:solidFill>
                <a:schemeClr val="bg1">
                  <a:lumMod val="95000"/>
                  <a:alpha val="34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  <a:p>
            <a:pPr algn="r">
              <a:lnSpc>
                <a:spcPct val="28000"/>
              </a:lnSpc>
            </a:pPr>
            <a:r>
              <a:rPr lang="en-US" sz="23900" b="1" i="1" spc="-1600" dirty="0" smtClean="0">
                <a:solidFill>
                  <a:schemeClr val="bg1">
                    <a:lumMod val="95000"/>
                    <a:alpha val="34000"/>
                  </a:schemeClr>
                </a:solidFill>
                <a:effectLst>
                  <a:innerShdw blurRad="38100" dist="127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’’</a:t>
            </a:r>
            <a:endParaRPr lang="en-US" sz="23900" b="1" i="1" spc="-1600" dirty="0">
              <a:solidFill>
                <a:schemeClr val="bg1">
                  <a:lumMod val="95000"/>
                  <a:alpha val="34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2304" y="1547004"/>
            <a:ext cx="3485722" cy="1896963"/>
          </a:xfrm>
          <a:prstGeom prst="rect">
            <a:avLst/>
          </a:prstGeom>
          <a:noFill/>
          <a:effectLst/>
        </p:spPr>
        <p:txBody>
          <a:bodyPr wrap="square" lIns="108000" tIns="288000" rIns="108000" bIns="36000" rtlCol="0" anchor="t">
            <a:noAutofit/>
          </a:bodyPr>
          <a:lstStyle/>
          <a:p>
            <a:pPr algn="ctr">
              <a:lnSpc>
                <a:spcPct val="74000"/>
              </a:lnSpc>
              <a:spcBef>
                <a:spcPts val="1200"/>
              </a:spcBef>
            </a:pPr>
            <a:r>
              <a:rPr lang="en-US" sz="2800" b="1" i="1" spc="-200" dirty="0" smtClean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A Recommendation Engine is not just about</a:t>
            </a:r>
            <a:br>
              <a:rPr lang="en-US" sz="2800" b="1" i="1" spc="-200" dirty="0" smtClean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r>
              <a:rPr lang="en-US" sz="2800" b="1" i="1" spc="-200" dirty="0" smtClean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Content Suggestions… </a:t>
            </a:r>
          </a:p>
          <a:p>
            <a:pPr algn="ctr">
              <a:lnSpc>
                <a:spcPct val="74000"/>
              </a:lnSpc>
              <a:spcBef>
                <a:spcPts val="1200"/>
              </a:spcBef>
            </a:pPr>
            <a:r>
              <a:rPr lang="en-US" sz="2800" b="1" i="1" spc="-200" dirty="0" smtClean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It’s about a </a:t>
            </a:r>
            <a:r>
              <a:rPr lang="en-US" sz="2800" b="1" i="1" spc="-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Meaningful</a:t>
            </a:r>
            <a:br>
              <a:rPr lang="en-US" sz="2800" b="1" i="1" spc="-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</a:br>
            <a:r>
              <a:rPr lang="en-US" sz="2800" b="1" i="1" spc="-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&amp; </a:t>
            </a:r>
            <a:r>
              <a:rPr lang="en-US" sz="2800" b="1" i="1" spc="-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Personal </a:t>
            </a:r>
            <a:r>
              <a:rPr lang="en-US" sz="2800" b="1" i="1" spc="-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Engagement</a:t>
            </a:r>
            <a:endParaRPr lang="en-US" sz="2800" b="1" i="1" spc="-200" dirty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76200" dist="50800" dir="13500000">
                  <a:prstClr val="black">
                    <a:alpha val="80000"/>
                  </a:prstClr>
                </a:innerShdw>
              </a:effectLst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162" y="2556300"/>
            <a:ext cx="1192249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200" dirty="0">
                <a:ln w="3175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/>
                </a:solidFill>
                <a:effectLst>
                  <a:innerShdw blurRad="38100" dist="50800" dir="13800000">
                    <a:prstClr val="black">
                      <a:alpha val="80000"/>
                    </a:prstClr>
                  </a:innerShdw>
                </a:effectLst>
                <a:latin typeface="Calibri" panose="020F0502020204030204" pitchFamily="34" charset="0"/>
                <a:cs typeface="Arial" pitchFamily="34" charset="0"/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20140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3C031-15C2-4092-9CD7-76AFBA1C2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graphicEl>
                                              <a:dgm id="{8153C031-15C2-4092-9CD7-76AFBA1C2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A7F0E-4040-4FB1-B7D2-D2653675F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graphicEl>
                                              <a:dgm id="{D1CA7F0E-4040-4FB1-B7D2-D2653675F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25B72-80C3-47E0-800D-0C72EB90A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graphicEl>
                                              <a:dgm id="{8B725B72-80C3-47E0-800D-0C72EB90A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E5D7C6-112F-47FD-99F6-8FF7FAF1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">
                                            <p:graphicEl>
                                              <a:dgm id="{20E5D7C6-112F-47FD-99F6-8FF7FAF1E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D458CF-D0E5-4A2E-AFD1-D447DCB4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">
                                            <p:graphicEl>
                                              <a:dgm id="{03D458CF-D0E5-4A2E-AFD1-D447DCB4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108F5C-A041-40DF-B851-5EC517D45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">
                                            <p:graphicEl>
                                              <a:dgm id="{17108F5C-A041-40DF-B851-5EC517D45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23780-FE44-406F-B4FF-C5857ED30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">
                                            <p:graphicEl>
                                              <a:dgm id="{19323780-FE44-406F-B4FF-C5857ED30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CEFB5B-2F3D-490B-8CE0-5E0369C4D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">
                                            <p:graphicEl>
                                              <a:dgm id="{3BCEFB5B-2F3D-490B-8CE0-5E0369C4D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06FA13-89CC-4B95-8B8F-0322459C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">
                                            <p:graphicEl>
                                              <a:dgm id="{9F06FA13-89CC-4B95-8B8F-0322459C5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D683F-472A-409C-8054-C7CFCB51D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>
                                            <p:graphicEl>
                                              <a:dgm id="{0E7D683F-472A-409C-8054-C7CFCB51D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B8F6EA-A102-4978-886C-C3DC5FB3A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3">
                                            <p:graphicEl>
                                              <a:dgm id="{99B8F6EA-A102-4978-886C-C3DC5FB3A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C33A26-6C2F-4987-A581-FEC1BAAC3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">
                                            <p:graphicEl>
                                              <a:dgm id="{BAC33A26-6C2F-4987-A581-FEC1BAAC3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F992EB-03D8-49DC-A20E-842620E29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">
                                            <p:graphicEl>
                                              <a:dgm id="{A3F992EB-03D8-49DC-A20E-842620E29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3E483-352F-4110-BC7B-D37109D8A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">
                                            <p:graphicEl>
                                              <a:dgm id="{8D93E483-352F-4110-BC7B-D37109D8A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7" grpId="0"/>
      <p:bldP spid="8" grpId="0" animBg="1"/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8590" y="4763387"/>
            <a:ext cx="4356848" cy="360000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Ericsson - TV &amp; Video '11 (Consumer trends, Global, Nov '11)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Useful Recommendations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95310"/>
              </p:ext>
            </p:extLst>
          </p:nvPr>
        </p:nvGraphicFramePr>
        <p:xfrm>
          <a:off x="266006" y="1219200"/>
          <a:ext cx="8487295" cy="299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01" y="173484"/>
            <a:ext cx="742861" cy="7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Gabriel Dusil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ED9E5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0000"/>
          </a:schemeClr>
        </a:solidFill>
        <a:ln>
          <a:solidFill>
            <a:schemeClr val="accent1"/>
          </a:solidFill>
        </a:ln>
      </a:spPr>
      <a:bodyPr vert="horz" wrap="square" lIns="0" tIns="0" rIns="0" bIns="0" rtlCol="0" anchor="ctr">
        <a:noAutofit/>
      </a:bodyPr>
      <a:lstStyle>
        <a:defPPr algn="r">
          <a:lnSpc>
            <a:spcPct val="80000"/>
          </a:lnSpc>
          <a:defRPr sz="2400" b="0" i="0" dirty="0" smtClean="0">
            <a:solidFill>
              <a:schemeClr val="accent5">
                <a:lumMod val="50000"/>
              </a:schemeClr>
            </a:solidFill>
            <a:effectLst/>
            <a:ea typeface="Segoe UI" pitchFamily="34" charset="0"/>
          </a:defRPr>
        </a:defPPr>
      </a:lstStyle>
    </a:spDef>
    <a:lnDef>
      <a:spPr>
        <a:ln w="38100">
          <a:solidFill>
            <a:schemeClr val="accent1">
              <a:lumMod val="60000"/>
              <a:lumOff val="40000"/>
              <a:alpha val="40000"/>
            </a:schemeClr>
          </a:solidFill>
          <a:tailEnd type="none" w="sm" len="med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Gabriel Dusil</Template>
  <TotalTime>12563</TotalTime>
  <Words>355</Words>
  <Application>Microsoft Office PowerPoint</Application>
  <PresentationFormat>On-screen Show (16:9)</PresentationFormat>
  <Paragraphs>136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Gabriel Dusil</vt:lpstr>
      <vt:lpstr> The Future of Over the Top Content Services</vt:lpstr>
      <vt:lpstr>Download the Original Video &amp; Presentation - The Future of Over the Top Content Services</vt:lpstr>
      <vt:lpstr>Lowering Operating Costs &amp; Increasing Efficiency</vt:lpstr>
      <vt:lpstr>SD</vt:lpstr>
      <vt:lpstr>H.264 vs. H.265 - Encoding Times </vt:lpstr>
      <vt:lpstr>4K Digital Video - Minimizing the Consumer Bottleneck</vt:lpstr>
      <vt:lpstr>Audio-Video Adoption in USA Households</vt:lpstr>
      <vt:lpstr>OTT Evolution - Content Discovery</vt:lpstr>
      <vt:lpstr>Most Useful Recommendations</vt:lpstr>
      <vt:lpstr>OTT is all about Infrastructure</vt:lpstr>
      <vt:lpstr>OTT    Barriers to Entry</vt:lpstr>
      <vt:lpstr>The Future of Content Delivery</vt:lpstr>
      <vt:lpstr>OTT Evolution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 Dusil - Master</dc:title>
  <dc:creator>Gabriel Dusil</dc:creator>
  <cp:lastModifiedBy>Gabriel Dusil</cp:lastModifiedBy>
  <cp:revision>1306</cp:revision>
  <dcterms:created xsi:type="dcterms:W3CDTF">2013-04-29T14:53:51Z</dcterms:created>
  <dcterms:modified xsi:type="dcterms:W3CDTF">2014-06-22T14:03:54Z</dcterms:modified>
</cp:coreProperties>
</file>