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59" r:id="rId4"/>
    <p:sldId id="260" r:id="rId5"/>
    <p:sldId id="261" r:id="rId6"/>
    <p:sldId id="265" r:id="rId7"/>
    <p:sldId id="732"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611" r:id="rId21"/>
    <p:sldId id="612" r:id="rId22"/>
    <p:sldId id="613" r:id="rId23"/>
    <p:sldId id="278" r:id="rId24"/>
    <p:sldId id="279" r:id="rId25"/>
    <p:sldId id="280" r:id="rId26"/>
    <p:sldId id="281" r:id="rId27"/>
    <p:sldId id="282" r:id="rId28"/>
    <p:sldId id="283"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7E3"/>
    <a:srgbClr val="FFF8F3"/>
    <a:srgbClr val="FEF2E8"/>
    <a:srgbClr val="E4985A"/>
    <a:srgbClr val="CF986F"/>
    <a:srgbClr val="F59749"/>
    <a:srgbClr val="C5C5C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61" autoAdjust="0"/>
  </p:normalViewPr>
  <p:slideViewPr>
    <p:cSldViewPr snapToGrid="0">
      <p:cViewPr varScale="1">
        <p:scale>
          <a:sx n="109" d="100"/>
          <a:sy n="109" d="100"/>
        </p:scale>
        <p:origin x="-516" y="-90"/>
      </p:cViewPr>
      <p:guideLst>
        <p:guide orient="horz" pos="1620"/>
        <p:guide pos="2880"/>
      </p:guideLst>
    </p:cSldViewPr>
  </p:slideViewPr>
  <p:notesTextViewPr>
    <p:cViewPr>
      <p:scale>
        <a:sx n="1" d="1"/>
        <a:sy n="1" d="1"/>
      </p:scale>
      <p:origin x="0" y="0"/>
    </p:cViewPr>
  </p:notesTextViewPr>
  <p:sorterViewPr>
    <p:cViewPr>
      <p:scale>
        <a:sx n="100" d="100"/>
        <a:sy n="100" d="100"/>
      </p:scale>
      <p:origin x="0" y="90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9841C-9B98-40AA-B319-BDDB3B345CE4}" type="doc">
      <dgm:prSet loTypeId="urn:microsoft.com/office/officeart/2011/layout/CircleProcess" loCatId="officeonline" qsTypeId="urn:microsoft.com/office/officeart/2005/8/quickstyle/simple5" qsCatId="simple" csTypeId="urn:microsoft.com/office/officeart/2005/8/colors/colorful4" csCatId="colorful" phldr="1"/>
      <dgm:spPr/>
    </dgm:pt>
    <dgm:pt modelId="{0E947CDB-300D-463A-A594-85BCD710D29F}">
      <dgm:prSet phldrT="[Text]" custT="1"/>
      <dgm:spPr/>
      <dgm:t>
        <a:bodyPr lIns="0" tIns="0" rIns="0" bIns="0"/>
        <a:lstStyle/>
        <a:p>
          <a:r>
            <a:rPr lang="en-US" sz="1500" b="1" i="0" spc="-100" baseline="0" dirty="0" smtClean="0"/>
            <a:t>Content &amp; Story</a:t>
          </a:r>
          <a:endParaRPr lang="en-US" sz="1500" b="1" i="0" spc="-100" baseline="0" dirty="0"/>
        </a:p>
      </dgm:t>
    </dgm:pt>
    <dgm:pt modelId="{E950E789-BA2F-4A12-AEDA-5BC2E128C04F}" type="parTrans" cxnId="{D9C0B5F8-F89A-4F0F-AE5E-52DAAE0CA3FA}">
      <dgm:prSet/>
      <dgm:spPr/>
      <dgm:t>
        <a:bodyPr/>
        <a:lstStyle/>
        <a:p>
          <a:endParaRPr lang="en-US" sz="2400" b="1" i="0" spc="-160" baseline="0">
            <a:solidFill>
              <a:schemeClr val="accent5">
                <a:lumMod val="50000"/>
              </a:schemeClr>
            </a:solidFill>
          </a:endParaRPr>
        </a:p>
      </dgm:t>
    </dgm:pt>
    <dgm:pt modelId="{19F9212C-535A-4546-8B46-927741CCC219}" type="sibTrans" cxnId="{D9C0B5F8-F89A-4F0F-AE5E-52DAAE0CA3FA}">
      <dgm:prSet/>
      <dgm:spPr/>
      <dgm:t>
        <a:bodyPr/>
        <a:lstStyle/>
        <a:p>
          <a:endParaRPr lang="en-US" sz="2400" b="1" i="0" spc="-160" baseline="0">
            <a:solidFill>
              <a:schemeClr val="accent5">
                <a:lumMod val="50000"/>
              </a:schemeClr>
            </a:solidFill>
          </a:endParaRPr>
        </a:p>
      </dgm:t>
    </dgm:pt>
    <dgm:pt modelId="{D7A21D86-E504-4F62-A409-0B10CF3FE660}">
      <dgm:prSet custT="1"/>
      <dgm:spPr/>
      <dgm:t>
        <a:bodyPr/>
        <a:lstStyle/>
        <a:p>
          <a:r>
            <a:rPr lang="en-US" sz="1500" b="1" i="0" spc="-100" baseline="0" dirty="0" smtClean="0"/>
            <a:t>Engaging the Audience</a:t>
          </a:r>
        </a:p>
      </dgm:t>
    </dgm:pt>
    <dgm:pt modelId="{30742B11-FD10-428E-978C-368A0380B4E7}" type="parTrans" cxnId="{739929D6-9C89-4C40-956F-CC5FF185BEA0}">
      <dgm:prSet/>
      <dgm:spPr/>
      <dgm:t>
        <a:bodyPr/>
        <a:lstStyle/>
        <a:p>
          <a:endParaRPr lang="en-US" sz="2000" b="1" i="0" spc="-160" baseline="0">
            <a:solidFill>
              <a:schemeClr val="accent5">
                <a:lumMod val="50000"/>
              </a:schemeClr>
            </a:solidFill>
          </a:endParaRPr>
        </a:p>
      </dgm:t>
    </dgm:pt>
    <dgm:pt modelId="{7C560F0E-2318-493D-8195-22EE13280D0E}" type="sibTrans" cxnId="{739929D6-9C89-4C40-956F-CC5FF185BEA0}">
      <dgm:prSet/>
      <dgm:spPr/>
      <dgm:t>
        <a:bodyPr/>
        <a:lstStyle/>
        <a:p>
          <a:endParaRPr lang="en-US" sz="2000" b="1" i="0" spc="-160" baseline="0">
            <a:solidFill>
              <a:schemeClr val="accent5">
                <a:lumMod val="50000"/>
              </a:schemeClr>
            </a:solidFill>
          </a:endParaRPr>
        </a:p>
      </dgm:t>
    </dgm:pt>
    <dgm:pt modelId="{B9A173E4-0FA7-44AE-AA2E-F96C882E13FC}">
      <dgm:prSet custT="1"/>
      <dgm:spPr/>
      <dgm:t>
        <a:bodyPr/>
        <a:lstStyle/>
        <a:p>
          <a:r>
            <a:rPr lang="en-US" sz="1500" b="1" i="0" spc="-100" baseline="0" dirty="0" smtClean="0"/>
            <a:t>Timing, Mood &amp; Flow</a:t>
          </a:r>
        </a:p>
      </dgm:t>
    </dgm:pt>
    <dgm:pt modelId="{89B26923-0EE5-4C02-8EE9-B0D34CF1C053}" type="parTrans" cxnId="{FC44740D-5AF9-4977-9C85-FBF0F0F07404}">
      <dgm:prSet/>
      <dgm:spPr/>
      <dgm:t>
        <a:bodyPr/>
        <a:lstStyle/>
        <a:p>
          <a:endParaRPr lang="en-US" sz="2000" b="1" i="0" spc="-160" baseline="0">
            <a:solidFill>
              <a:schemeClr val="accent5">
                <a:lumMod val="50000"/>
              </a:schemeClr>
            </a:solidFill>
          </a:endParaRPr>
        </a:p>
      </dgm:t>
    </dgm:pt>
    <dgm:pt modelId="{34B52631-D55F-47FD-ABD6-1CEC7AD21862}" type="sibTrans" cxnId="{FC44740D-5AF9-4977-9C85-FBF0F0F07404}">
      <dgm:prSet/>
      <dgm:spPr/>
      <dgm:t>
        <a:bodyPr/>
        <a:lstStyle/>
        <a:p>
          <a:endParaRPr lang="en-US" sz="2000" b="1" i="0" spc="-160" baseline="0">
            <a:solidFill>
              <a:schemeClr val="accent5">
                <a:lumMod val="50000"/>
              </a:schemeClr>
            </a:solidFill>
          </a:endParaRPr>
        </a:p>
      </dgm:t>
    </dgm:pt>
    <dgm:pt modelId="{92547352-9F7D-490B-BEDE-4A43AB533457}">
      <dgm:prSet custT="1"/>
      <dgm:spPr/>
      <dgm:t>
        <a:bodyPr/>
        <a:lstStyle/>
        <a:p>
          <a:r>
            <a:rPr lang="en-US" sz="1500" b="1" i="0" spc="-140" baseline="0" dirty="0" smtClean="0"/>
            <a:t>PowerPoint</a:t>
          </a:r>
        </a:p>
      </dgm:t>
    </dgm:pt>
    <dgm:pt modelId="{8CA513D6-E6FE-461A-AB2E-3473156AA8A2}" type="parTrans" cxnId="{75ADD532-376F-46A8-9B58-DD115BFE5360}">
      <dgm:prSet/>
      <dgm:spPr/>
      <dgm:t>
        <a:bodyPr/>
        <a:lstStyle/>
        <a:p>
          <a:endParaRPr lang="en-US" sz="2000" b="1" i="0" spc="-160" baseline="0">
            <a:solidFill>
              <a:schemeClr val="accent5">
                <a:lumMod val="50000"/>
              </a:schemeClr>
            </a:solidFill>
          </a:endParaRPr>
        </a:p>
      </dgm:t>
    </dgm:pt>
    <dgm:pt modelId="{D648EFAA-7282-422E-A893-FC9A0859566D}" type="sibTrans" cxnId="{75ADD532-376F-46A8-9B58-DD115BFE5360}">
      <dgm:prSet/>
      <dgm:spPr/>
      <dgm:t>
        <a:bodyPr/>
        <a:lstStyle/>
        <a:p>
          <a:endParaRPr lang="en-US" sz="2000" b="1" i="0" spc="-160" baseline="0">
            <a:solidFill>
              <a:schemeClr val="accent5">
                <a:lumMod val="50000"/>
              </a:schemeClr>
            </a:solidFill>
          </a:endParaRPr>
        </a:p>
      </dgm:t>
    </dgm:pt>
    <dgm:pt modelId="{44683AED-84DC-44D1-B7EF-3AA2E2282889}">
      <dgm:prSet custT="1"/>
      <dgm:spPr/>
      <dgm:t>
        <a:bodyPr/>
        <a:lstStyle/>
        <a:p>
          <a:r>
            <a:rPr lang="en-US" sz="1500" b="1" i="0" spc="-100" baseline="0" dirty="0" smtClean="0"/>
            <a:t>Presenting like</a:t>
          </a:r>
          <a:br>
            <a:rPr lang="en-US" sz="1500" b="1" i="0" spc="-100" baseline="0" dirty="0" smtClean="0"/>
          </a:br>
          <a:r>
            <a:rPr lang="en-US" sz="1500" b="1" i="0" spc="-100" baseline="0" dirty="0" smtClean="0"/>
            <a:t>Steve Jobs</a:t>
          </a:r>
        </a:p>
      </dgm:t>
    </dgm:pt>
    <dgm:pt modelId="{AFC7C5B6-1489-4700-BE96-B1C23A9BBE75}" type="parTrans" cxnId="{CF936C85-3FB2-4021-8308-8E7454B156A3}">
      <dgm:prSet/>
      <dgm:spPr/>
      <dgm:t>
        <a:bodyPr/>
        <a:lstStyle/>
        <a:p>
          <a:endParaRPr lang="en-US" sz="2000" b="1" i="0" spc="-160" baseline="0">
            <a:solidFill>
              <a:schemeClr val="accent5">
                <a:lumMod val="50000"/>
              </a:schemeClr>
            </a:solidFill>
          </a:endParaRPr>
        </a:p>
      </dgm:t>
    </dgm:pt>
    <dgm:pt modelId="{126A56A6-3B53-4DE2-942A-9ACDCC92E47D}" type="sibTrans" cxnId="{CF936C85-3FB2-4021-8308-8E7454B156A3}">
      <dgm:prSet/>
      <dgm:spPr/>
      <dgm:t>
        <a:bodyPr/>
        <a:lstStyle/>
        <a:p>
          <a:endParaRPr lang="en-US" sz="2000" b="1" i="0" spc="-160" baseline="0">
            <a:solidFill>
              <a:schemeClr val="accent5">
                <a:lumMod val="50000"/>
              </a:schemeClr>
            </a:solidFill>
          </a:endParaRPr>
        </a:p>
      </dgm:t>
    </dgm:pt>
    <dgm:pt modelId="{A6E54FCF-FF0E-47C5-ABF0-1E15E6801D5E}">
      <dgm:prSet phldrT="[Text]" custT="1"/>
      <dgm:spPr/>
      <dgm:t>
        <a:bodyPr lIns="0" tIns="0" rIns="0" bIns="0"/>
        <a:lstStyle/>
        <a:p>
          <a:r>
            <a:rPr lang="en-US" sz="1500" b="1" i="0" spc="-100" baseline="0" dirty="0" smtClean="0"/>
            <a:t>Preparation</a:t>
          </a:r>
          <a:endParaRPr lang="en-US" sz="1500" b="1" i="0" spc="-100" baseline="0" dirty="0"/>
        </a:p>
      </dgm:t>
    </dgm:pt>
    <dgm:pt modelId="{B076F311-30ED-4A4B-B209-0B4A04EC0F98}" type="parTrans" cxnId="{C7911F0D-F231-4AEF-A825-F3B86ADA6D98}">
      <dgm:prSet/>
      <dgm:spPr/>
      <dgm:t>
        <a:bodyPr/>
        <a:lstStyle/>
        <a:p>
          <a:endParaRPr lang="en-US" sz="2000" b="1" i="0" spc="-160" baseline="0">
            <a:solidFill>
              <a:schemeClr val="accent5">
                <a:lumMod val="50000"/>
              </a:schemeClr>
            </a:solidFill>
          </a:endParaRPr>
        </a:p>
      </dgm:t>
    </dgm:pt>
    <dgm:pt modelId="{B84B494C-1ACF-48F6-A9FD-6DF1560620F5}" type="sibTrans" cxnId="{C7911F0D-F231-4AEF-A825-F3B86ADA6D98}">
      <dgm:prSet/>
      <dgm:spPr/>
      <dgm:t>
        <a:bodyPr/>
        <a:lstStyle/>
        <a:p>
          <a:endParaRPr lang="en-US" sz="2000" b="1" i="0" spc="-160" baseline="0">
            <a:solidFill>
              <a:schemeClr val="accent5">
                <a:lumMod val="50000"/>
              </a:schemeClr>
            </a:solidFill>
          </a:endParaRPr>
        </a:p>
      </dgm:t>
    </dgm:pt>
    <dgm:pt modelId="{CAC83E5F-E91A-4C57-A098-F049F40863BF}">
      <dgm:prSet phldrT="[Text]" custT="1"/>
      <dgm:spPr/>
      <dgm:t>
        <a:bodyPr lIns="0" tIns="0" rIns="0" bIns="0"/>
        <a:lstStyle/>
        <a:p>
          <a:r>
            <a:rPr lang="en-US" sz="1500" b="1" i="0" spc="-100" baseline="0" smtClean="0"/>
            <a:t>Do’s &amp; Don’ts</a:t>
          </a:r>
          <a:endParaRPr lang="en-US" sz="1500" b="1" i="0" spc="-100" baseline="0" dirty="0"/>
        </a:p>
      </dgm:t>
    </dgm:pt>
    <dgm:pt modelId="{48109FA1-7483-4012-846D-03A70485E08F}" type="parTrans" cxnId="{1D40B8D1-DE7D-45A6-8C6C-28406E33FB3E}">
      <dgm:prSet/>
      <dgm:spPr/>
      <dgm:t>
        <a:bodyPr/>
        <a:lstStyle/>
        <a:p>
          <a:endParaRPr lang="en-US" sz="2000" b="1" i="0" spc="-160" baseline="0">
            <a:solidFill>
              <a:schemeClr val="accent5">
                <a:lumMod val="50000"/>
              </a:schemeClr>
            </a:solidFill>
          </a:endParaRPr>
        </a:p>
      </dgm:t>
    </dgm:pt>
    <dgm:pt modelId="{BC0BE7F4-4316-44F6-9EBA-A9CBE2C3B6D6}" type="sibTrans" cxnId="{1D40B8D1-DE7D-45A6-8C6C-28406E33FB3E}">
      <dgm:prSet/>
      <dgm:spPr/>
      <dgm:t>
        <a:bodyPr/>
        <a:lstStyle/>
        <a:p>
          <a:endParaRPr lang="en-US" sz="2000" b="1" i="0" spc="-160" baseline="0">
            <a:solidFill>
              <a:schemeClr val="accent5">
                <a:lumMod val="50000"/>
              </a:schemeClr>
            </a:solidFill>
          </a:endParaRPr>
        </a:p>
      </dgm:t>
    </dgm:pt>
    <dgm:pt modelId="{11204A0A-0254-48E9-9327-6695D30C87DD}" type="pres">
      <dgm:prSet presAssocID="{8D49841C-9B98-40AA-B319-BDDB3B345CE4}" presName="Name0" presStyleCnt="0">
        <dgm:presLayoutVars>
          <dgm:chMax val="11"/>
          <dgm:chPref val="11"/>
          <dgm:dir/>
          <dgm:resizeHandles/>
        </dgm:presLayoutVars>
      </dgm:prSet>
      <dgm:spPr/>
    </dgm:pt>
    <dgm:pt modelId="{FB91FEAD-D3F6-45BC-B078-D02BC8947AFE}" type="pres">
      <dgm:prSet presAssocID="{44683AED-84DC-44D1-B7EF-3AA2E2282889}" presName="Accent7" presStyleCnt="0"/>
      <dgm:spPr/>
    </dgm:pt>
    <dgm:pt modelId="{604447BC-D0F5-4510-BEF5-E798DF4C4140}" type="pres">
      <dgm:prSet presAssocID="{44683AED-84DC-44D1-B7EF-3AA2E2282889}" presName="Accent" presStyleLbl="node1" presStyleIdx="0" presStyleCnt="7" custLinFactNeighborX="-90757" custLinFactNeighborY="64355"/>
      <dgm:spPr/>
    </dgm:pt>
    <dgm:pt modelId="{281FD8CB-EAFB-4EEF-AA88-DF16CE06F2DA}" type="pres">
      <dgm:prSet presAssocID="{44683AED-84DC-44D1-B7EF-3AA2E2282889}" presName="ParentBackground7" presStyleCnt="0"/>
      <dgm:spPr/>
    </dgm:pt>
    <dgm:pt modelId="{B5DFAD44-D6C6-4338-8101-BFD48DA8CAA9}" type="pres">
      <dgm:prSet presAssocID="{44683AED-84DC-44D1-B7EF-3AA2E2282889}" presName="ParentBackground" presStyleLbl="fgAcc1" presStyleIdx="0" presStyleCnt="7" custLinFactNeighborX="-97297" custLinFactNeighborY="68952"/>
      <dgm:spPr/>
      <dgm:t>
        <a:bodyPr/>
        <a:lstStyle/>
        <a:p>
          <a:endParaRPr lang="en-US"/>
        </a:p>
      </dgm:t>
    </dgm:pt>
    <dgm:pt modelId="{CAF932BE-6CD2-4960-B8C2-4DCDB99C1304}" type="pres">
      <dgm:prSet presAssocID="{44683AED-84DC-44D1-B7EF-3AA2E2282889}" presName="Parent7" presStyleLbl="revTx" presStyleIdx="0" presStyleCnt="0">
        <dgm:presLayoutVars>
          <dgm:chMax val="1"/>
          <dgm:chPref val="1"/>
          <dgm:bulletEnabled val="1"/>
        </dgm:presLayoutVars>
      </dgm:prSet>
      <dgm:spPr/>
      <dgm:t>
        <a:bodyPr/>
        <a:lstStyle/>
        <a:p>
          <a:endParaRPr lang="en-US"/>
        </a:p>
      </dgm:t>
    </dgm:pt>
    <dgm:pt modelId="{70DBF1F7-95B1-4F30-8104-117891D6C730}" type="pres">
      <dgm:prSet presAssocID="{92547352-9F7D-490B-BEDE-4A43AB533457}" presName="Accent6" presStyleCnt="0"/>
      <dgm:spPr/>
    </dgm:pt>
    <dgm:pt modelId="{951AB9F3-2353-49E9-8207-0612E16A1057}" type="pres">
      <dgm:prSet presAssocID="{92547352-9F7D-490B-BEDE-4A43AB533457}" presName="Accent" presStyleLbl="node1" presStyleIdx="1" presStyleCnt="7" custLinFactNeighborX="-40614" custLinFactNeighborY="4063"/>
      <dgm:spPr/>
    </dgm:pt>
    <dgm:pt modelId="{2D4F251C-CCA7-41B1-8BB5-D32449464F4B}" type="pres">
      <dgm:prSet presAssocID="{92547352-9F7D-490B-BEDE-4A43AB533457}" presName="ParentBackground6" presStyleCnt="0"/>
      <dgm:spPr/>
    </dgm:pt>
    <dgm:pt modelId="{9B89D02E-8F47-4666-8CA6-97202A5444C2}" type="pres">
      <dgm:prSet presAssocID="{92547352-9F7D-490B-BEDE-4A43AB533457}" presName="ParentBackground" presStyleLbl="fgAcc1" presStyleIdx="1" presStyleCnt="7" custLinFactNeighborX="-61580" custLinFactNeighborY="6156"/>
      <dgm:spPr/>
      <dgm:t>
        <a:bodyPr/>
        <a:lstStyle/>
        <a:p>
          <a:endParaRPr lang="en-US"/>
        </a:p>
      </dgm:t>
    </dgm:pt>
    <dgm:pt modelId="{A78A1ED4-EE4F-4ACB-8B8C-B200ED5F4396}" type="pres">
      <dgm:prSet presAssocID="{92547352-9F7D-490B-BEDE-4A43AB533457}" presName="Parent6" presStyleLbl="revTx" presStyleIdx="0" presStyleCnt="0">
        <dgm:presLayoutVars>
          <dgm:chMax val="1"/>
          <dgm:chPref val="1"/>
          <dgm:bulletEnabled val="1"/>
        </dgm:presLayoutVars>
      </dgm:prSet>
      <dgm:spPr/>
      <dgm:t>
        <a:bodyPr/>
        <a:lstStyle/>
        <a:p>
          <a:endParaRPr lang="en-US"/>
        </a:p>
      </dgm:t>
    </dgm:pt>
    <dgm:pt modelId="{7FD3ADC4-22DB-44CA-BA15-FF6FAB15D4AE}" type="pres">
      <dgm:prSet presAssocID="{B9A173E4-0FA7-44AE-AA2E-F96C882E13FC}" presName="Accent5" presStyleCnt="0"/>
      <dgm:spPr/>
    </dgm:pt>
    <dgm:pt modelId="{958BF1F8-18E9-4CEF-8C21-E06FB952B0AF}" type="pres">
      <dgm:prSet presAssocID="{B9A173E4-0FA7-44AE-AA2E-F96C882E13FC}" presName="Accent" presStyleLbl="node1" presStyleIdx="2" presStyleCnt="7" custLinFactNeighborX="-40614" custLinFactNeighborY="4063"/>
      <dgm:spPr/>
    </dgm:pt>
    <dgm:pt modelId="{1B99B712-9259-46A5-80D7-B33572716AC6}" type="pres">
      <dgm:prSet presAssocID="{B9A173E4-0FA7-44AE-AA2E-F96C882E13FC}" presName="ParentBackground5" presStyleCnt="0"/>
      <dgm:spPr/>
    </dgm:pt>
    <dgm:pt modelId="{B93A92C7-42DB-4AFC-98EC-DAA17A2AFCB4}" type="pres">
      <dgm:prSet presAssocID="{B9A173E4-0FA7-44AE-AA2E-F96C882E13FC}" presName="ParentBackground" presStyleLbl="fgAcc1" presStyleIdx="2" presStyleCnt="7" custLinFactNeighborX="-61580" custLinFactNeighborY="6156"/>
      <dgm:spPr/>
      <dgm:t>
        <a:bodyPr/>
        <a:lstStyle/>
        <a:p>
          <a:endParaRPr lang="en-US"/>
        </a:p>
      </dgm:t>
    </dgm:pt>
    <dgm:pt modelId="{45C4FD28-9BE2-4D0B-97D1-6BB77E53CFBB}" type="pres">
      <dgm:prSet presAssocID="{B9A173E4-0FA7-44AE-AA2E-F96C882E13FC}" presName="Parent5" presStyleLbl="revTx" presStyleIdx="0" presStyleCnt="0">
        <dgm:presLayoutVars>
          <dgm:chMax val="1"/>
          <dgm:chPref val="1"/>
          <dgm:bulletEnabled val="1"/>
        </dgm:presLayoutVars>
      </dgm:prSet>
      <dgm:spPr/>
      <dgm:t>
        <a:bodyPr/>
        <a:lstStyle/>
        <a:p>
          <a:endParaRPr lang="en-US"/>
        </a:p>
      </dgm:t>
    </dgm:pt>
    <dgm:pt modelId="{B150FEF3-61D6-45E7-ACEB-9432C156FCEB}" type="pres">
      <dgm:prSet presAssocID="{D7A21D86-E504-4F62-A409-0B10CF3FE660}" presName="Accent4" presStyleCnt="0"/>
      <dgm:spPr/>
    </dgm:pt>
    <dgm:pt modelId="{94384924-F72A-4415-98DD-BAD6BF7CF0D2}" type="pres">
      <dgm:prSet presAssocID="{D7A21D86-E504-4F62-A409-0B10CF3FE660}" presName="Accent" presStyleLbl="node1" presStyleIdx="3" presStyleCnt="7" custLinFactNeighborX="-40614" custLinFactNeighborY="4063"/>
      <dgm:spPr/>
    </dgm:pt>
    <dgm:pt modelId="{63192AD0-AC96-4BE4-931E-F6199275CA95}" type="pres">
      <dgm:prSet presAssocID="{D7A21D86-E504-4F62-A409-0B10CF3FE660}" presName="ParentBackground4" presStyleCnt="0"/>
      <dgm:spPr/>
    </dgm:pt>
    <dgm:pt modelId="{7DA7CE4F-49A6-44AD-8AA8-A3884C1A2C38}" type="pres">
      <dgm:prSet presAssocID="{D7A21D86-E504-4F62-A409-0B10CF3FE660}" presName="ParentBackground" presStyleLbl="fgAcc1" presStyleIdx="3" presStyleCnt="7" custLinFactNeighborX="-61580" custLinFactNeighborY="6156"/>
      <dgm:spPr/>
      <dgm:t>
        <a:bodyPr/>
        <a:lstStyle/>
        <a:p>
          <a:endParaRPr lang="en-US"/>
        </a:p>
      </dgm:t>
    </dgm:pt>
    <dgm:pt modelId="{28C66B7B-3322-4EE8-A5A5-CA3F18A49785}" type="pres">
      <dgm:prSet presAssocID="{D7A21D86-E504-4F62-A409-0B10CF3FE660}" presName="Parent4" presStyleLbl="revTx" presStyleIdx="0" presStyleCnt="0">
        <dgm:presLayoutVars>
          <dgm:chMax val="1"/>
          <dgm:chPref val="1"/>
          <dgm:bulletEnabled val="1"/>
        </dgm:presLayoutVars>
      </dgm:prSet>
      <dgm:spPr/>
      <dgm:t>
        <a:bodyPr/>
        <a:lstStyle/>
        <a:p>
          <a:endParaRPr lang="en-US"/>
        </a:p>
      </dgm:t>
    </dgm:pt>
    <dgm:pt modelId="{66767CA2-320A-43C4-988C-99DB0C67EED9}" type="pres">
      <dgm:prSet presAssocID="{A6E54FCF-FF0E-47C5-ABF0-1E15E6801D5E}" presName="Accent3" presStyleCnt="0"/>
      <dgm:spPr/>
    </dgm:pt>
    <dgm:pt modelId="{4828A268-4B20-4F09-9EAC-0169E9BFA1BB}" type="pres">
      <dgm:prSet presAssocID="{A6E54FCF-FF0E-47C5-ABF0-1E15E6801D5E}" presName="Accent" presStyleLbl="node1" presStyleIdx="4" presStyleCnt="7" custLinFactNeighborX="69856" custLinFactNeighborY="-43645"/>
      <dgm:spPr/>
    </dgm:pt>
    <dgm:pt modelId="{2422F497-6256-446E-A816-87FE87C589CB}" type="pres">
      <dgm:prSet presAssocID="{A6E54FCF-FF0E-47C5-ABF0-1E15E6801D5E}" presName="ParentBackground3" presStyleCnt="0"/>
      <dgm:spPr/>
    </dgm:pt>
    <dgm:pt modelId="{7C725BD8-B516-4546-BC7E-84498D78FD8F}" type="pres">
      <dgm:prSet presAssocID="{A6E54FCF-FF0E-47C5-ABF0-1E15E6801D5E}" presName="ParentBackground" presStyleLbl="fgAcc1" presStyleIdx="4" presStyleCnt="7" custLinFactX="5918" custLinFactNeighborX="100000" custLinFactNeighborY="-66128"/>
      <dgm:spPr/>
      <dgm:t>
        <a:bodyPr/>
        <a:lstStyle/>
        <a:p>
          <a:endParaRPr lang="en-US"/>
        </a:p>
      </dgm:t>
    </dgm:pt>
    <dgm:pt modelId="{2C924A5B-1572-46EB-9660-AFD814B4CC8C}" type="pres">
      <dgm:prSet presAssocID="{A6E54FCF-FF0E-47C5-ABF0-1E15E6801D5E}" presName="Parent3" presStyleLbl="revTx" presStyleIdx="0" presStyleCnt="0">
        <dgm:presLayoutVars>
          <dgm:chMax val="1"/>
          <dgm:chPref val="1"/>
          <dgm:bulletEnabled val="1"/>
        </dgm:presLayoutVars>
      </dgm:prSet>
      <dgm:spPr/>
      <dgm:t>
        <a:bodyPr/>
        <a:lstStyle/>
        <a:p>
          <a:endParaRPr lang="en-US"/>
        </a:p>
      </dgm:t>
    </dgm:pt>
    <dgm:pt modelId="{E43BD94B-0971-4E80-BF3B-2DE12717B719}" type="pres">
      <dgm:prSet presAssocID="{CAC83E5F-E91A-4C57-A098-F049F40863BF}" presName="Accent2" presStyleCnt="0"/>
      <dgm:spPr/>
    </dgm:pt>
    <dgm:pt modelId="{DF86045B-80CC-436E-BB64-CA30334A8322}" type="pres">
      <dgm:prSet presAssocID="{CAC83E5F-E91A-4C57-A098-F049F40863BF}" presName="Accent" presStyleLbl="node1" presStyleIdx="5" presStyleCnt="7" custLinFactNeighborX="65795" custLinFactNeighborY="-44918"/>
      <dgm:spPr/>
    </dgm:pt>
    <dgm:pt modelId="{D1EE8896-A8C4-4C8A-A813-A5621F1910D7}" type="pres">
      <dgm:prSet presAssocID="{CAC83E5F-E91A-4C57-A098-F049F40863BF}" presName="ParentBackground2" presStyleCnt="0"/>
      <dgm:spPr/>
    </dgm:pt>
    <dgm:pt modelId="{6829B446-FCB5-4C3E-BA4A-4B33799C6F96}" type="pres">
      <dgm:prSet presAssocID="{CAC83E5F-E91A-4C57-A098-F049F40863BF}" presName="ParentBackground" presStyleLbl="fgAcc1" presStyleIdx="5" presStyleCnt="7" custLinFactNeighborX="99760" custLinFactNeighborY="-68085"/>
      <dgm:spPr/>
      <dgm:t>
        <a:bodyPr/>
        <a:lstStyle/>
        <a:p>
          <a:endParaRPr lang="en-US"/>
        </a:p>
      </dgm:t>
    </dgm:pt>
    <dgm:pt modelId="{85DB4AB3-959A-462D-B302-830763CCFF11}" type="pres">
      <dgm:prSet presAssocID="{CAC83E5F-E91A-4C57-A098-F049F40863BF}" presName="Parent2" presStyleLbl="revTx" presStyleIdx="0" presStyleCnt="0">
        <dgm:presLayoutVars>
          <dgm:chMax val="1"/>
          <dgm:chPref val="1"/>
          <dgm:bulletEnabled val="1"/>
        </dgm:presLayoutVars>
      </dgm:prSet>
      <dgm:spPr/>
      <dgm:t>
        <a:bodyPr/>
        <a:lstStyle/>
        <a:p>
          <a:endParaRPr lang="en-US"/>
        </a:p>
      </dgm:t>
    </dgm:pt>
    <dgm:pt modelId="{5EDC1357-CB55-420F-B1FE-3A9E4381E248}" type="pres">
      <dgm:prSet presAssocID="{0E947CDB-300D-463A-A594-85BCD710D29F}" presName="Accent1" presStyleCnt="0"/>
      <dgm:spPr/>
    </dgm:pt>
    <dgm:pt modelId="{0A77A907-7394-4AEE-A97B-06B3CA570175}" type="pres">
      <dgm:prSet presAssocID="{0E947CDB-300D-463A-A594-85BCD710D29F}" presName="Accent" presStyleLbl="node1" presStyleIdx="6" presStyleCnt="7" custLinFactNeighborX="63351" custLinFactNeighborY="-46114"/>
      <dgm:spPr/>
    </dgm:pt>
    <dgm:pt modelId="{A1DABA49-EC7E-444D-9442-93653EB7859A}" type="pres">
      <dgm:prSet presAssocID="{0E947CDB-300D-463A-A594-85BCD710D29F}" presName="ParentBackground1" presStyleCnt="0"/>
      <dgm:spPr/>
    </dgm:pt>
    <dgm:pt modelId="{603DAC13-35AA-4560-B7BC-433A5BC7A1E2}" type="pres">
      <dgm:prSet presAssocID="{0E947CDB-300D-463A-A594-85BCD710D29F}" presName="ParentBackground" presStyleLbl="fgAcc1" presStyleIdx="6" presStyleCnt="7" custLinFactNeighborX="96048" custLinFactNeighborY="-71756"/>
      <dgm:spPr/>
      <dgm:t>
        <a:bodyPr/>
        <a:lstStyle/>
        <a:p>
          <a:endParaRPr lang="en-US"/>
        </a:p>
      </dgm:t>
    </dgm:pt>
    <dgm:pt modelId="{D102446D-D267-4E5D-92EA-F69B8DE17C73}" type="pres">
      <dgm:prSet presAssocID="{0E947CDB-300D-463A-A594-85BCD710D29F}" presName="Parent1" presStyleLbl="revTx" presStyleIdx="0" presStyleCnt="0">
        <dgm:presLayoutVars>
          <dgm:chMax val="1"/>
          <dgm:chPref val="1"/>
          <dgm:bulletEnabled val="1"/>
        </dgm:presLayoutVars>
      </dgm:prSet>
      <dgm:spPr/>
      <dgm:t>
        <a:bodyPr/>
        <a:lstStyle/>
        <a:p>
          <a:endParaRPr lang="en-US"/>
        </a:p>
      </dgm:t>
    </dgm:pt>
  </dgm:ptLst>
  <dgm:cxnLst>
    <dgm:cxn modelId="{6B50CD08-2F43-47EF-B7EB-7DC833580F85}" type="presOf" srcId="{A6E54FCF-FF0E-47C5-ABF0-1E15E6801D5E}" destId="{2C924A5B-1572-46EB-9660-AFD814B4CC8C}" srcOrd="1" destOrd="0" presId="urn:microsoft.com/office/officeart/2011/layout/CircleProcess"/>
    <dgm:cxn modelId="{41C635B5-5765-438F-B7CD-BC01662B1D2C}" type="presOf" srcId="{D7A21D86-E504-4F62-A409-0B10CF3FE660}" destId="{28C66B7B-3322-4EE8-A5A5-CA3F18A49785}" srcOrd="1" destOrd="0" presId="urn:microsoft.com/office/officeart/2011/layout/CircleProcess"/>
    <dgm:cxn modelId="{88CC2857-E310-4709-ACDE-7AA18DB40070}" type="presOf" srcId="{B9A173E4-0FA7-44AE-AA2E-F96C882E13FC}" destId="{B93A92C7-42DB-4AFC-98EC-DAA17A2AFCB4}" srcOrd="0" destOrd="0" presId="urn:microsoft.com/office/officeart/2011/layout/CircleProcess"/>
    <dgm:cxn modelId="{FC44740D-5AF9-4977-9C85-FBF0F0F07404}" srcId="{8D49841C-9B98-40AA-B319-BDDB3B345CE4}" destId="{B9A173E4-0FA7-44AE-AA2E-F96C882E13FC}" srcOrd="4" destOrd="0" parTransId="{89B26923-0EE5-4C02-8EE9-B0D34CF1C053}" sibTransId="{34B52631-D55F-47FD-ABD6-1CEC7AD21862}"/>
    <dgm:cxn modelId="{E6C11FEF-27B8-4E5E-99E1-72D6EE6370B4}" type="presOf" srcId="{92547352-9F7D-490B-BEDE-4A43AB533457}" destId="{9B89D02E-8F47-4666-8CA6-97202A5444C2}" srcOrd="0" destOrd="0" presId="urn:microsoft.com/office/officeart/2011/layout/CircleProcess"/>
    <dgm:cxn modelId="{3EF6E0B5-C8F8-4C98-903E-442638154973}" type="presOf" srcId="{B9A173E4-0FA7-44AE-AA2E-F96C882E13FC}" destId="{45C4FD28-9BE2-4D0B-97D1-6BB77E53CFBB}" srcOrd="1" destOrd="0" presId="urn:microsoft.com/office/officeart/2011/layout/CircleProcess"/>
    <dgm:cxn modelId="{739929D6-9C89-4C40-956F-CC5FF185BEA0}" srcId="{8D49841C-9B98-40AA-B319-BDDB3B345CE4}" destId="{D7A21D86-E504-4F62-A409-0B10CF3FE660}" srcOrd="3" destOrd="0" parTransId="{30742B11-FD10-428E-978C-368A0380B4E7}" sibTransId="{7C560F0E-2318-493D-8195-22EE13280D0E}"/>
    <dgm:cxn modelId="{8BA5D889-C7A1-4C55-9075-BFB9BD3BC611}" type="presOf" srcId="{A6E54FCF-FF0E-47C5-ABF0-1E15E6801D5E}" destId="{7C725BD8-B516-4546-BC7E-84498D78FD8F}" srcOrd="0" destOrd="0" presId="urn:microsoft.com/office/officeart/2011/layout/CircleProcess"/>
    <dgm:cxn modelId="{EC9FAB19-44F0-4BA2-854D-0F975F3B64DC}" type="presOf" srcId="{44683AED-84DC-44D1-B7EF-3AA2E2282889}" destId="{B5DFAD44-D6C6-4338-8101-BFD48DA8CAA9}" srcOrd="0" destOrd="0" presId="urn:microsoft.com/office/officeart/2011/layout/CircleProcess"/>
    <dgm:cxn modelId="{7C4A844E-3A52-4719-9796-9021403D575A}" type="presOf" srcId="{CAC83E5F-E91A-4C57-A098-F049F40863BF}" destId="{6829B446-FCB5-4C3E-BA4A-4B33799C6F96}" srcOrd="0" destOrd="0" presId="urn:microsoft.com/office/officeart/2011/layout/CircleProcess"/>
    <dgm:cxn modelId="{D9C0B5F8-F89A-4F0F-AE5E-52DAAE0CA3FA}" srcId="{8D49841C-9B98-40AA-B319-BDDB3B345CE4}" destId="{0E947CDB-300D-463A-A594-85BCD710D29F}" srcOrd="0" destOrd="0" parTransId="{E950E789-BA2F-4A12-AEDA-5BC2E128C04F}" sibTransId="{19F9212C-535A-4546-8B46-927741CCC219}"/>
    <dgm:cxn modelId="{25A24386-2913-48AF-BF43-982936B688A8}" type="presOf" srcId="{8D49841C-9B98-40AA-B319-BDDB3B345CE4}" destId="{11204A0A-0254-48E9-9327-6695D30C87DD}" srcOrd="0" destOrd="0" presId="urn:microsoft.com/office/officeart/2011/layout/CircleProcess"/>
    <dgm:cxn modelId="{D28AC9AC-D0E7-47C0-86A9-D19A77D4BF22}" type="presOf" srcId="{D7A21D86-E504-4F62-A409-0B10CF3FE660}" destId="{7DA7CE4F-49A6-44AD-8AA8-A3884C1A2C38}" srcOrd="0" destOrd="0" presId="urn:microsoft.com/office/officeart/2011/layout/CircleProcess"/>
    <dgm:cxn modelId="{CF936C85-3FB2-4021-8308-8E7454B156A3}" srcId="{8D49841C-9B98-40AA-B319-BDDB3B345CE4}" destId="{44683AED-84DC-44D1-B7EF-3AA2E2282889}" srcOrd="6" destOrd="0" parTransId="{AFC7C5B6-1489-4700-BE96-B1C23A9BBE75}" sibTransId="{126A56A6-3B53-4DE2-942A-9ACDCC92E47D}"/>
    <dgm:cxn modelId="{75ADD532-376F-46A8-9B58-DD115BFE5360}" srcId="{8D49841C-9B98-40AA-B319-BDDB3B345CE4}" destId="{92547352-9F7D-490B-BEDE-4A43AB533457}" srcOrd="5" destOrd="0" parTransId="{8CA513D6-E6FE-461A-AB2E-3473156AA8A2}" sibTransId="{D648EFAA-7282-422E-A893-FC9A0859566D}"/>
    <dgm:cxn modelId="{7DE7E04C-821E-4170-AC2B-9251D7870F14}" type="presOf" srcId="{44683AED-84DC-44D1-B7EF-3AA2E2282889}" destId="{CAF932BE-6CD2-4960-B8C2-4DCDB99C1304}" srcOrd="1" destOrd="0" presId="urn:microsoft.com/office/officeart/2011/layout/CircleProcess"/>
    <dgm:cxn modelId="{5D242B94-46AF-482A-B9E1-C6595B59C489}" type="presOf" srcId="{CAC83E5F-E91A-4C57-A098-F049F40863BF}" destId="{85DB4AB3-959A-462D-B302-830763CCFF11}" srcOrd="1" destOrd="0" presId="urn:microsoft.com/office/officeart/2011/layout/CircleProcess"/>
    <dgm:cxn modelId="{C7911F0D-F231-4AEF-A825-F3B86ADA6D98}" srcId="{8D49841C-9B98-40AA-B319-BDDB3B345CE4}" destId="{A6E54FCF-FF0E-47C5-ABF0-1E15E6801D5E}" srcOrd="2" destOrd="0" parTransId="{B076F311-30ED-4A4B-B209-0B4A04EC0F98}" sibTransId="{B84B494C-1ACF-48F6-A9FD-6DF1560620F5}"/>
    <dgm:cxn modelId="{242707F0-2210-4D34-AADB-1B595587ABA7}" type="presOf" srcId="{0E947CDB-300D-463A-A594-85BCD710D29F}" destId="{D102446D-D267-4E5D-92EA-F69B8DE17C73}" srcOrd="1" destOrd="0" presId="urn:microsoft.com/office/officeart/2011/layout/CircleProcess"/>
    <dgm:cxn modelId="{1D40B8D1-DE7D-45A6-8C6C-28406E33FB3E}" srcId="{8D49841C-9B98-40AA-B319-BDDB3B345CE4}" destId="{CAC83E5F-E91A-4C57-A098-F049F40863BF}" srcOrd="1" destOrd="0" parTransId="{48109FA1-7483-4012-846D-03A70485E08F}" sibTransId="{BC0BE7F4-4316-44F6-9EBA-A9CBE2C3B6D6}"/>
    <dgm:cxn modelId="{C2E885D5-A230-4AE7-B189-2B610808AC13}" type="presOf" srcId="{92547352-9F7D-490B-BEDE-4A43AB533457}" destId="{A78A1ED4-EE4F-4ACB-8B8C-B200ED5F4396}" srcOrd="1" destOrd="0" presId="urn:microsoft.com/office/officeart/2011/layout/CircleProcess"/>
    <dgm:cxn modelId="{B4FE59E6-4352-4F2B-998E-CBD71A4504ED}" type="presOf" srcId="{0E947CDB-300D-463A-A594-85BCD710D29F}" destId="{603DAC13-35AA-4560-B7BC-433A5BC7A1E2}" srcOrd="0" destOrd="0" presId="urn:microsoft.com/office/officeart/2011/layout/CircleProcess"/>
    <dgm:cxn modelId="{7CCF2C96-0960-477E-99E4-3069C659E652}" type="presParOf" srcId="{11204A0A-0254-48E9-9327-6695D30C87DD}" destId="{FB91FEAD-D3F6-45BC-B078-D02BC8947AFE}" srcOrd="0" destOrd="0" presId="urn:microsoft.com/office/officeart/2011/layout/CircleProcess"/>
    <dgm:cxn modelId="{C465F47B-C07B-4551-9AA2-5022223E60D0}" type="presParOf" srcId="{FB91FEAD-D3F6-45BC-B078-D02BC8947AFE}" destId="{604447BC-D0F5-4510-BEF5-E798DF4C4140}" srcOrd="0" destOrd="0" presId="urn:microsoft.com/office/officeart/2011/layout/CircleProcess"/>
    <dgm:cxn modelId="{EBD6A69B-8294-4DE4-A5F9-9CFB8C41C061}" type="presParOf" srcId="{11204A0A-0254-48E9-9327-6695D30C87DD}" destId="{281FD8CB-EAFB-4EEF-AA88-DF16CE06F2DA}" srcOrd="1" destOrd="0" presId="urn:microsoft.com/office/officeart/2011/layout/CircleProcess"/>
    <dgm:cxn modelId="{7BEAAF99-2F84-4A26-AE66-2D754ED667D2}" type="presParOf" srcId="{281FD8CB-EAFB-4EEF-AA88-DF16CE06F2DA}" destId="{B5DFAD44-D6C6-4338-8101-BFD48DA8CAA9}" srcOrd="0" destOrd="0" presId="urn:microsoft.com/office/officeart/2011/layout/CircleProcess"/>
    <dgm:cxn modelId="{EEC58212-5BC4-4B13-98B7-4E712AF7AA0D}" type="presParOf" srcId="{11204A0A-0254-48E9-9327-6695D30C87DD}" destId="{CAF932BE-6CD2-4960-B8C2-4DCDB99C1304}" srcOrd="2" destOrd="0" presId="urn:microsoft.com/office/officeart/2011/layout/CircleProcess"/>
    <dgm:cxn modelId="{58AE4660-F78F-40A5-B8A5-C58CF1A24792}" type="presParOf" srcId="{11204A0A-0254-48E9-9327-6695D30C87DD}" destId="{70DBF1F7-95B1-4F30-8104-117891D6C730}" srcOrd="3" destOrd="0" presId="urn:microsoft.com/office/officeart/2011/layout/CircleProcess"/>
    <dgm:cxn modelId="{53146FAD-6372-4889-A278-DA3AA3558D14}" type="presParOf" srcId="{70DBF1F7-95B1-4F30-8104-117891D6C730}" destId="{951AB9F3-2353-49E9-8207-0612E16A1057}" srcOrd="0" destOrd="0" presId="urn:microsoft.com/office/officeart/2011/layout/CircleProcess"/>
    <dgm:cxn modelId="{428B9F95-408F-42AE-B371-0E739D98201A}" type="presParOf" srcId="{11204A0A-0254-48E9-9327-6695D30C87DD}" destId="{2D4F251C-CCA7-41B1-8BB5-D32449464F4B}" srcOrd="4" destOrd="0" presId="urn:microsoft.com/office/officeart/2011/layout/CircleProcess"/>
    <dgm:cxn modelId="{52DBBCBF-2F17-4FC7-AD5E-E08934F642C3}" type="presParOf" srcId="{2D4F251C-CCA7-41B1-8BB5-D32449464F4B}" destId="{9B89D02E-8F47-4666-8CA6-97202A5444C2}" srcOrd="0" destOrd="0" presId="urn:microsoft.com/office/officeart/2011/layout/CircleProcess"/>
    <dgm:cxn modelId="{4884DB29-1327-4E06-A880-332A80D87A4B}" type="presParOf" srcId="{11204A0A-0254-48E9-9327-6695D30C87DD}" destId="{A78A1ED4-EE4F-4ACB-8B8C-B200ED5F4396}" srcOrd="5" destOrd="0" presId="urn:microsoft.com/office/officeart/2011/layout/CircleProcess"/>
    <dgm:cxn modelId="{58515A96-43E1-4691-AAEB-F8A72F646C3D}" type="presParOf" srcId="{11204A0A-0254-48E9-9327-6695D30C87DD}" destId="{7FD3ADC4-22DB-44CA-BA15-FF6FAB15D4AE}" srcOrd="6" destOrd="0" presId="urn:microsoft.com/office/officeart/2011/layout/CircleProcess"/>
    <dgm:cxn modelId="{25FB3D08-D489-4E7C-A5AA-890012CA80F9}" type="presParOf" srcId="{7FD3ADC4-22DB-44CA-BA15-FF6FAB15D4AE}" destId="{958BF1F8-18E9-4CEF-8C21-E06FB952B0AF}" srcOrd="0" destOrd="0" presId="urn:microsoft.com/office/officeart/2011/layout/CircleProcess"/>
    <dgm:cxn modelId="{77949875-15F2-4864-A4EC-54F7E84D2B81}" type="presParOf" srcId="{11204A0A-0254-48E9-9327-6695D30C87DD}" destId="{1B99B712-9259-46A5-80D7-B33572716AC6}" srcOrd="7" destOrd="0" presId="urn:microsoft.com/office/officeart/2011/layout/CircleProcess"/>
    <dgm:cxn modelId="{7DAD4B74-2A65-4BA5-84C1-7C1EB55CF5EA}" type="presParOf" srcId="{1B99B712-9259-46A5-80D7-B33572716AC6}" destId="{B93A92C7-42DB-4AFC-98EC-DAA17A2AFCB4}" srcOrd="0" destOrd="0" presId="urn:microsoft.com/office/officeart/2011/layout/CircleProcess"/>
    <dgm:cxn modelId="{11E9E4D8-0DEC-4594-AE1C-2F06BD0743CA}" type="presParOf" srcId="{11204A0A-0254-48E9-9327-6695D30C87DD}" destId="{45C4FD28-9BE2-4D0B-97D1-6BB77E53CFBB}" srcOrd="8" destOrd="0" presId="urn:microsoft.com/office/officeart/2011/layout/CircleProcess"/>
    <dgm:cxn modelId="{4E35419C-69FC-4A03-BCF3-CD0C27112A14}" type="presParOf" srcId="{11204A0A-0254-48E9-9327-6695D30C87DD}" destId="{B150FEF3-61D6-45E7-ACEB-9432C156FCEB}" srcOrd="9" destOrd="0" presId="urn:microsoft.com/office/officeart/2011/layout/CircleProcess"/>
    <dgm:cxn modelId="{CD436CA4-078D-4D34-84BB-84A01BAA1BBF}" type="presParOf" srcId="{B150FEF3-61D6-45E7-ACEB-9432C156FCEB}" destId="{94384924-F72A-4415-98DD-BAD6BF7CF0D2}" srcOrd="0" destOrd="0" presId="urn:microsoft.com/office/officeart/2011/layout/CircleProcess"/>
    <dgm:cxn modelId="{CB24B986-9A9F-40A0-B387-4749CEA2B1F8}" type="presParOf" srcId="{11204A0A-0254-48E9-9327-6695D30C87DD}" destId="{63192AD0-AC96-4BE4-931E-F6199275CA95}" srcOrd="10" destOrd="0" presId="urn:microsoft.com/office/officeart/2011/layout/CircleProcess"/>
    <dgm:cxn modelId="{6FADC3C4-13F3-452B-8A09-52E1EBFF98E0}" type="presParOf" srcId="{63192AD0-AC96-4BE4-931E-F6199275CA95}" destId="{7DA7CE4F-49A6-44AD-8AA8-A3884C1A2C38}" srcOrd="0" destOrd="0" presId="urn:microsoft.com/office/officeart/2011/layout/CircleProcess"/>
    <dgm:cxn modelId="{6E4039E4-BCB3-45A9-81BE-CDB77334CA49}" type="presParOf" srcId="{11204A0A-0254-48E9-9327-6695D30C87DD}" destId="{28C66B7B-3322-4EE8-A5A5-CA3F18A49785}" srcOrd="11" destOrd="0" presId="urn:microsoft.com/office/officeart/2011/layout/CircleProcess"/>
    <dgm:cxn modelId="{788E17E7-24CA-4C9D-BEE8-9D00A817054A}" type="presParOf" srcId="{11204A0A-0254-48E9-9327-6695D30C87DD}" destId="{66767CA2-320A-43C4-988C-99DB0C67EED9}" srcOrd="12" destOrd="0" presId="urn:microsoft.com/office/officeart/2011/layout/CircleProcess"/>
    <dgm:cxn modelId="{3280AA91-17CA-475B-B591-F3F6FD31A6C0}" type="presParOf" srcId="{66767CA2-320A-43C4-988C-99DB0C67EED9}" destId="{4828A268-4B20-4F09-9EAC-0169E9BFA1BB}" srcOrd="0" destOrd="0" presId="urn:microsoft.com/office/officeart/2011/layout/CircleProcess"/>
    <dgm:cxn modelId="{9A277C65-9A01-462A-961E-BA26B289F221}" type="presParOf" srcId="{11204A0A-0254-48E9-9327-6695D30C87DD}" destId="{2422F497-6256-446E-A816-87FE87C589CB}" srcOrd="13" destOrd="0" presId="urn:microsoft.com/office/officeart/2011/layout/CircleProcess"/>
    <dgm:cxn modelId="{8C2DE2CC-9FD2-41C3-BC95-700C725E8701}" type="presParOf" srcId="{2422F497-6256-446E-A816-87FE87C589CB}" destId="{7C725BD8-B516-4546-BC7E-84498D78FD8F}" srcOrd="0" destOrd="0" presId="urn:microsoft.com/office/officeart/2011/layout/CircleProcess"/>
    <dgm:cxn modelId="{B1BF7A57-24AE-4600-90E4-D8C5E3C0E175}" type="presParOf" srcId="{11204A0A-0254-48E9-9327-6695D30C87DD}" destId="{2C924A5B-1572-46EB-9660-AFD814B4CC8C}" srcOrd="14" destOrd="0" presId="urn:microsoft.com/office/officeart/2011/layout/CircleProcess"/>
    <dgm:cxn modelId="{9F1F6289-0799-42C7-8762-92D28A370C6D}" type="presParOf" srcId="{11204A0A-0254-48E9-9327-6695D30C87DD}" destId="{E43BD94B-0971-4E80-BF3B-2DE12717B719}" srcOrd="15" destOrd="0" presId="urn:microsoft.com/office/officeart/2011/layout/CircleProcess"/>
    <dgm:cxn modelId="{76544190-2118-4DD5-8AD9-72590FC87FA2}" type="presParOf" srcId="{E43BD94B-0971-4E80-BF3B-2DE12717B719}" destId="{DF86045B-80CC-436E-BB64-CA30334A8322}" srcOrd="0" destOrd="0" presId="urn:microsoft.com/office/officeart/2011/layout/CircleProcess"/>
    <dgm:cxn modelId="{1281866B-0EEC-4999-B153-E618EA3EE7C7}" type="presParOf" srcId="{11204A0A-0254-48E9-9327-6695D30C87DD}" destId="{D1EE8896-A8C4-4C8A-A813-A5621F1910D7}" srcOrd="16" destOrd="0" presId="urn:microsoft.com/office/officeart/2011/layout/CircleProcess"/>
    <dgm:cxn modelId="{86428682-F0D0-444D-A676-D2A3AF367FD5}" type="presParOf" srcId="{D1EE8896-A8C4-4C8A-A813-A5621F1910D7}" destId="{6829B446-FCB5-4C3E-BA4A-4B33799C6F96}" srcOrd="0" destOrd="0" presId="urn:microsoft.com/office/officeart/2011/layout/CircleProcess"/>
    <dgm:cxn modelId="{874CCEB7-7522-4205-92C6-E0F8046E66EA}" type="presParOf" srcId="{11204A0A-0254-48E9-9327-6695D30C87DD}" destId="{85DB4AB3-959A-462D-B302-830763CCFF11}" srcOrd="17" destOrd="0" presId="urn:microsoft.com/office/officeart/2011/layout/CircleProcess"/>
    <dgm:cxn modelId="{1C3963A6-0732-4C77-8468-366712A88F4F}" type="presParOf" srcId="{11204A0A-0254-48E9-9327-6695D30C87DD}" destId="{5EDC1357-CB55-420F-B1FE-3A9E4381E248}" srcOrd="18" destOrd="0" presId="urn:microsoft.com/office/officeart/2011/layout/CircleProcess"/>
    <dgm:cxn modelId="{43A7B559-C90E-4D97-8F12-ED514055122C}" type="presParOf" srcId="{5EDC1357-CB55-420F-B1FE-3A9E4381E248}" destId="{0A77A907-7394-4AEE-A97B-06B3CA570175}" srcOrd="0" destOrd="0" presId="urn:microsoft.com/office/officeart/2011/layout/CircleProcess"/>
    <dgm:cxn modelId="{AC634B7C-EDB0-4B47-B301-66616EEEAA04}" type="presParOf" srcId="{11204A0A-0254-48E9-9327-6695D30C87DD}" destId="{A1DABA49-EC7E-444D-9442-93653EB7859A}" srcOrd="19" destOrd="0" presId="urn:microsoft.com/office/officeart/2011/layout/CircleProcess"/>
    <dgm:cxn modelId="{9E458306-B87E-40C9-94E7-2CA3D804CC78}" type="presParOf" srcId="{A1DABA49-EC7E-444D-9442-93653EB7859A}" destId="{603DAC13-35AA-4560-B7BC-433A5BC7A1E2}" srcOrd="0" destOrd="0" presId="urn:microsoft.com/office/officeart/2011/layout/CircleProcess"/>
    <dgm:cxn modelId="{94B1F189-964D-435E-B660-9FAD6050391E}" type="presParOf" srcId="{11204A0A-0254-48E9-9327-6695D30C87DD}" destId="{D102446D-D267-4E5D-92EA-F69B8DE17C73}" srcOrd="20"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95EB6-6F5C-4BFB-AEE1-42C4DF68237D}" type="doc">
      <dgm:prSet loTypeId="urn:microsoft.com/office/officeart/2005/8/layout/venn3" loCatId="relationship" qsTypeId="urn:microsoft.com/office/officeart/2005/8/quickstyle/simple4" qsCatId="simple" csTypeId="urn:microsoft.com/office/officeart/2005/8/colors/colorful5" csCatId="colorful" phldr="1"/>
      <dgm:spPr/>
      <dgm:t>
        <a:bodyPr/>
        <a:lstStyle/>
        <a:p>
          <a:endParaRPr lang="en-US"/>
        </a:p>
      </dgm:t>
    </dgm:pt>
    <dgm:pt modelId="{202383C7-A818-4D31-8D56-E0623E61682F}">
      <dgm:prSet custT="1"/>
      <dgm:spPr/>
      <dgm:t>
        <a:bodyPr lIns="36000" tIns="144000" rIns="252000" anchor="t"/>
        <a:lstStyle/>
        <a:p>
          <a:pPr algn="ctr" rtl="0">
            <a:lnSpc>
              <a:spcPct val="80000"/>
            </a:lnSpc>
            <a:spcAft>
              <a:spcPts val="0"/>
            </a:spcAft>
          </a:pPr>
          <a:r>
            <a:rPr lang="en-US" sz="1800" b="1" spc="-60" baseline="0" dirty="0" smtClean="0">
              <a:solidFill>
                <a:srgbClr val="006600"/>
              </a:solidFill>
            </a:rPr>
            <a:t>Passion</a:t>
          </a:r>
        </a:p>
        <a:p>
          <a:pPr algn="ctr" rtl="0">
            <a:lnSpc>
              <a:spcPct val="80000"/>
            </a:lnSpc>
            <a:spcAft>
              <a:spcPts val="0"/>
            </a:spcAft>
          </a:pPr>
          <a:r>
            <a:rPr lang="en-US" sz="1800" b="0" baseline="0" dirty="0" smtClean="0"/>
            <a:t>Present as if it is your life-long project</a:t>
          </a:r>
          <a:endParaRPr lang="en-GB" sz="1800" b="1" spc="-60" baseline="0" dirty="0" smtClean="0">
            <a:solidFill>
              <a:schemeClr val="accent5">
                <a:lumMod val="50000"/>
              </a:schemeClr>
            </a:solidFill>
          </a:endParaRPr>
        </a:p>
      </dgm:t>
    </dgm:pt>
    <dgm:pt modelId="{CD048C54-1391-4F41-A597-B9B1DE44AD3E}" type="parTrans" cxnId="{7D50DDB2-39FC-415A-B034-FD03CB31CA44}">
      <dgm:prSet/>
      <dgm:spPr/>
      <dgm:t>
        <a:bodyPr/>
        <a:lstStyle/>
        <a:p>
          <a:pPr algn="ctr"/>
          <a:endParaRPr lang="en-US" sz="2800"/>
        </a:p>
      </dgm:t>
    </dgm:pt>
    <dgm:pt modelId="{D813B26B-8CB0-47F6-AEC0-61847EE82F9F}" type="sibTrans" cxnId="{7D50DDB2-39FC-415A-B034-FD03CB31CA44}">
      <dgm:prSet/>
      <dgm:spPr/>
      <dgm:t>
        <a:bodyPr/>
        <a:lstStyle/>
        <a:p>
          <a:pPr algn="ctr"/>
          <a:endParaRPr lang="en-US" sz="2800"/>
        </a:p>
      </dgm:t>
    </dgm:pt>
    <dgm:pt modelId="{931B1F3A-D548-4F00-8E4A-7F9853C86D6B}">
      <dgm:prSet custT="1"/>
      <dgm:spPr/>
      <dgm:t>
        <a:bodyPr lIns="144000" tIns="144000" rIns="144000" anchor="t"/>
        <a:lstStyle/>
        <a:p>
          <a:pPr algn="ctr" rtl="0">
            <a:lnSpc>
              <a:spcPct val="80000"/>
            </a:lnSpc>
            <a:spcAft>
              <a:spcPts val="0"/>
            </a:spcAft>
          </a:pPr>
          <a:r>
            <a:rPr lang="en-US" sz="1800" b="1" spc="-60" baseline="0" dirty="0" smtClean="0">
              <a:solidFill>
                <a:srgbClr val="669900"/>
              </a:solidFill>
            </a:rPr>
            <a:t>Emotion</a:t>
          </a:r>
        </a:p>
        <a:p>
          <a:pPr algn="ctr" rtl="0">
            <a:lnSpc>
              <a:spcPct val="80000"/>
            </a:lnSpc>
            <a:spcAft>
              <a:spcPts val="0"/>
            </a:spcAft>
          </a:pPr>
          <a:r>
            <a:rPr lang="en-US" sz="1800" b="0" baseline="0" dirty="0" smtClean="0"/>
            <a:t>Love your</a:t>
          </a:r>
          <a:br>
            <a:rPr lang="en-US" sz="1800" b="0" baseline="0" dirty="0" smtClean="0"/>
          </a:br>
          <a:r>
            <a:rPr lang="en-US" sz="1800" b="0" baseline="0" dirty="0" smtClean="0"/>
            <a:t>work</a:t>
          </a:r>
          <a:endParaRPr lang="en-US" sz="2800" spc="-60" baseline="0" dirty="0"/>
        </a:p>
      </dgm:t>
    </dgm:pt>
    <dgm:pt modelId="{3B184409-645D-460D-9387-C8AE0AEF862E}" type="parTrans" cxnId="{EB06BB2C-9A92-4D4B-A128-7D56D4AC9B4B}">
      <dgm:prSet/>
      <dgm:spPr/>
      <dgm:t>
        <a:bodyPr/>
        <a:lstStyle/>
        <a:p>
          <a:pPr algn="ctr"/>
          <a:endParaRPr lang="en-US" sz="2800"/>
        </a:p>
      </dgm:t>
    </dgm:pt>
    <dgm:pt modelId="{953DC65E-741C-41C0-BD89-A84380692530}" type="sibTrans" cxnId="{EB06BB2C-9A92-4D4B-A128-7D56D4AC9B4B}">
      <dgm:prSet/>
      <dgm:spPr/>
      <dgm:t>
        <a:bodyPr/>
        <a:lstStyle/>
        <a:p>
          <a:pPr algn="ctr"/>
          <a:endParaRPr lang="en-US" sz="2800"/>
        </a:p>
      </dgm:t>
    </dgm:pt>
    <dgm:pt modelId="{1E4D66B6-6752-48DD-A285-B4B0AEB81A95}">
      <dgm:prSet custT="1"/>
      <dgm:spPr/>
      <dgm:t>
        <a:bodyPr lIns="144000" tIns="144000" rIns="36000" anchor="t"/>
        <a:lstStyle/>
        <a:p>
          <a:pPr algn="ctr" rtl="0">
            <a:lnSpc>
              <a:spcPct val="80000"/>
            </a:lnSpc>
            <a:spcAft>
              <a:spcPts val="0"/>
            </a:spcAft>
          </a:pPr>
          <a:r>
            <a:rPr lang="en-US" sz="1800" b="1" spc="-60" baseline="0" dirty="0" smtClean="0">
              <a:solidFill>
                <a:schemeClr val="accent2">
                  <a:lumMod val="75000"/>
                </a:schemeClr>
              </a:solidFill>
            </a:rPr>
            <a:t>Respect</a:t>
          </a:r>
        </a:p>
        <a:p>
          <a:pPr algn="ctr" rtl="0">
            <a:lnSpc>
              <a:spcPct val="80000"/>
            </a:lnSpc>
            <a:spcAft>
              <a:spcPts val="0"/>
            </a:spcAft>
          </a:pPr>
          <a:r>
            <a:rPr lang="en-US" sz="1800" b="0" baseline="0" dirty="0" smtClean="0"/>
            <a:t>If they respect you, they will listen to you</a:t>
          </a:r>
          <a:endParaRPr lang="en-US" sz="2800" spc="-60" baseline="0" dirty="0"/>
        </a:p>
      </dgm:t>
    </dgm:pt>
    <dgm:pt modelId="{37E7B78B-D1AC-4CE7-B27F-5775CB8CA8DF}" type="parTrans" cxnId="{7B8188EC-D284-41FC-B5B2-00747849883B}">
      <dgm:prSet/>
      <dgm:spPr/>
      <dgm:t>
        <a:bodyPr/>
        <a:lstStyle/>
        <a:p>
          <a:pPr algn="ctr"/>
          <a:endParaRPr lang="en-US" sz="2800"/>
        </a:p>
      </dgm:t>
    </dgm:pt>
    <dgm:pt modelId="{13AD635F-4C7B-4D0B-AD8B-954B1F10575C}" type="sibTrans" cxnId="{7B8188EC-D284-41FC-B5B2-00747849883B}">
      <dgm:prSet/>
      <dgm:spPr/>
      <dgm:t>
        <a:bodyPr/>
        <a:lstStyle/>
        <a:p>
          <a:pPr algn="ctr"/>
          <a:endParaRPr lang="en-US" sz="2800"/>
        </a:p>
      </dgm:t>
    </dgm:pt>
    <dgm:pt modelId="{9AD75D31-3512-4989-9399-E6581842B59A}">
      <dgm:prSet custT="1"/>
      <dgm:spPr/>
      <dgm:t>
        <a:bodyPr lIns="144000" tIns="144000" rIns="144000" anchor="t"/>
        <a:lstStyle/>
        <a:p>
          <a:pPr algn="ctr" rtl="0">
            <a:lnSpc>
              <a:spcPct val="80000"/>
            </a:lnSpc>
            <a:spcAft>
              <a:spcPts val="0"/>
            </a:spcAft>
          </a:pPr>
          <a:r>
            <a:rPr lang="en-GB" sz="1800" b="1" spc="-60" baseline="0" dirty="0" smtClean="0">
              <a:solidFill>
                <a:schemeClr val="accent5">
                  <a:lumMod val="50000"/>
                </a:schemeClr>
              </a:solidFill>
            </a:rPr>
            <a:t>Empathy</a:t>
          </a:r>
        </a:p>
        <a:p>
          <a:pPr algn="ctr" rtl="0">
            <a:lnSpc>
              <a:spcPct val="80000"/>
            </a:lnSpc>
            <a:spcAft>
              <a:spcPts val="0"/>
            </a:spcAft>
          </a:pPr>
          <a:r>
            <a:rPr lang="en-GB" sz="1800" b="0" baseline="0" dirty="0" smtClean="0"/>
            <a:t>If they like you, they will listen to you</a:t>
          </a:r>
          <a:endParaRPr lang="en-US" sz="2800" spc="-60" baseline="0" dirty="0"/>
        </a:p>
      </dgm:t>
    </dgm:pt>
    <dgm:pt modelId="{49227D4A-D166-4816-859F-093AD43A7709}" type="sibTrans" cxnId="{71374711-F620-406B-821C-D1C666144CAB}">
      <dgm:prSet/>
      <dgm:spPr/>
      <dgm:t>
        <a:bodyPr/>
        <a:lstStyle/>
        <a:p>
          <a:pPr algn="ctr"/>
          <a:endParaRPr lang="en-US" sz="2800"/>
        </a:p>
      </dgm:t>
    </dgm:pt>
    <dgm:pt modelId="{4DFEB332-D63B-4E0F-BE7B-73CDCCF4FB65}" type="parTrans" cxnId="{71374711-F620-406B-821C-D1C666144CAB}">
      <dgm:prSet/>
      <dgm:spPr/>
      <dgm:t>
        <a:bodyPr/>
        <a:lstStyle/>
        <a:p>
          <a:pPr algn="ctr"/>
          <a:endParaRPr lang="en-US" sz="2800"/>
        </a:p>
      </dgm:t>
    </dgm:pt>
    <dgm:pt modelId="{17854DD2-2CA2-4EAD-91D6-DF18C255F0F0}" type="pres">
      <dgm:prSet presAssocID="{8CE95EB6-6F5C-4BFB-AEE1-42C4DF68237D}" presName="Name0" presStyleCnt="0">
        <dgm:presLayoutVars>
          <dgm:dir/>
          <dgm:resizeHandles val="exact"/>
        </dgm:presLayoutVars>
      </dgm:prSet>
      <dgm:spPr/>
      <dgm:t>
        <a:bodyPr/>
        <a:lstStyle/>
        <a:p>
          <a:endParaRPr lang="en-US"/>
        </a:p>
      </dgm:t>
    </dgm:pt>
    <dgm:pt modelId="{F45C7BF3-7F9C-44F6-9A8E-6927D75556D5}" type="pres">
      <dgm:prSet presAssocID="{202383C7-A818-4D31-8D56-E0623E61682F}" presName="Name5" presStyleLbl="vennNode1" presStyleIdx="0" presStyleCnt="4" custScaleY="68804" custLinFactNeighborX="-9303">
        <dgm:presLayoutVars>
          <dgm:bulletEnabled val="1"/>
        </dgm:presLayoutVars>
      </dgm:prSet>
      <dgm:spPr/>
      <dgm:t>
        <a:bodyPr/>
        <a:lstStyle/>
        <a:p>
          <a:endParaRPr lang="en-US"/>
        </a:p>
      </dgm:t>
    </dgm:pt>
    <dgm:pt modelId="{85011B4D-6642-4EC2-9B8F-C9FF31861E57}" type="pres">
      <dgm:prSet presAssocID="{D813B26B-8CB0-47F6-AEC0-61847EE82F9F}" presName="space" presStyleCnt="0"/>
      <dgm:spPr/>
    </dgm:pt>
    <dgm:pt modelId="{D96CCF64-9502-40D2-956A-ED3F451737E2}" type="pres">
      <dgm:prSet presAssocID="{9AD75D31-3512-4989-9399-E6581842B59A}" presName="Name5" presStyleLbl="vennNode1" presStyleIdx="1" presStyleCnt="4" custScaleY="68804" custLinFactNeighborX="-9303">
        <dgm:presLayoutVars>
          <dgm:bulletEnabled val="1"/>
        </dgm:presLayoutVars>
      </dgm:prSet>
      <dgm:spPr/>
      <dgm:t>
        <a:bodyPr/>
        <a:lstStyle/>
        <a:p>
          <a:endParaRPr lang="en-US"/>
        </a:p>
      </dgm:t>
    </dgm:pt>
    <dgm:pt modelId="{65787711-78B2-4298-BC6A-DBF20D95B513}" type="pres">
      <dgm:prSet presAssocID="{49227D4A-D166-4816-859F-093AD43A7709}" presName="space" presStyleCnt="0"/>
      <dgm:spPr/>
    </dgm:pt>
    <dgm:pt modelId="{CEA5735A-A075-4CC0-954D-6A2CBAB1BC60}" type="pres">
      <dgm:prSet presAssocID="{931B1F3A-D548-4F00-8E4A-7F9853C86D6B}" presName="Name5" presStyleLbl="vennNode1" presStyleIdx="2" presStyleCnt="4" custScaleY="68804" custLinFactNeighborX="-9303">
        <dgm:presLayoutVars>
          <dgm:bulletEnabled val="1"/>
        </dgm:presLayoutVars>
      </dgm:prSet>
      <dgm:spPr/>
      <dgm:t>
        <a:bodyPr/>
        <a:lstStyle/>
        <a:p>
          <a:endParaRPr lang="en-US"/>
        </a:p>
      </dgm:t>
    </dgm:pt>
    <dgm:pt modelId="{B7BA7511-0776-43F6-9A53-C21A4F9C02D8}" type="pres">
      <dgm:prSet presAssocID="{953DC65E-741C-41C0-BD89-A84380692530}" presName="space" presStyleCnt="0"/>
      <dgm:spPr/>
    </dgm:pt>
    <dgm:pt modelId="{89DB8551-58AA-496E-ABCE-BAC2CA236E70}" type="pres">
      <dgm:prSet presAssocID="{1E4D66B6-6752-48DD-A285-B4B0AEB81A95}" presName="Name5" presStyleLbl="vennNode1" presStyleIdx="3" presStyleCnt="4" custScaleY="68804" custLinFactNeighborX="-9303">
        <dgm:presLayoutVars>
          <dgm:bulletEnabled val="1"/>
        </dgm:presLayoutVars>
      </dgm:prSet>
      <dgm:spPr/>
      <dgm:t>
        <a:bodyPr/>
        <a:lstStyle/>
        <a:p>
          <a:endParaRPr lang="en-US"/>
        </a:p>
      </dgm:t>
    </dgm:pt>
  </dgm:ptLst>
  <dgm:cxnLst>
    <dgm:cxn modelId="{83E2AFAF-D518-4FFD-863E-2E409B54E118}" type="presOf" srcId="{931B1F3A-D548-4F00-8E4A-7F9853C86D6B}" destId="{CEA5735A-A075-4CC0-954D-6A2CBAB1BC60}" srcOrd="0" destOrd="0" presId="urn:microsoft.com/office/officeart/2005/8/layout/venn3"/>
    <dgm:cxn modelId="{C5AD7CBB-3D3C-47ED-A25C-8A6517242744}" type="presOf" srcId="{1E4D66B6-6752-48DD-A285-B4B0AEB81A95}" destId="{89DB8551-58AA-496E-ABCE-BAC2CA236E70}" srcOrd="0" destOrd="0" presId="urn:microsoft.com/office/officeart/2005/8/layout/venn3"/>
    <dgm:cxn modelId="{24FC1636-5861-49F7-9C56-EC05DB4F68FF}" type="presOf" srcId="{9AD75D31-3512-4989-9399-E6581842B59A}" destId="{D96CCF64-9502-40D2-956A-ED3F451737E2}" srcOrd="0" destOrd="0" presId="urn:microsoft.com/office/officeart/2005/8/layout/venn3"/>
    <dgm:cxn modelId="{7D50DDB2-39FC-415A-B034-FD03CB31CA44}" srcId="{8CE95EB6-6F5C-4BFB-AEE1-42C4DF68237D}" destId="{202383C7-A818-4D31-8D56-E0623E61682F}" srcOrd="0" destOrd="0" parTransId="{CD048C54-1391-4F41-A597-B9B1DE44AD3E}" sibTransId="{D813B26B-8CB0-47F6-AEC0-61847EE82F9F}"/>
    <dgm:cxn modelId="{EB06BB2C-9A92-4D4B-A128-7D56D4AC9B4B}" srcId="{8CE95EB6-6F5C-4BFB-AEE1-42C4DF68237D}" destId="{931B1F3A-D548-4F00-8E4A-7F9853C86D6B}" srcOrd="2" destOrd="0" parTransId="{3B184409-645D-460D-9387-C8AE0AEF862E}" sibTransId="{953DC65E-741C-41C0-BD89-A84380692530}"/>
    <dgm:cxn modelId="{45EF31BC-5391-454B-B811-59693712228C}" type="presOf" srcId="{202383C7-A818-4D31-8D56-E0623E61682F}" destId="{F45C7BF3-7F9C-44F6-9A8E-6927D75556D5}" srcOrd="0" destOrd="0" presId="urn:microsoft.com/office/officeart/2005/8/layout/venn3"/>
    <dgm:cxn modelId="{71374711-F620-406B-821C-D1C666144CAB}" srcId="{8CE95EB6-6F5C-4BFB-AEE1-42C4DF68237D}" destId="{9AD75D31-3512-4989-9399-E6581842B59A}" srcOrd="1" destOrd="0" parTransId="{4DFEB332-D63B-4E0F-BE7B-73CDCCF4FB65}" sibTransId="{49227D4A-D166-4816-859F-093AD43A7709}"/>
    <dgm:cxn modelId="{16C70431-49E5-4E27-9A53-CB8CE9C1A67C}" type="presOf" srcId="{8CE95EB6-6F5C-4BFB-AEE1-42C4DF68237D}" destId="{17854DD2-2CA2-4EAD-91D6-DF18C255F0F0}" srcOrd="0" destOrd="0" presId="urn:microsoft.com/office/officeart/2005/8/layout/venn3"/>
    <dgm:cxn modelId="{7B8188EC-D284-41FC-B5B2-00747849883B}" srcId="{8CE95EB6-6F5C-4BFB-AEE1-42C4DF68237D}" destId="{1E4D66B6-6752-48DD-A285-B4B0AEB81A95}" srcOrd="3" destOrd="0" parTransId="{37E7B78B-D1AC-4CE7-B27F-5775CB8CA8DF}" sibTransId="{13AD635F-4C7B-4D0B-AD8B-954B1F10575C}"/>
    <dgm:cxn modelId="{B6D8C70A-6162-4474-989C-1625A77CEEED}" type="presParOf" srcId="{17854DD2-2CA2-4EAD-91D6-DF18C255F0F0}" destId="{F45C7BF3-7F9C-44F6-9A8E-6927D75556D5}" srcOrd="0" destOrd="0" presId="urn:microsoft.com/office/officeart/2005/8/layout/venn3"/>
    <dgm:cxn modelId="{B2CDBF77-E205-477C-AE4D-E6345A962F2F}" type="presParOf" srcId="{17854DD2-2CA2-4EAD-91D6-DF18C255F0F0}" destId="{85011B4D-6642-4EC2-9B8F-C9FF31861E57}" srcOrd="1" destOrd="0" presId="urn:microsoft.com/office/officeart/2005/8/layout/venn3"/>
    <dgm:cxn modelId="{3A9CBD2F-3BC5-471E-B73D-4C4737D68F70}" type="presParOf" srcId="{17854DD2-2CA2-4EAD-91D6-DF18C255F0F0}" destId="{D96CCF64-9502-40D2-956A-ED3F451737E2}" srcOrd="2" destOrd="0" presId="urn:microsoft.com/office/officeart/2005/8/layout/venn3"/>
    <dgm:cxn modelId="{FFCC0C79-7DA4-4F18-9818-0DCF17FFD552}" type="presParOf" srcId="{17854DD2-2CA2-4EAD-91D6-DF18C255F0F0}" destId="{65787711-78B2-4298-BC6A-DBF20D95B513}" srcOrd="3" destOrd="0" presId="urn:microsoft.com/office/officeart/2005/8/layout/venn3"/>
    <dgm:cxn modelId="{2AE4A4F8-2823-429F-AC5F-49C249FED850}" type="presParOf" srcId="{17854DD2-2CA2-4EAD-91D6-DF18C255F0F0}" destId="{CEA5735A-A075-4CC0-954D-6A2CBAB1BC60}" srcOrd="4" destOrd="0" presId="urn:microsoft.com/office/officeart/2005/8/layout/venn3"/>
    <dgm:cxn modelId="{EA7CDBC8-57FD-4487-8C09-6C1519552702}" type="presParOf" srcId="{17854DD2-2CA2-4EAD-91D6-DF18C255F0F0}" destId="{B7BA7511-0776-43F6-9A53-C21A4F9C02D8}" srcOrd="5" destOrd="0" presId="urn:microsoft.com/office/officeart/2005/8/layout/venn3"/>
    <dgm:cxn modelId="{CD5A5C8E-03F2-4EC2-A70C-D511DCC9FCDC}" type="presParOf" srcId="{17854DD2-2CA2-4EAD-91D6-DF18C255F0F0}" destId="{89DB8551-58AA-496E-ABCE-BAC2CA236E70}"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202CE3-5928-454F-9538-DF985E3FF006}" type="doc">
      <dgm:prSet loTypeId="urn:diagrams.loki3.com/VaryingWidthList+Icon" loCatId="list" qsTypeId="urn:microsoft.com/office/officeart/2005/8/quickstyle/simple1" qsCatId="simple" csTypeId="urn:microsoft.com/office/officeart/2005/8/colors/accent2_5" csCatId="accent2" phldr="1"/>
      <dgm:spPr/>
      <dgm:t>
        <a:bodyPr/>
        <a:lstStyle/>
        <a:p>
          <a:endParaRPr lang="en-US"/>
        </a:p>
      </dgm:t>
    </dgm:pt>
    <dgm:pt modelId="{9D201C95-779C-49F1-9466-82FFD10181CC}">
      <dgm:prSet custT="1"/>
      <dgm:spPr/>
      <dgm:t>
        <a:bodyPr lIns="576000" tIns="72000" rIns="72000" bIns="0"/>
        <a:lstStyle/>
        <a:p>
          <a:pPr algn="l" rtl="0">
            <a:lnSpc>
              <a:spcPct val="80000"/>
            </a:lnSpc>
            <a:spcAft>
              <a:spcPts val="0"/>
            </a:spcAft>
          </a:pPr>
          <a:r>
            <a:rPr lang="en-US" sz="2000" b="1" spc="-60" baseline="0" dirty="0" smtClean="0"/>
            <a:t>"Plan in analog”</a:t>
          </a:r>
        </a:p>
        <a:p>
          <a:pPr algn="ctr" rtl="0">
            <a:lnSpc>
              <a:spcPct val="80000"/>
            </a:lnSpc>
            <a:spcAft>
              <a:spcPts val="0"/>
            </a:spcAft>
          </a:pPr>
          <a:r>
            <a:rPr lang="en-US" sz="1800" spc="-60" baseline="0" dirty="0" smtClean="0"/>
            <a:t>Play with ideas on whiteboards. Don’t get stuck in PowerPoint </a:t>
          </a:r>
          <a:endParaRPr lang="en-US" sz="2400" b="1" spc="-60" baseline="0" dirty="0"/>
        </a:p>
      </dgm:t>
    </dgm:pt>
    <dgm:pt modelId="{10B648EB-0971-4292-8C33-5E1AF27D312D}" type="parTrans" cxnId="{410D1B53-9F63-44E9-8CBC-907BF01AE8B8}">
      <dgm:prSet/>
      <dgm:spPr/>
      <dgm:t>
        <a:bodyPr/>
        <a:lstStyle/>
        <a:p>
          <a:pPr>
            <a:lnSpc>
              <a:spcPct val="80000"/>
            </a:lnSpc>
          </a:pPr>
          <a:endParaRPr lang="en-US" sz="2400"/>
        </a:p>
      </dgm:t>
    </dgm:pt>
    <dgm:pt modelId="{7C56CD9F-9BB4-49EA-BC76-179855A8373A}" type="sibTrans" cxnId="{410D1B53-9F63-44E9-8CBC-907BF01AE8B8}">
      <dgm:prSet/>
      <dgm:spPr/>
      <dgm:t>
        <a:bodyPr/>
        <a:lstStyle/>
        <a:p>
          <a:pPr>
            <a:lnSpc>
              <a:spcPct val="80000"/>
            </a:lnSpc>
          </a:pPr>
          <a:endParaRPr lang="en-US" sz="2400"/>
        </a:p>
      </dgm:t>
    </dgm:pt>
    <dgm:pt modelId="{AE6A0320-9619-4B1E-B713-30B13674BF62}">
      <dgm:prSet custT="1"/>
      <dgm:spPr/>
      <dgm:t>
        <a:bodyPr lIns="576000" tIns="72000" rIns="72000" bIns="0"/>
        <a:lstStyle/>
        <a:p>
          <a:pPr algn="l" rtl="0">
            <a:lnSpc>
              <a:spcPct val="80000"/>
            </a:lnSpc>
            <a:spcAft>
              <a:spcPts val="0"/>
            </a:spcAft>
          </a:pPr>
          <a:r>
            <a:rPr lang="en-US" sz="2000" b="1" spc="-60" baseline="0" dirty="0" smtClean="0"/>
            <a:t>"Answer the most important question”</a:t>
          </a:r>
        </a:p>
        <a:p>
          <a:pPr algn="l" rtl="0">
            <a:lnSpc>
              <a:spcPct val="80000"/>
            </a:lnSpc>
            <a:spcAft>
              <a:spcPts val="0"/>
            </a:spcAft>
          </a:pPr>
          <a:r>
            <a:rPr lang="en-US" sz="1800" spc="-60" baseline="0" dirty="0" smtClean="0"/>
            <a:t>Why should I care?</a:t>
          </a:r>
          <a:endParaRPr lang="en-US" sz="2400" b="1" spc="-60" baseline="0" dirty="0"/>
        </a:p>
      </dgm:t>
    </dgm:pt>
    <dgm:pt modelId="{00CB92D9-5D8C-4ED8-A738-538B8387A34F}" type="parTrans" cxnId="{6E244211-9B54-4DC5-841D-2F3EC34E0B81}">
      <dgm:prSet/>
      <dgm:spPr/>
      <dgm:t>
        <a:bodyPr/>
        <a:lstStyle/>
        <a:p>
          <a:pPr>
            <a:lnSpc>
              <a:spcPct val="80000"/>
            </a:lnSpc>
          </a:pPr>
          <a:endParaRPr lang="en-US" sz="2400"/>
        </a:p>
      </dgm:t>
    </dgm:pt>
    <dgm:pt modelId="{0E26FD29-54B6-42BE-BE20-94750BA750C3}" type="sibTrans" cxnId="{6E244211-9B54-4DC5-841D-2F3EC34E0B81}">
      <dgm:prSet/>
      <dgm:spPr/>
      <dgm:t>
        <a:bodyPr/>
        <a:lstStyle/>
        <a:p>
          <a:pPr>
            <a:lnSpc>
              <a:spcPct val="80000"/>
            </a:lnSpc>
          </a:pPr>
          <a:endParaRPr lang="en-US" sz="2400"/>
        </a:p>
      </dgm:t>
    </dgm:pt>
    <dgm:pt modelId="{B22154B2-8CF1-4762-9E8A-658AF6475270}">
      <dgm:prSet custT="1"/>
      <dgm:spPr/>
      <dgm:t>
        <a:bodyPr lIns="576000" tIns="72000" rIns="72000" bIns="0"/>
        <a:lstStyle/>
        <a:p>
          <a:pPr algn="l" rtl="0">
            <a:lnSpc>
              <a:spcPct val="80000"/>
            </a:lnSpc>
            <a:spcAft>
              <a:spcPts val="0"/>
            </a:spcAft>
          </a:pPr>
          <a:r>
            <a:rPr lang="en-US" sz="2000" b="1" spc="-60" baseline="0" dirty="0" smtClean="0"/>
            <a:t>"Develop a sense of purpose”</a:t>
          </a:r>
        </a:p>
        <a:p>
          <a:pPr algn="l" rtl="0">
            <a:lnSpc>
              <a:spcPct val="80000"/>
            </a:lnSpc>
            <a:spcAft>
              <a:spcPts val="0"/>
            </a:spcAft>
          </a:pPr>
          <a:r>
            <a:rPr lang="en-US" sz="1800" spc="-60" baseline="0" dirty="0" smtClean="0"/>
            <a:t>Convey your passion for your content</a:t>
          </a:r>
          <a:endParaRPr lang="en-US" sz="2400" b="1" spc="-60" baseline="0" dirty="0"/>
        </a:p>
      </dgm:t>
    </dgm:pt>
    <dgm:pt modelId="{BCAAD1FA-AF6A-4220-B1FA-8F350775540A}" type="parTrans" cxnId="{9AEDEA03-8494-4367-BFAF-264A0E173E44}">
      <dgm:prSet/>
      <dgm:spPr/>
      <dgm:t>
        <a:bodyPr/>
        <a:lstStyle/>
        <a:p>
          <a:pPr>
            <a:lnSpc>
              <a:spcPct val="80000"/>
            </a:lnSpc>
          </a:pPr>
          <a:endParaRPr lang="en-US" sz="2400"/>
        </a:p>
      </dgm:t>
    </dgm:pt>
    <dgm:pt modelId="{E6D0EE3F-E1EC-4D21-884C-7A1DCA131A30}" type="sibTrans" cxnId="{9AEDEA03-8494-4367-BFAF-264A0E173E44}">
      <dgm:prSet/>
      <dgm:spPr/>
      <dgm:t>
        <a:bodyPr/>
        <a:lstStyle/>
        <a:p>
          <a:pPr>
            <a:lnSpc>
              <a:spcPct val="80000"/>
            </a:lnSpc>
          </a:pPr>
          <a:endParaRPr lang="en-US" sz="2400"/>
        </a:p>
      </dgm:t>
    </dgm:pt>
    <dgm:pt modelId="{778A1A5E-DD1D-4876-BCA4-6D45E648CE0A}">
      <dgm:prSet custT="1"/>
      <dgm:spPr/>
      <dgm:t>
        <a:bodyPr lIns="576000" tIns="72000" rIns="72000" bIns="0"/>
        <a:lstStyle/>
        <a:p>
          <a:pPr algn="l" rtl="0">
            <a:lnSpc>
              <a:spcPct val="80000"/>
            </a:lnSpc>
            <a:spcAft>
              <a:spcPts val="0"/>
            </a:spcAft>
          </a:pPr>
          <a:r>
            <a:rPr lang="en-US" sz="2000" b="1" spc="-60" baseline="0" dirty="0" smtClean="0"/>
            <a:t>"Create Twitter-like Headlines”</a:t>
          </a:r>
        </a:p>
        <a:p>
          <a:pPr algn="l" rtl="0">
            <a:lnSpc>
              <a:spcPct val="80000"/>
            </a:lnSpc>
            <a:spcAft>
              <a:spcPts val="0"/>
            </a:spcAft>
          </a:pPr>
          <a:r>
            <a:rPr lang="en-US" sz="1800" spc="-60" baseline="0" dirty="0" smtClean="0"/>
            <a:t>People don’t want to read, they want to hear a story</a:t>
          </a:r>
          <a:endParaRPr lang="en-US" sz="2400" b="1" spc="-60" baseline="0" dirty="0"/>
        </a:p>
      </dgm:t>
    </dgm:pt>
    <dgm:pt modelId="{952B8DD9-4197-4E6D-8DD5-323B52FF8756}" type="parTrans" cxnId="{509203D1-EC8C-4C5F-9012-4284CF97339B}">
      <dgm:prSet/>
      <dgm:spPr/>
      <dgm:t>
        <a:bodyPr/>
        <a:lstStyle/>
        <a:p>
          <a:pPr>
            <a:lnSpc>
              <a:spcPct val="80000"/>
            </a:lnSpc>
          </a:pPr>
          <a:endParaRPr lang="en-US" sz="2400"/>
        </a:p>
      </dgm:t>
    </dgm:pt>
    <dgm:pt modelId="{49EA8763-06A9-458B-97B0-665AC8299673}" type="sibTrans" cxnId="{509203D1-EC8C-4C5F-9012-4284CF97339B}">
      <dgm:prSet/>
      <dgm:spPr/>
      <dgm:t>
        <a:bodyPr/>
        <a:lstStyle/>
        <a:p>
          <a:pPr>
            <a:lnSpc>
              <a:spcPct val="80000"/>
            </a:lnSpc>
          </a:pPr>
          <a:endParaRPr lang="en-US" sz="2400"/>
        </a:p>
      </dgm:t>
    </dgm:pt>
    <dgm:pt modelId="{2AE9684A-ECE9-417E-8483-351220EBE5D6}">
      <dgm:prSet custT="1"/>
      <dgm:spPr/>
      <dgm:t>
        <a:bodyPr lIns="576000" tIns="72000" rIns="72000" bIns="0"/>
        <a:lstStyle/>
        <a:p>
          <a:pPr algn="l" rtl="0">
            <a:lnSpc>
              <a:spcPct val="80000"/>
            </a:lnSpc>
            <a:spcAft>
              <a:spcPts val="0"/>
            </a:spcAft>
          </a:pPr>
          <a:r>
            <a:rPr lang="en-US" sz="2000" b="1" spc="-60" baseline="0" dirty="0" smtClean="0"/>
            <a:t>"Draw a road map: Beginning, middle &amp; end”</a:t>
          </a:r>
        </a:p>
        <a:p>
          <a:pPr algn="l" rtl="0">
            <a:lnSpc>
              <a:spcPct val="80000"/>
            </a:lnSpc>
            <a:spcAft>
              <a:spcPts val="0"/>
            </a:spcAft>
          </a:pPr>
          <a:r>
            <a:rPr lang="en-US" sz="1800" spc="-60" baseline="0" dirty="0" smtClean="0"/>
            <a:t>Use a structure so the audience feels the presenter is organized</a:t>
          </a:r>
          <a:endParaRPr lang="en-US" sz="2400" b="1" spc="-60" baseline="0" dirty="0"/>
        </a:p>
      </dgm:t>
    </dgm:pt>
    <dgm:pt modelId="{F5D453EC-DBFC-4C94-9F32-2BA3740B699B}" type="parTrans" cxnId="{2A2EE057-A0B7-457E-A790-A71339639794}">
      <dgm:prSet/>
      <dgm:spPr/>
      <dgm:t>
        <a:bodyPr/>
        <a:lstStyle/>
        <a:p>
          <a:pPr>
            <a:lnSpc>
              <a:spcPct val="80000"/>
            </a:lnSpc>
          </a:pPr>
          <a:endParaRPr lang="en-US" sz="2400"/>
        </a:p>
      </dgm:t>
    </dgm:pt>
    <dgm:pt modelId="{90B7CFEE-FF16-465E-8A40-502CE87B86D2}" type="sibTrans" cxnId="{2A2EE057-A0B7-457E-A790-A71339639794}">
      <dgm:prSet/>
      <dgm:spPr/>
      <dgm:t>
        <a:bodyPr/>
        <a:lstStyle/>
        <a:p>
          <a:pPr>
            <a:lnSpc>
              <a:spcPct val="80000"/>
            </a:lnSpc>
          </a:pPr>
          <a:endParaRPr lang="en-US" sz="2400"/>
        </a:p>
      </dgm:t>
    </dgm:pt>
    <dgm:pt modelId="{0C45FC24-9A62-4AC5-9686-E24F52E5BAD3}">
      <dgm:prSet custT="1"/>
      <dgm:spPr/>
      <dgm:t>
        <a:bodyPr lIns="576000" tIns="72000" rIns="72000" bIns="0"/>
        <a:lstStyle/>
        <a:p>
          <a:pPr algn="l" rtl="0">
            <a:lnSpc>
              <a:spcPct val="80000"/>
            </a:lnSpc>
            <a:spcAft>
              <a:spcPts val="0"/>
            </a:spcAft>
          </a:pPr>
          <a:r>
            <a:rPr lang="en-US" sz="2000" b="1" spc="-60" baseline="0" dirty="0" smtClean="0"/>
            <a:t>“Introduce the Antagonist”</a:t>
          </a:r>
        </a:p>
        <a:p>
          <a:pPr algn="ctr" rtl="0">
            <a:lnSpc>
              <a:spcPct val="80000"/>
            </a:lnSpc>
            <a:spcAft>
              <a:spcPts val="0"/>
            </a:spcAft>
          </a:pPr>
          <a:r>
            <a:rPr lang="en-US" sz="1800" spc="-60" baseline="0" dirty="0" smtClean="0"/>
            <a:t>What is the problem that needs to be solved or the enemy to overcome?</a:t>
          </a:r>
          <a:endParaRPr lang="en-US" sz="2000" b="1" spc="-60" baseline="0" dirty="0"/>
        </a:p>
      </dgm:t>
    </dgm:pt>
    <dgm:pt modelId="{FA8A5ECE-C0A1-486F-B039-8BD57BF49059}" type="parTrans" cxnId="{0BE51A86-F859-4D0E-A100-31FFE01F2DE4}">
      <dgm:prSet/>
      <dgm:spPr/>
      <dgm:t>
        <a:bodyPr/>
        <a:lstStyle/>
        <a:p>
          <a:pPr>
            <a:lnSpc>
              <a:spcPct val="80000"/>
            </a:lnSpc>
          </a:pPr>
          <a:endParaRPr lang="en-US" sz="2400"/>
        </a:p>
      </dgm:t>
    </dgm:pt>
    <dgm:pt modelId="{44A916A7-1A31-42AE-B6A3-C6C056E9EBA2}" type="sibTrans" cxnId="{0BE51A86-F859-4D0E-A100-31FFE01F2DE4}">
      <dgm:prSet/>
      <dgm:spPr/>
      <dgm:t>
        <a:bodyPr/>
        <a:lstStyle/>
        <a:p>
          <a:pPr>
            <a:lnSpc>
              <a:spcPct val="80000"/>
            </a:lnSpc>
          </a:pPr>
          <a:endParaRPr lang="en-US" sz="2400"/>
        </a:p>
      </dgm:t>
    </dgm:pt>
    <dgm:pt modelId="{1417DC17-1582-4362-89B0-3B58501412FF}" type="pres">
      <dgm:prSet presAssocID="{6F202CE3-5928-454F-9538-DF985E3FF006}" presName="Name0" presStyleCnt="0">
        <dgm:presLayoutVars>
          <dgm:resizeHandles/>
        </dgm:presLayoutVars>
      </dgm:prSet>
      <dgm:spPr/>
      <dgm:t>
        <a:bodyPr/>
        <a:lstStyle/>
        <a:p>
          <a:endParaRPr lang="en-US"/>
        </a:p>
      </dgm:t>
    </dgm:pt>
    <dgm:pt modelId="{B21B2832-603F-4730-9D2F-7BCFEEEE3DA9}" type="pres">
      <dgm:prSet presAssocID="{9D201C95-779C-49F1-9466-82FFD10181CC}" presName="text" presStyleLbl="node1" presStyleIdx="0" presStyleCnt="6">
        <dgm:presLayoutVars>
          <dgm:bulletEnabled val="1"/>
        </dgm:presLayoutVars>
      </dgm:prSet>
      <dgm:spPr/>
      <dgm:t>
        <a:bodyPr/>
        <a:lstStyle/>
        <a:p>
          <a:endParaRPr lang="en-US"/>
        </a:p>
      </dgm:t>
    </dgm:pt>
    <dgm:pt modelId="{444AD5A3-4232-4558-B491-AD38D2E6E311}" type="pres">
      <dgm:prSet presAssocID="{7C56CD9F-9BB4-49EA-BC76-179855A8373A}" presName="space" presStyleCnt="0"/>
      <dgm:spPr/>
    </dgm:pt>
    <dgm:pt modelId="{BE51545D-EA46-45E4-8168-26A449D7CBF2}" type="pres">
      <dgm:prSet presAssocID="{AE6A0320-9619-4B1E-B713-30B13674BF62}" presName="text" presStyleLbl="node1" presStyleIdx="1" presStyleCnt="6">
        <dgm:presLayoutVars>
          <dgm:bulletEnabled val="1"/>
        </dgm:presLayoutVars>
      </dgm:prSet>
      <dgm:spPr/>
      <dgm:t>
        <a:bodyPr/>
        <a:lstStyle/>
        <a:p>
          <a:endParaRPr lang="en-US"/>
        </a:p>
      </dgm:t>
    </dgm:pt>
    <dgm:pt modelId="{2F627840-2DC9-44A1-A52D-571BAF1836A3}" type="pres">
      <dgm:prSet presAssocID="{0E26FD29-54B6-42BE-BE20-94750BA750C3}" presName="space" presStyleCnt="0"/>
      <dgm:spPr/>
    </dgm:pt>
    <dgm:pt modelId="{792A83B1-10BB-407C-BE68-B702E0F582B7}" type="pres">
      <dgm:prSet presAssocID="{B22154B2-8CF1-4762-9E8A-658AF6475270}" presName="text" presStyleLbl="node1" presStyleIdx="2" presStyleCnt="6">
        <dgm:presLayoutVars>
          <dgm:bulletEnabled val="1"/>
        </dgm:presLayoutVars>
      </dgm:prSet>
      <dgm:spPr/>
      <dgm:t>
        <a:bodyPr/>
        <a:lstStyle/>
        <a:p>
          <a:endParaRPr lang="en-US"/>
        </a:p>
      </dgm:t>
    </dgm:pt>
    <dgm:pt modelId="{9438FD81-8C9F-42F8-A684-8EB663104B68}" type="pres">
      <dgm:prSet presAssocID="{E6D0EE3F-E1EC-4D21-884C-7A1DCA131A30}" presName="space" presStyleCnt="0"/>
      <dgm:spPr/>
    </dgm:pt>
    <dgm:pt modelId="{2B3676F8-309B-45A8-81B1-9CF9CB1B2456}" type="pres">
      <dgm:prSet presAssocID="{778A1A5E-DD1D-4876-BCA4-6D45E648CE0A}" presName="text" presStyleLbl="node1" presStyleIdx="3" presStyleCnt="6">
        <dgm:presLayoutVars>
          <dgm:bulletEnabled val="1"/>
        </dgm:presLayoutVars>
      </dgm:prSet>
      <dgm:spPr/>
      <dgm:t>
        <a:bodyPr/>
        <a:lstStyle/>
        <a:p>
          <a:endParaRPr lang="en-US"/>
        </a:p>
      </dgm:t>
    </dgm:pt>
    <dgm:pt modelId="{F89A2C59-58F0-4BCB-B1A0-1D1CB81C3719}" type="pres">
      <dgm:prSet presAssocID="{49EA8763-06A9-458B-97B0-665AC8299673}" presName="space" presStyleCnt="0"/>
      <dgm:spPr/>
    </dgm:pt>
    <dgm:pt modelId="{D29FE540-B2C5-42E6-83E1-597AA7E7C3F2}" type="pres">
      <dgm:prSet presAssocID="{2AE9684A-ECE9-417E-8483-351220EBE5D6}" presName="text" presStyleLbl="node1" presStyleIdx="4" presStyleCnt="6">
        <dgm:presLayoutVars>
          <dgm:bulletEnabled val="1"/>
        </dgm:presLayoutVars>
      </dgm:prSet>
      <dgm:spPr/>
      <dgm:t>
        <a:bodyPr/>
        <a:lstStyle/>
        <a:p>
          <a:endParaRPr lang="en-US"/>
        </a:p>
      </dgm:t>
    </dgm:pt>
    <dgm:pt modelId="{51C7905F-7050-4E74-8D08-93D9FDD6DD8A}" type="pres">
      <dgm:prSet presAssocID="{90B7CFEE-FF16-465E-8A40-502CE87B86D2}" presName="space" presStyleCnt="0"/>
      <dgm:spPr/>
    </dgm:pt>
    <dgm:pt modelId="{7BA31D20-DA38-4699-85D5-C718EE83E8BD}" type="pres">
      <dgm:prSet presAssocID="{0C45FC24-9A62-4AC5-9686-E24F52E5BAD3}" presName="text" presStyleLbl="node1" presStyleIdx="5" presStyleCnt="6">
        <dgm:presLayoutVars>
          <dgm:bulletEnabled val="1"/>
        </dgm:presLayoutVars>
      </dgm:prSet>
      <dgm:spPr/>
      <dgm:t>
        <a:bodyPr/>
        <a:lstStyle/>
        <a:p>
          <a:endParaRPr lang="en-US"/>
        </a:p>
      </dgm:t>
    </dgm:pt>
  </dgm:ptLst>
  <dgm:cxnLst>
    <dgm:cxn modelId="{2A2EE057-A0B7-457E-A790-A71339639794}" srcId="{6F202CE3-5928-454F-9538-DF985E3FF006}" destId="{2AE9684A-ECE9-417E-8483-351220EBE5D6}" srcOrd="4" destOrd="0" parTransId="{F5D453EC-DBFC-4C94-9F32-2BA3740B699B}" sibTransId="{90B7CFEE-FF16-465E-8A40-502CE87B86D2}"/>
    <dgm:cxn modelId="{0BE51A86-F859-4D0E-A100-31FFE01F2DE4}" srcId="{6F202CE3-5928-454F-9538-DF985E3FF006}" destId="{0C45FC24-9A62-4AC5-9686-E24F52E5BAD3}" srcOrd="5" destOrd="0" parTransId="{FA8A5ECE-C0A1-486F-B039-8BD57BF49059}" sibTransId="{44A916A7-1A31-42AE-B6A3-C6C056E9EBA2}"/>
    <dgm:cxn modelId="{6E244211-9B54-4DC5-841D-2F3EC34E0B81}" srcId="{6F202CE3-5928-454F-9538-DF985E3FF006}" destId="{AE6A0320-9619-4B1E-B713-30B13674BF62}" srcOrd="1" destOrd="0" parTransId="{00CB92D9-5D8C-4ED8-A738-538B8387A34F}" sibTransId="{0E26FD29-54B6-42BE-BE20-94750BA750C3}"/>
    <dgm:cxn modelId="{71D880DD-ADEA-438F-A100-3CE16A194341}" type="presOf" srcId="{778A1A5E-DD1D-4876-BCA4-6D45E648CE0A}" destId="{2B3676F8-309B-45A8-81B1-9CF9CB1B2456}" srcOrd="0" destOrd="0" presId="urn:diagrams.loki3.com/VaryingWidthList+Icon"/>
    <dgm:cxn modelId="{AAA9E34E-8B67-49AB-9E74-964ABCB119A6}" type="presOf" srcId="{AE6A0320-9619-4B1E-B713-30B13674BF62}" destId="{BE51545D-EA46-45E4-8168-26A449D7CBF2}" srcOrd="0" destOrd="0" presId="urn:diagrams.loki3.com/VaryingWidthList+Icon"/>
    <dgm:cxn modelId="{EEC436D5-FF40-4054-A2E4-91871EDFC14A}" type="presOf" srcId="{0C45FC24-9A62-4AC5-9686-E24F52E5BAD3}" destId="{7BA31D20-DA38-4699-85D5-C718EE83E8BD}" srcOrd="0" destOrd="0" presId="urn:diagrams.loki3.com/VaryingWidthList+Icon"/>
    <dgm:cxn modelId="{65345666-0525-493E-994E-6D1E89124978}" type="presOf" srcId="{2AE9684A-ECE9-417E-8483-351220EBE5D6}" destId="{D29FE540-B2C5-42E6-83E1-597AA7E7C3F2}" srcOrd="0" destOrd="0" presId="urn:diagrams.loki3.com/VaryingWidthList+Icon"/>
    <dgm:cxn modelId="{509203D1-EC8C-4C5F-9012-4284CF97339B}" srcId="{6F202CE3-5928-454F-9538-DF985E3FF006}" destId="{778A1A5E-DD1D-4876-BCA4-6D45E648CE0A}" srcOrd="3" destOrd="0" parTransId="{952B8DD9-4197-4E6D-8DD5-323B52FF8756}" sibTransId="{49EA8763-06A9-458B-97B0-665AC8299673}"/>
    <dgm:cxn modelId="{BBF4FB8C-B0CA-445B-9493-F214877B8770}" type="presOf" srcId="{6F202CE3-5928-454F-9538-DF985E3FF006}" destId="{1417DC17-1582-4362-89B0-3B58501412FF}" srcOrd="0" destOrd="0" presId="urn:diagrams.loki3.com/VaryingWidthList+Icon"/>
    <dgm:cxn modelId="{9AEDEA03-8494-4367-BFAF-264A0E173E44}" srcId="{6F202CE3-5928-454F-9538-DF985E3FF006}" destId="{B22154B2-8CF1-4762-9E8A-658AF6475270}" srcOrd="2" destOrd="0" parTransId="{BCAAD1FA-AF6A-4220-B1FA-8F350775540A}" sibTransId="{E6D0EE3F-E1EC-4D21-884C-7A1DCA131A30}"/>
    <dgm:cxn modelId="{410D1B53-9F63-44E9-8CBC-907BF01AE8B8}" srcId="{6F202CE3-5928-454F-9538-DF985E3FF006}" destId="{9D201C95-779C-49F1-9466-82FFD10181CC}" srcOrd="0" destOrd="0" parTransId="{10B648EB-0971-4292-8C33-5E1AF27D312D}" sibTransId="{7C56CD9F-9BB4-49EA-BC76-179855A8373A}"/>
    <dgm:cxn modelId="{698EF3C0-B6CE-479C-A8C7-D57BDF3EBE2B}" type="presOf" srcId="{B22154B2-8CF1-4762-9E8A-658AF6475270}" destId="{792A83B1-10BB-407C-BE68-B702E0F582B7}" srcOrd="0" destOrd="0" presId="urn:diagrams.loki3.com/VaryingWidthList+Icon"/>
    <dgm:cxn modelId="{AA1B91A4-3E58-45CC-85DA-29A2F86D5AF4}" type="presOf" srcId="{9D201C95-779C-49F1-9466-82FFD10181CC}" destId="{B21B2832-603F-4730-9D2F-7BCFEEEE3DA9}" srcOrd="0" destOrd="0" presId="urn:diagrams.loki3.com/VaryingWidthList+Icon"/>
    <dgm:cxn modelId="{56AAD485-1EC5-4A48-B811-2A4E57AC58FD}" type="presParOf" srcId="{1417DC17-1582-4362-89B0-3B58501412FF}" destId="{B21B2832-603F-4730-9D2F-7BCFEEEE3DA9}" srcOrd="0" destOrd="0" presId="urn:diagrams.loki3.com/VaryingWidthList+Icon"/>
    <dgm:cxn modelId="{7F9CB56C-0355-420F-B029-2A4D3BD683D7}" type="presParOf" srcId="{1417DC17-1582-4362-89B0-3B58501412FF}" destId="{444AD5A3-4232-4558-B491-AD38D2E6E311}" srcOrd="1" destOrd="0" presId="urn:diagrams.loki3.com/VaryingWidthList+Icon"/>
    <dgm:cxn modelId="{9A972D80-1DBD-4390-8FFA-176A4040AF23}" type="presParOf" srcId="{1417DC17-1582-4362-89B0-3B58501412FF}" destId="{BE51545D-EA46-45E4-8168-26A449D7CBF2}" srcOrd="2" destOrd="0" presId="urn:diagrams.loki3.com/VaryingWidthList+Icon"/>
    <dgm:cxn modelId="{6BD94196-50AA-4774-B61E-46128E7F055F}" type="presParOf" srcId="{1417DC17-1582-4362-89B0-3B58501412FF}" destId="{2F627840-2DC9-44A1-A52D-571BAF1836A3}" srcOrd="3" destOrd="0" presId="urn:diagrams.loki3.com/VaryingWidthList+Icon"/>
    <dgm:cxn modelId="{6622EC0A-11CA-4756-BBAB-D75A3D569961}" type="presParOf" srcId="{1417DC17-1582-4362-89B0-3B58501412FF}" destId="{792A83B1-10BB-407C-BE68-B702E0F582B7}" srcOrd="4" destOrd="0" presId="urn:diagrams.loki3.com/VaryingWidthList+Icon"/>
    <dgm:cxn modelId="{896CF5A5-412D-4E27-8ECE-55BF1537758B}" type="presParOf" srcId="{1417DC17-1582-4362-89B0-3B58501412FF}" destId="{9438FD81-8C9F-42F8-A684-8EB663104B68}" srcOrd="5" destOrd="0" presId="urn:diagrams.loki3.com/VaryingWidthList+Icon"/>
    <dgm:cxn modelId="{51245A58-C209-4D4A-8B02-AC11EED1627F}" type="presParOf" srcId="{1417DC17-1582-4362-89B0-3B58501412FF}" destId="{2B3676F8-309B-45A8-81B1-9CF9CB1B2456}" srcOrd="6" destOrd="0" presId="urn:diagrams.loki3.com/VaryingWidthList+Icon"/>
    <dgm:cxn modelId="{2268BAB1-E7D6-4D78-AC85-623E2E4BF071}" type="presParOf" srcId="{1417DC17-1582-4362-89B0-3B58501412FF}" destId="{F89A2C59-58F0-4BCB-B1A0-1D1CB81C3719}" srcOrd="7" destOrd="0" presId="urn:diagrams.loki3.com/VaryingWidthList+Icon"/>
    <dgm:cxn modelId="{21CE8B16-63A4-4261-89EA-3A493392065A}" type="presParOf" srcId="{1417DC17-1582-4362-89B0-3B58501412FF}" destId="{D29FE540-B2C5-42E6-83E1-597AA7E7C3F2}" srcOrd="8" destOrd="0" presId="urn:diagrams.loki3.com/VaryingWidthList+Icon"/>
    <dgm:cxn modelId="{0B9A859A-439A-4D42-AD8A-68FB6F17D582}" type="presParOf" srcId="{1417DC17-1582-4362-89B0-3B58501412FF}" destId="{51C7905F-7050-4E74-8D08-93D9FDD6DD8A}" srcOrd="9" destOrd="0" presId="urn:diagrams.loki3.com/VaryingWidthList+Icon"/>
    <dgm:cxn modelId="{BBD669FC-EA3B-4EE2-B03C-5D97A7E2CD0C}" type="presParOf" srcId="{1417DC17-1582-4362-89B0-3B58501412FF}" destId="{7BA31D20-DA38-4699-85D5-C718EE83E8BD}" srcOrd="10" destOrd="0" presId="urn:diagrams.loki3.com/VaryingWidthList+Icon"/>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202CE3-5928-454F-9538-DF985E3FF006}" type="doc">
      <dgm:prSet loTypeId="urn:diagrams.loki3.com/VaryingWidthList+Icon" loCatId="list" qsTypeId="urn:microsoft.com/office/officeart/2005/8/quickstyle/simple1" qsCatId="simple" csTypeId="urn:microsoft.com/office/officeart/2005/8/colors/accent3_5" csCatId="accent3" phldr="1"/>
      <dgm:spPr/>
      <dgm:t>
        <a:bodyPr/>
        <a:lstStyle/>
        <a:p>
          <a:endParaRPr lang="en-US"/>
        </a:p>
      </dgm:t>
    </dgm:pt>
    <dgm:pt modelId="{9D201C95-779C-49F1-9466-82FFD10181CC}">
      <dgm:prSet custT="1"/>
      <dgm:spPr/>
      <dgm:t>
        <a:bodyPr lIns="576000" tIns="72000" rIns="72000" bIns="0"/>
        <a:lstStyle/>
        <a:p>
          <a:pPr algn="l" rtl="0">
            <a:lnSpc>
              <a:spcPct val="80000"/>
            </a:lnSpc>
            <a:spcAft>
              <a:spcPts val="0"/>
            </a:spcAft>
          </a:pPr>
          <a:r>
            <a:rPr lang="en-US" sz="2000" spc="-60" baseline="0" dirty="0" smtClean="0"/>
            <a:t>“</a:t>
          </a:r>
          <a:r>
            <a:rPr lang="en-US" sz="2000" b="1" spc="-60" baseline="0" dirty="0" smtClean="0"/>
            <a:t>Reveal the conquering hero”</a:t>
          </a:r>
        </a:p>
        <a:p>
          <a:pPr algn="l" rtl="0">
            <a:lnSpc>
              <a:spcPct val="80000"/>
            </a:lnSpc>
            <a:spcAft>
              <a:spcPts val="0"/>
            </a:spcAft>
          </a:pPr>
          <a:r>
            <a:rPr lang="en-US" sz="2000" spc="-60" baseline="0" dirty="0" smtClean="0"/>
            <a:t>What is the solution? What will lead to victory?</a:t>
          </a:r>
          <a:endParaRPr lang="en-US" sz="2000" b="1" spc="-60" baseline="0" dirty="0"/>
        </a:p>
      </dgm:t>
    </dgm:pt>
    <dgm:pt modelId="{10B648EB-0971-4292-8C33-5E1AF27D312D}" type="parTrans" cxnId="{410D1B53-9F63-44E9-8CBC-907BF01AE8B8}">
      <dgm:prSet/>
      <dgm:spPr/>
      <dgm:t>
        <a:bodyPr/>
        <a:lstStyle/>
        <a:p>
          <a:pPr>
            <a:lnSpc>
              <a:spcPct val="80000"/>
            </a:lnSpc>
          </a:pPr>
          <a:endParaRPr lang="en-US" sz="2400"/>
        </a:p>
      </dgm:t>
    </dgm:pt>
    <dgm:pt modelId="{7C56CD9F-9BB4-49EA-BC76-179855A8373A}" type="sibTrans" cxnId="{410D1B53-9F63-44E9-8CBC-907BF01AE8B8}">
      <dgm:prSet/>
      <dgm:spPr/>
      <dgm:t>
        <a:bodyPr/>
        <a:lstStyle/>
        <a:p>
          <a:pPr>
            <a:lnSpc>
              <a:spcPct val="80000"/>
            </a:lnSpc>
          </a:pPr>
          <a:endParaRPr lang="en-US" sz="2400"/>
        </a:p>
      </dgm:t>
    </dgm:pt>
    <dgm:pt modelId="{EBF38586-AC4E-4BB4-AEA6-8BB6010F7AD1}">
      <dgm:prSet custT="1"/>
      <dgm:spPr/>
      <dgm:t>
        <a:bodyPr lIns="576000" tIns="72000" rIns="72000" bIns="0"/>
        <a:lstStyle/>
        <a:p>
          <a:pPr algn="l">
            <a:lnSpc>
              <a:spcPct val="80000"/>
            </a:lnSpc>
            <a:spcAft>
              <a:spcPts val="0"/>
            </a:spcAft>
          </a:pPr>
          <a:r>
            <a:rPr lang="en-US" sz="2000" b="1" spc="-60" baseline="0" dirty="0" smtClean="0"/>
            <a:t>"Channel their inner Zen”</a:t>
          </a:r>
        </a:p>
        <a:p>
          <a:pPr algn="l">
            <a:lnSpc>
              <a:spcPct val="80000"/>
            </a:lnSpc>
            <a:spcAft>
              <a:spcPts val="0"/>
            </a:spcAft>
          </a:pPr>
          <a:r>
            <a:rPr lang="en-US" sz="2000" spc="-60" baseline="0" dirty="0" smtClean="0"/>
            <a:t>Keep everything simple. To the point &amp; minimalist</a:t>
          </a:r>
          <a:endParaRPr lang="en-US" sz="2000" b="1" spc="-60" baseline="0" dirty="0"/>
        </a:p>
      </dgm:t>
    </dgm:pt>
    <dgm:pt modelId="{CD5F9FF3-A08A-4062-B1BD-158A43BA9908}" type="parTrans" cxnId="{57F15B95-96AF-4335-94A1-798A12B68041}">
      <dgm:prSet/>
      <dgm:spPr/>
      <dgm:t>
        <a:bodyPr/>
        <a:lstStyle/>
        <a:p>
          <a:endParaRPr lang="en-US"/>
        </a:p>
      </dgm:t>
    </dgm:pt>
    <dgm:pt modelId="{1365F0A6-8538-40FB-BB4A-5955C2501B76}" type="sibTrans" cxnId="{57F15B95-96AF-4335-94A1-798A12B68041}">
      <dgm:prSet/>
      <dgm:spPr/>
      <dgm:t>
        <a:bodyPr/>
        <a:lstStyle/>
        <a:p>
          <a:endParaRPr lang="en-US"/>
        </a:p>
      </dgm:t>
    </dgm:pt>
    <dgm:pt modelId="{3461C066-4E11-45A1-A327-28B72707717F}">
      <dgm:prSet custT="1"/>
      <dgm:spPr/>
      <dgm:t>
        <a:bodyPr lIns="576000" tIns="72000" rIns="72000" bIns="0"/>
        <a:lstStyle/>
        <a:p>
          <a:pPr algn="l">
            <a:lnSpc>
              <a:spcPct val="80000"/>
            </a:lnSpc>
            <a:spcAft>
              <a:spcPts val="0"/>
            </a:spcAft>
          </a:pPr>
          <a:r>
            <a:rPr lang="en-US" sz="2000" b="1" spc="-60" baseline="0" dirty="0" smtClean="0"/>
            <a:t>“Dress up your numbers”</a:t>
          </a:r>
        </a:p>
        <a:p>
          <a:pPr algn="l">
            <a:lnSpc>
              <a:spcPct val="80000"/>
            </a:lnSpc>
            <a:spcAft>
              <a:spcPts val="0"/>
            </a:spcAft>
          </a:pPr>
          <a:r>
            <a:rPr lang="en-US" sz="2000" spc="-60" baseline="0" dirty="0" smtClean="0"/>
            <a:t>Present stats in a context that is relevant to your audience</a:t>
          </a:r>
          <a:endParaRPr lang="en-US" sz="2000" b="1" spc="-60" baseline="0" dirty="0"/>
        </a:p>
      </dgm:t>
    </dgm:pt>
    <dgm:pt modelId="{83EAE64B-6C9A-4266-8E78-31960136DFE1}" type="parTrans" cxnId="{9436126F-D8A9-4901-B438-22C8329D7941}">
      <dgm:prSet/>
      <dgm:spPr/>
      <dgm:t>
        <a:bodyPr/>
        <a:lstStyle/>
        <a:p>
          <a:endParaRPr lang="en-US"/>
        </a:p>
      </dgm:t>
    </dgm:pt>
    <dgm:pt modelId="{DE02AF91-E899-419B-A9B7-C3520295E1ED}" type="sibTrans" cxnId="{9436126F-D8A9-4901-B438-22C8329D7941}">
      <dgm:prSet/>
      <dgm:spPr/>
      <dgm:t>
        <a:bodyPr/>
        <a:lstStyle/>
        <a:p>
          <a:endParaRPr lang="en-US"/>
        </a:p>
      </dgm:t>
    </dgm:pt>
    <dgm:pt modelId="{909B6D6E-7B06-4105-BDA3-3D3396EA7A24}">
      <dgm:prSet custT="1"/>
      <dgm:spPr/>
      <dgm:t>
        <a:bodyPr lIns="756000" tIns="72000" rIns="72000" bIns="0"/>
        <a:lstStyle/>
        <a:p>
          <a:pPr algn="l">
            <a:lnSpc>
              <a:spcPct val="80000"/>
            </a:lnSpc>
            <a:spcAft>
              <a:spcPts val="0"/>
            </a:spcAft>
          </a:pPr>
          <a:r>
            <a:rPr lang="en-US" sz="2000" b="1" spc="-60" baseline="0" dirty="0" smtClean="0"/>
            <a:t>“Use ‘amazingly zippy’ words”</a:t>
          </a:r>
        </a:p>
        <a:p>
          <a:pPr algn="l">
            <a:lnSpc>
              <a:spcPct val="80000"/>
            </a:lnSpc>
            <a:spcAft>
              <a:spcPts val="0"/>
            </a:spcAft>
          </a:pPr>
          <a:r>
            <a:rPr lang="en-US" sz="2000" spc="-60" baseline="0" dirty="0" smtClean="0"/>
            <a:t>Review your copy closely, and edit, edit, edit</a:t>
          </a:r>
          <a:endParaRPr lang="en-US" sz="2000" b="1" spc="-60" baseline="0" dirty="0"/>
        </a:p>
      </dgm:t>
    </dgm:pt>
    <dgm:pt modelId="{F95D1496-9C6D-4DB3-ADAC-18DED3181C08}" type="parTrans" cxnId="{1BD55C29-0B0C-45FE-AD52-AB830EADF927}">
      <dgm:prSet/>
      <dgm:spPr/>
      <dgm:t>
        <a:bodyPr/>
        <a:lstStyle/>
        <a:p>
          <a:endParaRPr lang="en-US"/>
        </a:p>
      </dgm:t>
    </dgm:pt>
    <dgm:pt modelId="{997E42AA-00A3-4CB2-A14D-EDB8CC18579F}" type="sibTrans" cxnId="{1BD55C29-0B0C-45FE-AD52-AB830EADF927}">
      <dgm:prSet/>
      <dgm:spPr/>
      <dgm:t>
        <a:bodyPr/>
        <a:lstStyle/>
        <a:p>
          <a:endParaRPr lang="en-US"/>
        </a:p>
      </dgm:t>
    </dgm:pt>
    <dgm:pt modelId="{FD195667-FE73-47A5-84D6-FC5E4C555902}">
      <dgm:prSet custT="1"/>
      <dgm:spPr/>
      <dgm:t>
        <a:bodyPr lIns="756000" tIns="72000" rIns="72000" bIns="0"/>
        <a:lstStyle/>
        <a:p>
          <a:pPr algn="l">
            <a:lnSpc>
              <a:spcPct val="80000"/>
            </a:lnSpc>
            <a:spcAft>
              <a:spcPts val="0"/>
            </a:spcAft>
          </a:pPr>
          <a:r>
            <a:rPr lang="en-US" sz="2000" b="1" spc="-60" baseline="0" dirty="0" smtClean="0"/>
            <a:t>“Share the stage”</a:t>
          </a:r>
        </a:p>
        <a:p>
          <a:pPr algn="l">
            <a:lnSpc>
              <a:spcPct val="80000"/>
            </a:lnSpc>
            <a:spcAft>
              <a:spcPts val="0"/>
            </a:spcAft>
          </a:pPr>
          <a:r>
            <a:rPr lang="en-US" sz="2000" spc="-60" baseline="0" dirty="0" smtClean="0"/>
            <a:t>It’s not a one-man show. Rotate in other presenters</a:t>
          </a:r>
          <a:endParaRPr lang="en-US" sz="2000" b="1" spc="-60" baseline="0" dirty="0"/>
        </a:p>
      </dgm:t>
    </dgm:pt>
    <dgm:pt modelId="{112EC6D8-9805-4C69-88BF-CBA690967426}" type="parTrans" cxnId="{8AA48953-E0B9-485A-8501-0CE946C744E0}">
      <dgm:prSet/>
      <dgm:spPr/>
      <dgm:t>
        <a:bodyPr/>
        <a:lstStyle/>
        <a:p>
          <a:endParaRPr lang="en-US"/>
        </a:p>
      </dgm:t>
    </dgm:pt>
    <dgm:pt modelId="{DFCA355E-AD1D-4A50-8923-4B45541E941E}" type="sibTrans" cxnId="{8AA48953-E0B9-485A-8501-0CE946C744E0}">
      <dgm:prSet/>
      <dgm:spPr/>
      <dgm:t>
        <a:bodyPr/>
        <a:lstStyle/>
        <a:p>
          <a:endParaRPr lang="en-US"/>
        </a:p>
      </dgm:t>
    </dgm:pt>
    <dgm:pt modelId="{9BF2AA02-8373-4356-8E25-2E8B7892248F}">
      <dgm:prSet custT="1"/>
      <dgm:spPr/>
      <dgm:t>
        <a:bodyPr lIns="756000" tIns="72000" rIns="72000" bIns="0"/>
        <a:lstStyle/>
        <a:p>
          <a:pPr algn="l">
            <a:lnSpc>
              <a:spcPct val="80000"/>
            </a:lnSpc>
            <a:spcAft>
              <a:spcPts val="0"/>
            </a:spcAft>
          </a:pPr>
          <a:r>
            <a:rPr lang="en-US" sz="2000" spc="-60" baseline="0" dirty="0" smtClean="0"/>
            <a:t>“</a:t>
          </a:r>
          <a:r>
            <a:rPr lang="en-US" sz="2000" b="1" spc="-60" baseline="0" dirty="0" smtClean="0"/>
            <a:t>Stage your presentation with props”</a:t>
          </a:r>
        </a:p>
        <a:p>
          <a:pPr algn="l">
            <a:lnSpc>
              <a:spcPct val="80000"/>
            </a:lnSpc>
            <a:spcAft>
              <a:spcPts val="0"/>
            </a:spcAft>
          </a:pPr>
          <a:r>
            <a:rPr lang="en-US" sz="2000" spc="-60" baseline="0" dirty="0" smtClean="0"/>
            <a:t>Add life and break up stretches of talk by giving demos</a:t>
          </a:r>
          <a:endParaRPr lang="en-US" sz="2000" b="1" spc="-60" baseline="0" dirty="0"/>
        </a:p>
      </dgm:t>
    </dgm:pt>
    <dgm:pt modelId="{87C6BF11-DDCD-432E-9E17-0DCD208AB524}" type="parTrans" cxnId="{ED8E5345-F12C-457C-BE8E-A97D6F61800D}">
      <dgm:prSet/>
      <dgm:spPr/>
      <dgm:t>
        <a:bodyPr/>
        <a:lstStyle/>
        <a:p>
          <a:endParaRPr lang="en-US"/>
        </a:p>
      </dgm:t>
    </dgm:pt>
    <dgm:pt modelId="{19E1E2A3-D179-46CC-A93E-A76A305CE971}" type="sibTrans" cxnId="{ED8E5345-F12C-457C-BE8E-A97D6F61800D}">
      <dgm:prSet/>
      <dgm:spPr/>
      <dgm:t>
        <a:bodyPr/>
        <a:lstStyle/>
        <a:p>
          <a:endParaRPr lang="en-US"/>
        </a:p>
      </dgm:t>
    </dgm:pt>
    <dgm:pt modelId="{1417DC17-1582-4362-89B0-3B58501412FF}" type="pres">
      <dgm:prSet presAssocID="{6F202CE3-5928-454F-9538-DF985E3FF006}" presName="Name0" presStyleCnt="0">
        <dgm:presLayoutVars>
          <dgm:resizeHandles/>
        </dgm:presLayoutVars>
      </dgm:prSet>
      <dgm:spPr/>
      <dgm:t>
        <a:bodyPr/>
        <a:lstStyle/>
        <a:p>
          <a:endParaRPr lang="en-US"/>
        </a:p>
      </dgm:t>
    </dgm:pt>
    <dgm:pt modelId="{B21B2832-603F-4730-9D2F-7BCFEEEE3DA9}" type="pres">
      <dgm:prSet presAssocID="{9D201C95-779C-49F1-9466-82FFD10181CC}" presName="text" presStyleLbl="node1" presStyleIdx="0" presStyleCnt="6">
        <dgm:presLayoutVars>
          <dgm:bulletEnabled val="1"/>
        </dgm:presLayoutVars>
      </dgm:prSet>
      <dgm:spPr/>
      <dgm:t>
        <a:bodyPr/>
        <a:lstStyle/>
        <a:p>
          <a:endParaRPr lang="en-US"/>
        </a:p>
      </dgm:t>
    </dgm:pt>
    <dgm:pt modelId="{444AD5A3-4232-4558-B491-AD38D2E6E311}" type="pres">
      <dgm:prSet presAssocID="{7C56CD9F-9BB4-49EA-BC76-179855A8373A}" presName="space" presStyleCnt="0"/>
      <dgm:spPr/>
    </dgm:pt>
    <dgm:pt modelId="{D2DEBA69-53A7-4E6F-94E0-F6BDE15F0C4F}" type="pres">
      <dgm:prSet presAssocID="{EBF38586-AC4E-4BB4-AEA6-8BB6010F7AD1}" presName="text" presStyleLbl="node1" presStyleIdx="1" presStyleCnt="6">
        <dgm:presLayoutVars>
          <dgm:bulletEnabled val="1"/>
        </dgm:presLayoutVars>
      </dgm:prSet>
      <dgm:spPr/>
      <dgm:t>
        <a:bodyPr/>
        <a:lstStyle/>
        <a:p>
          <a:endParaRPr lang="en-US"/>
        </a:p>
      </dgm:t>
    </dgm:pt>
    <dgm:pt modelId="{C6B04ED6-F7E7-4C8B-8C9F-10CA78B6C3ED}" type="pres">
      <dgm:prSet presAssocID="{1365F0A6-8538-40FB-BB4A-5955C2501B76}" presName="space" presStyleCnt="0"/>
      <dgm:spPr/>
    </dgm:pt>
    <dgm:pt modelId="{2D2B20BC-B1B5-4A8D-AF0B-67E9F6351155}" type="pres">
      <dgm:prSet presAssocID="{3461C066-4E11-45A1-A327-28B72707717F}" presName="text" presStyleLbl="node1" presStyleIdx="2" presStyleCnt="6">
        <dgm:presLayoutVars>
          <dgm:bulletEnabled val="1"/>
        </dgm:presLayoutVars>
      </dgm:prSet>
      <dgm:spPr/>
      <dgm:t>
        <a:bodyPr/>
        <a:lstStyle/>
        <a:p>
          <a:endParaRPr lang="en-US"/>
        </a:p>
      </dgm:t>
    </dgm:pt>
    <dgm:pt modelId="{EB887659-4589-4BC0-8D0A-7C09769DB571}" type="pres">
      <dgm:prSet presAssocID="{DE02AF91-E899-419B-A9B7-C3520295E1ED}" presName="space" presStyleCnt="0"/>
      <dgm:spPr/>
    </dgm:pt>
    <dgm:pt modelId="{E8DBECB8-0690-49C2-AFEA-1546CA6604D4}" type="pres">
      <dgm:prSet presAssocID="{909B6D6E-7B06-4105-BDA3-3D3396EA7A24}" presName="text" presStyleLbl="node1" presStyleIdx="3" presStyleCnt="6">
        <dgm:presLayoutVars>
          <dgm:bulletEnabled val="1"/>
        </dgm:presLayoutVars>
      </dgm:prSet>
      <dgm:spPr/>
      <dgm:t>
        <a:bodyPr/>
        <a:lstStyle/>
        <a:p>
          <a:endParaRPr lang="en-US"/>
        </a:p>
      </dgm:t>
    </dgm:pt>
    <dgm:pt modelId="{390BF9C8-5AE3-41D0-A2F4-692E04C3BD09}" type="pres">
      <dgm:prSet presAssocID="{997E42AA-00A3-4CB2-A14D-EDB8CC18579F}" presName="space" presStyleCnt="0"/>
      <dgm:spPr/>
    </dgm:pt>
    <dgm:pt modelId="{0843A904-FAA4-44C6-B006-73FD0A81F841}" type="pres">
      <dgm:prSet presAssocID="{FD195667-FE73-47A5-84D6-FC5E4C555902}" presName="text" presStyleLbl="node1" presStyleIdx="4" presStyleCnt="6">
        <dgm:presLayoutVars>
          <dgm:bulletEnabled val="1"/>
        </dgm:presLayoutVars>
      </dgm:prSet>
      <dgm:spPr/>
      <dgm:t>
        <a:bodyPr/>
        <a:lstStyle/>
        <a:p>
          <a:endParaRPr lang="en-US"/>
        </a:p>
      </dgm:t>
    </dgm:pt>
    <dgm:pt modelId="{01AA6DBA-6452-4565-BD88-B8569E6D7766}" type="pres">
      <dgm:prSet presAssocID="{DFCA355E-AD1D-4A50-8923-4B45541E941E}" presName="space" presStyleCnt="0"/>
      <dgm:spPr/>
    </dgm:pt>
    <dgm:pt modelId="{F4233050-08C4-42F8-AE32-20A5217B64BC}" type="pres">
      <dgm:prSet presAssocID="{9BF2AA02-8373-4356-8E25-2E8B7892248F}" presName="text" presStyleLbl="node1" presStyleIdx="5" presStyleCnt="6">
        <dgm:presLayoutVars>
          <dgm:bulletEnabled val="1"/>
        </dgm:presLayoutVars>
      </dgm:prSet>
      <dgm:spPr/>
      <dgm:t>
        <a:bodyPr/>
        <a:lstStyle/>
        <a:p>
          <a:endParaRPr lang="en-US"/>
        </a:p>
      </dgm:t>
    </dgm:pt>
  </dgm:ptLst>
  <dgm:cxnLst>
    <dgm:cxn modelId="{57F15B95-96AF-4335-94A1-798A12B68041}" srcId="{6F202CE3-5928-454F-9538-DF985E3FF006}" destId="{EBF38586-AC4E-4BB4-AEA6-8BB6010F7AD1}" srcOrd="1" destOrd="0" parTransId="{CD5F9FF3-A08A-4062-B1BD-158A43BA9908}" sibTransId="{1365F0A6-8538-40FB-BB4A-5955C2501B76}"/>
    <dgm:cxn modelId="{80A50D59-A7E6-4F3B-864D-0AB2AE3F3506}" type="presOf" srcId="{9D201C95-779C-49F1-9466-82FFD10181CC}" destId="{B21B2832-603F-4730-9D2F-7BCFEEEE3DA9}" srcOrd="0" destOrd="0" presId="urn:diagrams.loki3.com/VaryingWidthList+Icon"/>
    <dgm:cxn modelId="{1BD55C29-0B0C-45FE-AD52-AB830EADF927}" srcId="{6F202CE3-5928-454F-9538-DF985E3FF006}" destId="{909B6D6E-7B06-4105-BDA3-3D3396EA7A24}" srcOrd="3" destOrd="0" parTransId="{F95D1496-9C6D-4DB3-ADAC-18DED3181C08}" sibTransId="{997E42AA-00A3-4CB2-A14D-EDB8CC18579F}"/>
    <dgm:cxn modelId="{ED8E5345-F12C-457C-BE8E-A97D6F61800D}" srcId="{6F202CE3-5928-454F-9538-DF985E3FF006}" destId="{9BF2AA02-8373-4356-8E25-2E8B7892248F}" srcOrd="5" destOrd="0" parTransId="{87C6BF11-DDCD-432E-9E17-0DCD208AB524}" sibTransId="{19E1E2A3-D179-46CC-A93E-A76A305CE971}"/>
    <dgm:cxn modelId="{881A2BF4-78EA-4472-8335-49D5763406E3}" type="presOf" srcId="{EBF38586-AC4E-4BB4-AEA6-8BB6010F7AD1}" destId="{D2DEBA69-53A7-4E6F-94E0-F6BDE15F0C4F}" srcOrd="0" destOrd="0" presId="urn:diagrams.loki3.com/VaryingWidthList+Icon"/>
    <dgm:cxn modelId="{BEC7F0B8-F97A-4EB5-8B27-8A76BD6232DA}" type="presOf" srcId="{6F202CE3-5928-454F-9538-DF985E3FF006}" destId="{1417DC17-1582-4362-89B0-3B58501412FF}" srcOrd="0" destOrd="0" presId="urn:diagrams.loki3.com/VaryingWidthList+Icon"/>
    <dgm:cxn modelId="{D79817B7-905D-4A15-BD47-D1D66765124D}" type="presOf" srcId="{9BF2AA02-8373-4356-8E25-2E8B7892248F}" destId="{F4233050-08C4-42F8-AE32-20A5217B64BC}" srcOrd="0" destOrd="0" presId="urn:diagrams.loki3.com/VaryingWidthList+Icon"/>
    <dgm:cxn modelId="{71160F9B-8D31-49AE-86C4-AC6FB97D04A4}" type="presOf" srcId="{3461C066-4E11-45A1-A327-28B72707717F}" destId="{2D2B20BC-B1B5-4A8D-AF0B-67E9F6351155}" srcOrd="0" destOrd="0" presId="urn:diagrams.loki3.com/VaryingWidthList+Icon"/>
    <dgm:cxn modelId="{CF400DB3-AB41-45E7-890B-D2141E9CF8B9}" type="presOf" srcId="{909B6D6E-7B06-4105-BDA3-3D3396EA7A24}" destId="{E8DBECB8-0690-49C2-AFEA-1546CA6604D4}" srcOrd="0" destOrd="0" presId="urn:diagrams.loki3.com/VaryingWidthList+Icon"/>
    <dgm:cxn modelId="{410D1B53-9F63-44E9-8CBC-907BF01AE8B8}" srcId="{6F202CE3-5928-454F-9538-DF985E3FF006}" destId="{9D201C95-779C-49F1-9466-82FFD10181CC}" srcOrd="0" destOrd="0" parTransId="{10B648EB-0971-4292-8C33-5E1AF27D312D}" sibTransId="{7C56CD9F-9BB4-49EA-BC76-179855A8373A}"/>
    <dgm:cxn modelId="{8AA48953-E0B9-485A-8501-0CE946C744E0}" srcId="{6F202CE3-5928-454F-9538-DF985E3FF006}" destId="{FD195667-FE73-47A5-84D6-FC5E4C555902}" srcOrd="4" destOrd="0" parTransId="{112EC6D8-9805-4C69-88BF-CBA690967426}" sibTransId="{DFCA355E-AD1D-4A50-8923-4B45541E941E}"/>
    <dgm:cxn modelId="{9436126F-D8A9-4901-B438-22C8329D7941}" srcId="{6F202CE3-5928-454F-9538-DF985E3FF006}" destId="{3461C066-4E11-45A1-A327-28B72707717F}" srcOrd="2" destOrd="0" parTransId="{83EAE64B-6C9A-4266-8E78-31960136DFE1}" sibTransId="{DE02AF91-E899-419B-A9B7-C3520295E1ED}"/>
    <dgm:cxn modelId="{03A9B5BF-593C-4BF8-859E-1DCF20763F3D}" type="presOf" srcId="{FD195667-FE73-47A5-84D6-FC5E4C555902}" destId="{0843A904-FAA4-44C6-B006-73FD0A81F841}" srcOrd="0" destOrd="0" presId="urn:diagrams.loki3.com/VaryingWidthList+Icon"/>
    <dgm:cxn modelId="{0972F57C-6470-4E98-8507-8D1E22BACB0E}" type="presParOf" srcId="{1417DC17-1582-4362-89B0-3B58501412FF}" destId="{B21B2832-603F-4730-9D2F-7BCFEEEE3DA9}" srcOrd="0" destOrd="0" presId="urn:diagrams.loki3.com/VaryingWidthList+Icon"/>
    <dgm:cxn modelId="{932D05F7-2DCC-4E13-9324-766FFE95FB86}" type="presParOf" srcId="{1417DC17-1582-4362-89B0-3B58501412FF}" destId="{444AD5A3-4232-4558-B491-AD38D2E6E311}" srcOrd="1" destOrd="0" presId="urn:diagrams.loki3.com/VaryingWidthList+Icon"/>
    <dgm:cxn modelId="{1DC9041C-197B-42FE-8CD2-3AF58CE86960}" type="presParOf" srcId="{1417DC17-1582-4362-89B0-3B58501412FF}" destId="{D2DEBA69-53A7-4E6F-94E0-F6BDE15F0C4F}" srcOrd="2" destOrd="0" presId="urn:diagrams.loki3.com/VaryingWidthList+Icon"/>
    <dgm:cxn modelId="{90D128C1-282B-40C7-9FB8-4DD31F691B29}" type="presParOf" srcId="{1417DC17-1582-4362-89B0-3B58501412FF}" destId="{C6B04ED6-F7E7-4C8B-8C9F-10CA78B6C3ED}" srcOrd="3" destOrd="0" presId="urn:diagrams.loki3.com/VaryingWidthList+Icon"/>
    <dgm:cxn modelId="{2A7558DE-9791-4982-BD2C-299410833911}" type="presParOf" srcId="{1417DC17-1582-4362-89B0-3B58501412FF}" destId="{2D2B20BC-B1B5-4A8D-AF0B-67E9F6351155}" srcOrd="4" destOrd="0" presId="urn:diagrams.loki3.com/VaryingWidthList+Icon"/>
    <dgm:cxn modelId="{318F7565-C9D6-47B7-A0F9-2BC0C7AF9D2D}" type="presParOf" srcId="{1417DC17-1582-4362-89B0-3B58501412FF}" destId="{EB887659-4589-4BC0-8D0A-7C09769DB571}" srcOrd="5" destOrd="0" presId="urn:diagrams.loki3.com/VaryingWidthList+Icon"/>
    <dgm:cxn modelId="{15D54E03-4A9E-4074-B63F-D93DA580B885}" type="presParOf" srcId="{1417DC17-1582-4362-89B0-3B58501412FF}" destId="{E8DBECB8-0690-49C2-AFEA-1546CA6604D4}" srcOrd="6" destOrd="0" presId="urn:diagrams.loki3.com/VaryingWidthList+Icon"/>
    <dgm:cxn modelId="{60B1C05A-B11E-4F47-A053-756C33713034}" type="presParOf" srcId="{1417DC17-1582-4362-89B0-3B58501412FF}" destId="{390BF9C8-5AE3-41D0-A2F4-692E04C3BD09}" srcOrd="7" destOrd="0" presId="urn:diagrams.loki3.com/VaryingWidthList+Icon"/>
    <dgm:cxn modelId="{ACFC37BE-23BA-445F-828A-BA11EFCA5E4A}" type="presParOf" srcId="{1417DC17-1582-4362-89B0-3B58501412FF}" destId="{0843A904-FAA4-44C6-B006-73FD0A81F841}" srcOrd="8" destOrd="0" presId="urn:diagrams.loki3.com/VaryingWidthList+Icon"/>
    <dgm:cxn modelId="{62EA2A81-BD0D-414A-8A10-E0148D2F01D5}" type="presParOf" srcId="{1417DC17-1582-4362-89B0-3B58501412FF}" destId="{01AA6DBA-6452-4565-BD88-B8569E6D7766}" srcOrd="9" destOrd="0" presId="urn:diagrams.loki3.com/VaryingWidthList+Icon"/>
    <dgm:cxn modelId="{25F98EDA-8DA2-4C50-AC47-D2605B5B2ED8}" type="presParOf" srcId="{1417DC17-1582-4362-89B0-3B58501412FF}" destId="{F4233050-08C4-42F8-AE32-20A5217B64BC}" srcOrd="10" destOrd="0" presId="urn:diagrams.loki3.com/VaryingWidthList+Icon"/>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202CE3-5928-454F-9538-DF985E3FF006}" type="doc">
      <dgm:prSet loTypeId="urn:diagrams.loki3.com/VaryingWidthList+Icon" loCatId="list" qsTypeId="urn:microsoft.com/office/officeart/2005/8/quickstyle/simple1" qsCatId="simple" csTypeId="urn:microsoft.com/office/officeart/2005/8/colors/accent4_5" csCatId="accent4" phldr="1"/>
      <dgm:spPr/>
      <dgm:t>
        <a:bodyPr/>
        <a:lstStyle/>
        <a:p>
          <a:endParaRPr lang="en-US"/>
        </a:p>
      </dgm:t>
    </dgm:pt>
    <dgm:pt modelId="{9D201C95-779C-49F1-9466-82FFD10181CC}">
      <dgm:prSet custT="1"/>
      <dgm:spPr/>
      <dgm:t>
        <a:bodyPr lIns="648000" tIns="72000" rIns="108000" bIns="0"/>
        <a:lstStyle/>
        <a:p>
          <a:pPr algn="l" rtl="0">
            <a:lnSpc>
              <a:spcPct val="80000"/>
            </a:lnSpc>
            <a:spcAft>
              <a:spcPts val="0"/>
            </a:spcAft>
          </a:pPr>
          <a:r>
            <a:rPr lang="en-US" sz="2000" b="1" dirty="0" smtClean="0"/>
            <a:t>“Reveal a Holy Shit moment”</a:t>
          </a:r>
        </a:p>
        <a:p>
          <a:pPr algn="l" rtl="0">
            <a:lnSpc>
              <a:spcPct val="80000"/>
            </a:lnSpc>
            <a:spcAft>
              <a:spcPts val="0"/>
            </a:spcAft>
          </a:pPr>
          <a:r>
            <a:rPr lang="en-US" sz="2000" dirty="0" smtClean="0"/>
            <a:t>There’s always a surprise at the end - a scripted one</a:t>
          </a:r>
          <a:endParaRPr lang="en-US" sz="2000" b="1" spc="-60" baseline="0" dirty="0"/>
        </a:p>
      </dgm:t>
    </dgm:pt>
    <dgm:pt modelId="{10B648EB-0971-4292-8C33-5E1AF27D312D}" type="parTrans" cxnId="{410D1B53-9F63-44E9-8CBC-907BF01AE8B8}">
      <dgm:prSet/>
      <dgm:spPr/>
      <dgm:t>
        <a:bodyPr/>
        <a:lstStyle/>
        <a:p>
          <a:pPr>
            <a:lnSpc>
              <a:spcPct val="80000"/>
            </a:lnSpc>
          </a:pPr>
          <a:endParaRPr lang="en-US" sz="2400"/>
        </a:p>
      </dgm:t>
    </dgm:pt>
    <dgm:pt modelId="{7C56CD9F-9BB4-49EA-BC76-179855A8373A}" type="sibTrans" cxnId="{410D1B53-9F63-44E9-8CBC-907BF01AE8B8}">
      <dgm:prSet/>
      <dgm:spPr/>
      <dgm:t>
        <a:bodyPr/>
        <a:lstStyle/>
        <a:p>
          <a:pPr>
            <a:lnSpc>
              <a:spcPct val="80000"/>
            </a:lnSpc>
          </a:pPr>
          <a:endParaRPr lang="en-US" sz="2400"/>
        </a:p>
      </dgm:t>
    </dgm:pt>
    <dgm:pt modelId="{C70C99C0-979A-418F-82E1-DA99B299666C}">
      <dgm:prSet custT="1"/>
      <dgm:spPr/>
      <dgm:t>
        <a:bodyPr lIns="648000" tIns="72000" rIns="108000"/>
        <a:lstStyle/>
        <a:p>
          <a:pPr algn="l">
            <a:lnSpc>
              <a:spcPct val="80000"/>
            </a:lnSpc>
            <a:spcAft>
              <a:spcPts val="0"/>
            </a:spcAft>
          </a:pPr>
          <a:r>
            <a:rPr lang="en-US" sz="2000" b="1" dirty="0" smtClean="0"/>
            <a:t>“Master stage presence”</a:t>
          </a:r>
        </a:p>
        <a:p>
          <a:pPr algn="l">
            <a:lnSpc>
              <a:spcPct val="80000"/>
            </a:lnSpc>
            <a:spcAft>
              <a:spcPts val="0"/>
            </a:spcAft>
          </a:pPr>
          <a:r>
            <a:rPr lang="en-US" sz="2000" dirty="0" smtClean="0"/>
            <a:t>Manage your body language &amp; delivery</a:t>
          </a:r>
          <a:endParaRPr lang="en-US" sz="2000" b="1" dirty="0"/>
        </a:p>
      </dgm:t>
    </dgm:pt>
    <dgm:pt modelId="{7DBA9EBE-1BD0-4E52-B220-99220267670C}" type="parTrans" cxnId="{A8D815C7-B985-4FFF-ACC7-7A11D8EFA524}">
      <dgm:prSet/>
      <dgm:spPr/>
      <dgm:t>
        <a:bodyPr/>
        <a:lstStyle/>
        <a:p>
          <a:pPr>
            <a:lnSpc>
              <a:spcPct val="80000"/>
            </a:lnSpc>
          </a:pPr>
          <a:endParaRPr lang="en-US"/>
        </a:p>
      </dgm:t>
    </dgm:pt>
    <dgm:pt modelId="{B97D4EDF-E349-4AB9-BAC9-6B137242CCAA}" type="sibTrans" cxnId="{A8D815C7-B985-4FFF-ACC7-7A11D8EFA524}">
      <dgm:prSet/>
      <dgm:spPr/>
      <dgm:t>
        <a:bodyPr/>
        <a:lstStyle/>
        <a:p>
          <a:pPr>
            <a:lnSpc>
              <a:spcPct val="80000"/>
            </a:lnSpc>
          </a:pPr>
          <a:endParaRPr lang="en-US"/>
        </a:p>
      </dgm:t>
    </dgm:pt>
    <dgm:pt modelId="{4B33CF90-9C7C-4967-9E71-C0B79B77B6BA}">
      <dgm:prSet custT="1"/>
      <dgm:spPr/>
      <dgm:t>
        <a:bodyPr lIns="648000" tIns="72000" rIns="108000"/>
        <a:lstStyle/>
        <a:p>
          <a:pPr algn="l">
            <a:lnSpc>
              <a:spcPct val="80000"/>
            </a:lnSpc>
            <a:spcAft>
              <a:spcPts val="0"/>
            </a:spcAft>
          </a:pPr>
          <a:r>
            <a:rPr lang="en-US" sz="2000" b="1" dirty="0" smtClean="0"/>
            <a:t>“Make it look effortless”</a:t>
          </a:r>
        </a:p>
        <a:p>
          <a:pPr algn="l">
            <a:lnSpc>
              <a:spcPct val="80000"/>
            </a:lnSpc>
            <a:spcAft>
              <a:spcPts val="0"/>
            </a:spcAft>
          </a:pPr>
          <a:r>
            <a:rPr lang="en-US" sz="2000" dirty="0" smtClean="0"/>
            <a:t>Rehearse, rehearse, rehearse</a:t>
          </a:r>
          <a:endParaRPr lang="en-US" sz="2000" b="1" dirty="0"/>
        </a:p>
      </dgm:t>
    </dgm:pt>
    <dgm:pt modelId="{BB643731-9AC4-4938-9506-1DBB629073FC}" type="parTrans" cxnId="{BD55B2BE-A093-4B95-A3BB-4D8178905F8E}">
      <dgm:prSet/>
      <dgm:spPr/>
      <dgm:t>
        <a:bodyPr/>
        <a:lstStyle/>
        <a:p>
          <a:pPr>
            <a:lnSpc>
              <a:spcPct val="80000"/>
            </a:lnSpc>
          </a:pPr>
          <a:endParaRPr lang="en-US"/>
        </a:p>
      </dgm:t>
    </dgm:pt>
    <dgm:pt modelId="{F7CA6B5B-9788-471C-9364-1150275EA35B}" type="sibTrans" cxnId="{BD55B2BE-A093-4B95-A3BB-4D8178905F8E}">
      <dgm:prSet/>
      <dgm:spPr/>
      <dgm:t>
        <a:bodyPr/>
        <a:lstStyle/>
        <a:p>
          <a:pPr>
            <a:lnSpc>
              <a:spcPct val="80000"/>
            </a:lnSpc>
          </a:pPr>
          <a:endParaRPr lang="en-US"/>
        </a:p>
      </dgm:t>
    </dgm:pt>
    <dgm:pt modelId="{EED186F6-5FBF-4B32-80FB-A8F5C3C7A6B9}">
      <dgm:prSet custT="1"/>
      <dgm:spPr/>
      <dgm:t>
        <a:bodyPr lIns="648000" tIns="72000" rIns="108000"/>
        <a:lstStyle/>
        <a:p>
          <a:pPr algn="l">
            <a:lnSpc>
              <a:spcPct val="80000"/>
            </a:lnSpc>
            <a:spcAft>
              <a:spcPts val="0"/>
            </a:spcAft>
          </a:pPr>
          <a:r>
            <a:rPr lang="en-US" sz="2000" b="1" dirty="0" smtClean="0"/>
            <a:t>"Wear the appropriate costume”</a:t>
          </a:r>
        </a:p>
        <a:p>
          <a:pPr algn="l">
            <a:lnSpc>
              <a:spcPct val="80000"/>
            </a:lnSpc>
            <a:spcAft>
              <a:spcPts val="0"/>
            </a:spcAft>
          </a:pPr>
          <a:r>
            <a:rPr lang="en-US" sz="2000" dirty="0" smtClean="0"/>
            <a:t>Dress like the leader you want to become</a:t>
          </a:r>
          <a:endParaRPr lang="en-US" sz="2000" b="1" dirty="0"/>
        </a:p>
      </dgm:t>
    </dgm:pt>
    <dgm:pt modelId="{0462C3D1-7AA9-4E30-9D1E-914246DCB416}" type="parTrans" cxnId="{2AC03940-AD6B-4F26-85A0-2C37B51BADCC}">
      <dgm:prSet/>
      <dgm:spPr/>
      <dgm:t>
        <a:bodyPr/>
        <a:lstStyle/>
        <a:p>
          <a:pPr>
            <a:lnSpc>
              <a:spcPct val="80000"/>
            </a:lnSpc>
          </a:pPr>
          <a:endParaRPr lang="en-US"/>
        </a:p>
      </dgm:t>
    </dgm:pt>
    <dgm:pt modelId="{CAA3251B-F826-465F-A4CE-A4EF88BB9116}" type="sibTrans" cxnId="{2AC03940-AD6B-4F26-85A0-2C37B51BADCC}">
      <dgm:prSet/>
      <dgm:spPr/>
      <dgm:t>
        <a:bodyPr/>
        <a:lstStyle/>
        <a:p>
          <a:pPr>
            <a:lnSpc>
              <a:spcPct val="80000"/>
            </a:lnSpc>
          </a:pPr>
          <a:endParaRPr lang="en-US"/>
        </a:p>
      </dgm:t>
    </dgm:pt>
    <dgm:pt modelId="{E92FC810-83AC-463E-8E90-1B6564A8030E}">
      <dgm:prSet custT="1"/>
      <dgm:spPr/>
      <dgm:t>
        <a:bodyPr lIns="648000" tIns="72000" rIns="108000"/>
        <a:lstStyle/>
        <a:p>
          <a:pPr algn="l">
            <a:lnSpc>
              <a:spcPct val="80000"/>
            </a:lnSpc>
            <a:spcAft>
              <a:spcPts val="0"/>
            </a:spcAft>
          </a:pPr>
          <a:r>
            <a:rPr lang="en-US" sz="2000" b="1" dirty="0" smtClean="0"/>
            <a:t>“Toss the script”</a:t>
          </a:r>
          <a:endParaRPr lang="en-US" sz="2000" b="1" dirty="0"/>
        </a:p>
      </dgm:t>
    </dgm:pt>
    <dgm:pt modelId="{5FDA2701-1D38-46B8-8DE6-15749AEF1C62}" type="parTrans" cxnId="{24ABCF6D-1467-4003-9F94-2F7E65807DDD}">
      <dgm:prSet/>
      <dgm:spPr/>
      <dgm:t>
        <a:bodyPr/>
        <a:lstStyle/>
        <a:p>
          <a:pPr>
            <a:lnSpc>
              <a:spcPct val="80000"/>
            </a:lnSpc>
          </a:pPr>
          <a:endParaRPr lang="en-US"/>
        </a:p>
      </dgm:t>
    </dgm:pt>
    <dgm:pt modelId="{10E2A521-786D-4C9F-8D3C-4761270AE84E}" type="sibTrans" cxnId="{24ABCF6D-1467-4003-9F94-2F7E65807DDD}">
      <dgm:prSet/>
      <dgm:spPr/>
      <dgm:t>
        <a:bodyPr/>
        <a:lstStyle/>
        <a:p>
          <a:pPr>
            <a:lnSpc>
              <a:spcPct val="80000"/>
            </a:lnSpc>
          </a:pPr>
          <a:endParaRPr lang="en-US"/>
        </a:p>
      </dgm:t>
    </dgm:pt>
    <dgm:pt modelId="{7FB3C374-6287-483C-AD9E-E4F05A619F29}">
      <dgm:prSet custT="1"/>
      <dgm:spPr/>
      <dgm:t>
        <a:bodyPr lIns="648000" tIns="72000" rIns="108000"/>
        <a:lstStyle/>
        <a:p>
          <a:pPr algn="l">
            <a:lnSpc>
              <a:spcPct val="80000"/>
            </a:lnSpc>
            <a:spcAft>
              <a:spcPct val="15000"/>
            </a:spcAft>
          </a:pPr>
          <a:r>
            <a:rPr lang="en-US" sz="2000" dirty="0" smtClean="0"/>
            <a:t>Once you’ve rehearsed, make it relaxed &amp; natural</a:t>
          </a:r>
          <a:endParaRPr lang="en-US" sz="2000" dirty="0"/>
        </a:p>
      </dgm:t>
    </dgm:pt>
    <dgm:pt modelId="{E45F72D5-8E3D-4030-9C1F-6AAC1F8442C9}" type="parTrans" cxnId="{7FE8FC71-5246-429E-80DF-76F706937EB3}">
      <dgm:prSet/>
      <dgm:spPr/>
      <dgm:t>
        <a:bodyPr/>
        <a:lstStyle/>
        <a:p>
          <a:pPr>
            <a:lnSpc>
              <a:spcPct val="80000"/>
            </a:lnSpc>
          </a:pPr>
          <a:endParaRPr lang="en-US"/>
        </a:p>
      </dgm:t>
    </dgm:pt>
    <dgm:pt modelId="{2EDEC56A-BE6A-408F-9E46-7B1C4EFE3EC9}" type="sibTrans" cxnId="{7FE8FC71-5246-429E-80DF-76F706937EB3}">
      <dgm:prSet/>
      <dgm:spPr/>
      <dgm:t>
        <a:bodyPr/>
        <a:lstStyle/>
        <a:p>
          <a:pPr>
            <a:lnSpc>
              <a:spcPct val="80000"/>
            </a:lnSpc>
          </a:pPr>
          <a:endParaRPr lang="en-US"/>
        </a:p>
      </dgm:t>
    </dgm:pt>
    <dgm:pt modelId="{B47F1170-7D5C-433D-B3A4-9EB4A0144369}">
      <dgm:prSet custT="1"/>
      <dgm:spPr/>
      <dgm:t>
        <a:bodyPr lIns="648000" tIns="72000" rIns="108000"/>
        <a:lstStyle/>
        <a:p>
          <a:pPr algn="l">
            <a:lnSpc>
              <a:spcPct val="80000"/>
            </a:lnSpc>
            <a:spcAft>
              <a:spcPts val="0"/>
            </a:spcAft>
          </a:pPr>
          <a:r>
            <a:rPr lang="en-US" sz="2000" b="1" dirty="0" smtClean="0"/>
            <a:t>“Have fun”</a:t>
          </a:r>
        </a:p>
        <a:p>
          <a:pPr algn="l">
            <a:lnSpc>
              <a:spcPct val="80000"/>
            </a:lnSpc>
            <a:spcAft>
              <a:spcPts val="0"/>
            </a:spcAft>
          </a:pPr>
          <a:r>
            <a:rPr lang="en-US" sz="2000" dirty="0" smtClean="0"/>
            <a:t>Even if things go sideways, roll with it</a:t>
          </a:r>
          <a:endParaRPr lang="en-US" sz="2000" b="1" dirty="0"/>
        </a:p>
      </dgm:t>
    </dgm:pt>
    <dgm:pt modelId="{416BD15C-DBF8-495E-97B0-988CFBC0803D}" type="parTrans" cxnId="{ADDA949E-3CD9-437F-9EA9-66EE2F12FC91}">
      <dgm:prSet/>
      <dgm:spPr/>
      <dgm:t>
        <a:bodyPr/>
        <a:lstStyle/>
        <a:p>
          <a:pPr>
            <a:lnSpc>
              <a:spcPct val="80000"/>
            </a:lnSpc>
          </a:pPr>
          <a:endParaRPr lang="en-US"/>
        </a:p>
      </dgm:t>
    </dgm:pt>
    <dgm:pt modelId="{071BB611-24DD-4CFA-88A7-21C6BAE81105}" type="sibTrans" cxnId="{ADDA949E-3CD9-437F-9EA9-66EE2F12FC91}">
      <dgm:prSet/>
      <dgm:spPr/>
      <dgm:t>
        <a:bodyPr/>
        <a:lstStyle/>
        <a:p>
          <a:pPr>
            <a:lnSpc>
              <a:spcPct val="80000"/>
            </a:lnSpc>
          </a:pPr>
          <a:endParaRPr lang="en-US"/>
        </a:p>
      </dgm:t>
    </dgm:pt>
    <dgm:pt modelId="{1417DC17-1582-4362-89B0-3B58501412FF}" type="pres">
      <dgm:prSet presAssocID="{6F202CE3-5928-454F-9538-DF985E3FF006}" presName="Name0" presStyleCnt="0">
        <dgm:presLayoutVars>
          <dgm:resizeHandles/>
        </dgm:presLayoutVars>
      </dgm:prSet>
      <dgm:spPr/>
      <dgm:t>
        <a:bodyPr/>
        <a:lstStyle/>
        <a:p>
          <a:endParaRPr lang="en-US"/>
        </a:p>
      </dgm:t>
    </dgm:pt>
    <dgm:pt modelId="{B21B2832-603F-4730-9D2F-7BCFEEEE3DA9}" type="pres">
      <dgm:prSet presAssocID="{9D201C95-779C-49F1-9466-82FFD10181CC}" presName="text" presStyleLbl="node1" presStyleIdx="0" presStyleCnt="6">
        <dgm:presLayoutVars>
          <dgm:bulletEnabled val="1"/>
        </dgm:presLayoutVars>
      </dgm:prSet>
      <dgm:spPr/>
      <dgm:t>
        <a:bodyPr/>
        <a:lstStyle/>
        <a:p>
          <a:endParaRPr lang="en-US"/>
        </a:p>
      </dgm:t>
    </dgm:pt>
    <dgm:pt modelId="{444AD5A3-4232-4558-B491-AD38D2E6E311}" type="pres">
      <dgm:prSet presAssocID="{7C56CD9F-9BB4-49EA-BC76-179855A8373A}" presName="space" presStyleCnt="0"/>
      <dgm:spPr/>
    </dgm:pt>
    <dgm:pt modelId="{9C979183-A1D5-4BAF-A4D0-39C1C417F0A7}" type="pres">
      <dgm:prSet presAssocID="{C70C99C0-979A-418F-82E1-DA99B299666C}" presName="text" presStyleLbl="node1" presStyleIdx="1" presStyleCnt="6">
        <dgm:presLayoutVars>
          <dgm:bulletEnabled val="1"/>
        </dgm:presLayoutVars>
      </dgm:prSet>
      <dgm:spPr/>
      <dgm:t>
        <a:bodyPr/>
        <a:lstStyle/>
        <a:p>
          <a:endParaRPr lang="en-US"/>
        </a:p>
      </dgm:t>
    </dgm:pt>
    <dgm:pt modelId="{90ACAA44-96CD-47CA-986B-8088BDC7696D}" type="pres">
      <dgm:prSet presAssocID="{B97D4EDF-E349-4AB9-BAC9-6B137242CCAA}" presName="space" presStyleCnt="0"/>
      <dgm:spPr/>
    </dgm:pt>
    <dgm:pt modelId="{2A1FE072-587B-4507-B2E6-EC4942FDA44C}" type="pres">
      <dgm:prSet presAssocID="{4B33CF90-9C7C-4967-9E71-C0B79B77B6BA}" presName="text" presStyleLbl="node1" presStyleIdx="2" presStyleCnt="6">
        <dgm:presLayoutVars>
          <dgm:bulletEnabled val="1"/>
        </dgm:presLayoutVars>
      </dgm:prSet>
      <dgm:spPr/>
      <dgm:t>
        <a:bodyPr/>
        <a:lstStyle/>
        <a:p>
          <a:endParaRPr lang="en-US"/>
        </a:p>
      </dgm:t>
    </dgm:pt>
    <dgm:pt modelId="{59346D06-B688-44B8-9942-B380F1675BA2}" type="pres">
      <dgm:prSet presAssocID="{F7CA6B5B-9788-471C-9364-1150275EA35B}" presName="space" presStyleCnt="0"/>
      <dgm:spPr/>
    </dgm:pt>
    <dgm:pt modelId="{5DA40B7D-62FF-48D2-BF7A-74201E69068D}" type="pres">
      <dgm:prSet presAssocID="{EED186F6-5FBF-4B32-80FB-A8F5C3C7A6B9}" presName="text" presStyleLbl="node1" presStyleIdx="3" presStyleCnt="6">
        <dgm:presLayoutVars>
          <dgm:bulletEnabled val="1"/>
        </dgm:presLayoutVars>
      </dgm:prSet>
      <dgm:spPr/>
      <dgm:t>
        <a:bodyPr/>
        <a:lstStyle/>
        <a:p>
          <a:endParaRPr lang="en-US"/>
        </a:p>
      </dgm:t>
    </dgm:pt>
    <dgm:pt modelId="{F0151F05-5DE3-422B-ACAD-5778546E67C2}" type="pres">
      <dgm:prSet presAssocID="{CAA3251B-F826-465F-A4CE-A4EF88BB9116}" presName="space" presStyleCnt="0"/>
      <dgm:spPr/>
    </dgm:pt>
    <dgm:pt modelId="{B8E8F86B-04F2-4B2A-8446-1E66679BB0A4}" type="pres">
      <dgm:prSet presAssocID="{E92FC810-83AC-463E-8E90-1B6564A8030E}" presName="text" presStyleLbl="node1" presStyleIdx="4" presStyleCnt="6">
        <dgm:presLayoutVars>
          <dgm:bulletEnabled val="1"/>
        </dgm:presLayoutVars>
      </dgm:prSet>
      <dgm:spPr/>
      <dgm:t>
        <a:bodyPr/>
        <a:lstStyle/>
        <a:p>
          <a:endParaRPr lang="en-US"/>
        </a:p>
      </dgm:t>
    </dgm:pt>
    <dgm:pt modelId="{FEA06BB7-63D8-4DC6-88C3-5EBE16B65668}" type="pres">
      <dgm:prSet presAssocID="{10E2A521-786D-4C9F-8D3C-4761270AE84E}" presName="space" presStyleCnt="0"/>
      <dgm:spPr/>
    </dgm:pt>
    <dgm:pt modelId="{CD751CA1-B0AE-4981-9213-D389F4E359A9}" type="pres">
      <dgm:prSet presAssocID="{B47F1170-7D5C-433D-B3A4-9EB4A0144369}" presName="text" presStyleLbl="node1" presStyleIdx="5" presStyleCnt="6">
        <dgm:presLayoutVars>
          <dgm:bulletEnabled val="1"/>
        </dgm:presLayoutVars>
      </dgm:prSet>
      <dgm:spPr/>
      <dgm:t>
        <a:bodyPr/>
        <a:lstStyle/>
        <a:p>
          <a:endParaRPr lang="en-US"/>
        </a:p>
      </dgm:t>
    </dgm:pt>
  </dgm:ptLst>
  <dgm:cxnLst>
    <dgm:cxn modelId="{19D18367-54AE-4F38-94F1-E46FC8838C91}" type="presOf" srcId="{6F202CE3-5928-454F-9538-DF985E3FF006}" destId="{1417DC17-1582-4362-89B0-3B58501412FF}" srcOrd="0" destOrd="0" presId="urn:diagrams.loki3.com/VaryingWidthList+Icon"/>
    <dgm:cxn modelId="{24ABCF6D-1467-4003-9F94-2F7E65807DDD}" srcId="{6F202CE3-5928-454F-9538-DF985E3FF006}" destId="{E92FC810-83AC-463E-8E90-1B6564A8030E}" srcOrd="4" destOrd="0" parTransId="{5FDA2701-1D38-46B8-8DE6-15749AEF1C62}" sibTransId="{10E2A521-786D-4C9F-8D3C-4761270AE84E}"/>
    <dgm:cxn modelId="{F6909974-B4E7-4A31-9360-09A0344E2C4C}" type="presOf" srcId="{4B33CF90-9C7C-4967-9E71-C0B79B77B6BA}" destId="{2A1FE072-587B-4507-B2E6-EC4942FDA44C}" srcOrd="0" destOrd="0" presId="urn:diagrams.loki3.com/VaryingWidthList+Icon"/>
    <dgm:cxn modelId="{3BDD68C3-2D7C-4D1F-A63C-AD6593B9CC7F}" type="presOf" srcId="{EED186F6-5FBF-4B32-80FB-A8F5C3C7A6B9}" destId="{5DA40B7D-62FF-48D2-BF7A-74201E69068D}" srcOrd="0" destOrd="0" presId="urn:diagrams.loki3.com/VaryingWidthList+Icon"/>
    <dgm:cxn modelId="{C1487B8D-B9D9-42ED-B5D4-9DE0CABE7668}" type="presOf" srcId="{7FB3C374-6287-483C-AD9E-E4F05A619F29}" destId="{B8E8F86B-04F2-4B2A-8446-1E66679BB0A4}" srcOrd="0" destOrd="1" presId="urn:diagrams.loki3.com/VaryingWidthList+Icon"/>
    <dgm:cxn modelId="{A8D815C7-B985-4FFF-ACC7-7A11D8EFA524}" srcId="{6F202CE3-5928-454F-9538-DF985E3FF006}" destId="{C70C99C0-979A-418F-82E1-DA99B299666C}" srcOrd="1" destOrd="0" parTransId="{7DBA9EBE-1BD0-4E52-B220-99220267670C}" sibTransId="{B97D4EDF-E349-4AB9-BAC9-6B137242CCAA}"/>
    <dgm:cxn modelId="{0A4D5D41-08CA-4CB0-A47F-BF1C46AB1B81}" type="presOf" srcId="{B47F1170-7D5C-433D-B3A4-9EB4A0144369}" destId="{CD751CA1-B0AE-4981-9213-D389F4E359A9}" srcOrd="0" destOrd="0" presId="urn:diagrams.loki3.com/VaryingWidthList+Icon"/>
    <dgm:cxn modelId="{EF503786-95E5-417B-B38A-768A56F1BD22}" type="presOf" srcId="{E92FC810-83AC-463E-8E90-1B6564A8030E}" destId="{B8E8F86B-04F2-4B2A-8446-1E66679BB0A4}" srcOrd="0" destOrd="0" presId="urn:diagrams.loki3.com/VaryingWidthList+Icon"/>
    <dgm:cxn modelId="{410D1B53-9F63-44E9-8CBC-907BF01AE8B8}" srcId="{6F202CE3-5928-454F-9538-DF985E3FF006}" destId="{9D201C95-779C-49F1-9466-82FFD10181CC}" srcOrd="0" destOrd="0" parTransId="{10B648EB-0971-4292-8C33-5E1AF27D312D}" sibTransId="{7C56CD9F-9BB4-49EA-BC76-179855A8373A}"/>
    <dgm:cxn modelId="{57DABC95-9B2C-4DA5-9C72-CFD71B74C1E4}" type="presOf" srcId="{9D201C95-779C-49F1-9466-82FFD10181CC}" destId="{B21B2832-603F-4730-9D2F-7BCFEEEE3DA9}" srcOrd="0" destOrd="0" presId="urn:diagrams.loki3.com/VaryingWidthList+Icon"/>
    <dgm:cxn modelId="{7FE8FC71-5246-429E-80DF-76F706937EB3}" srcId="{E92FC810-83AC-463E-8E90-1B6564A8030E}" destId="{7FB3C374-6287-483C-AD9E-E4F05A619F29}" srcOrd="0" destOrd="0" parTransId="{E45F72D5-8E3D-4030-9C1F-6AAC1F8442C9}" sibTransId="{2EDEC56A-BE6A-408F-9E46-7B1C4EFE3EC9}"/>
    <dgm:cxn modelId="{ADDA949E-3CD9-437F-9EA9-66EE2F12FC91}" srcId="{6F202CE3-5928-454F-9538-DF985E3FF006}" destId="{B47F1170-7D5C-433D-B3A4-9EB4A0144369}" srcOrd="5" destOrd="0" parTransId="{416BD15C-DBF8-495E-97B0-988CFBC0803D}" sibTransId="{071BB611-24DD-4CFA-88A7-21C6BAE81105}"/>
    <dgm:cxn modelId="{2AC03940-AD6B-4F26-85A0-2C37B51BADCC}" srcId="{6F202CE3-5928-454F-9538-DF985E3FF006}" destId="{EED186F6-5FBF-4B32-80FB-A8F5C3C7A6B9}" srcOrd="3" destOrd="0" parTransId="{0462C3D1-7AA9-4E30-9D1E-914246DCB416}" sibTransId="{CAA3251B-F826-465F-A4CE-A4EF88BB9116}"/>
    <dgm:cxn modelId="{BD55B2BE-A093-4B95-A3BB-4D8178905F8E}" srcId="{6F202CE3-5928-454F-9538-DF985E3FF006}" destId="{4B33CF90-9C7C-4967-9E71-C0B79B77B6BA}" srcOrd="2" destOrd="0" parTransId="{BB643731-9AC4-4938-9506-1DBB629073FC}" sibTransId="{F7CA6B5B-9788-471C-9364-1150275EA35B}"/>
    <dgm:cxn modelId="{699CDDB7-6920-4E82-B1D7-22F46FF21815}" type="presOf" srcId="{C70C99C0-979A-418F-82E1-DA99B299666C}" destId="{9C979183-A1D5-4BAF-A4D0-39C1C417F0A7}" srcOrd="0" destOrd="0" presId="urn:diagrams.loki3.com/VaryingWidthList+Icon"/>
    <dgm:cxn modelId="{7A3201E0-7AF7-4B29-8F98-B3049F4DC363}" type="presParOf" srcId="{1417DC17-1582-4362-89B0-3B58501412FF}" destId="{B21B2832-603F-4730-9D2F-7BCFEEEE3DA9}" srcOrd="0" destOrd="0" presId="urn:diagrams.loki3.com/VaryingWidthList+Icon"/>
    <dgm:cxn modelId="{649FCAF3-B0BB-4D60-9B48-C4E9A9BA41CA}" type="presParOf" srcId="{1417DC17-1582-4362-89B0-3B58501412FF}" destId="{444AD5A3-4232-4558-B491-AD38D2E6E311}" srcOrd="1" destOrd="0" presId="urn:diagrams.loki3.com/VaryingWidthList+Icon"/>
    <dgm:cxn modelId="{91C17CC6-E321-407D-8D4C-874A51FACAB1}" type="presParOf" srcId="{1417DC17-1582-4362-89B0-3B58501412FF}" destId="{9C979183-A1D5-4BAF-A4D0-39C1C417F0A7}" srcOrd="2" destOrd="0" presId="urn:diagrams.loki3.com/VaryingWidthList+Icon"/>
    <dgm:cxn modelId="{A01E8577-E8FA-4A8C-A4C0-E2B4B46AE71D}" type="presParOf" srcId="{1417DC17-1582-4362-89B0-3B58501412FF}" destId="{90ACAA44-96CD-47CA-986B-8088BDC7696D}" srcOrd="3" destOrd="0" presId="urn:diagrams.loki3.com/VaryingWidthList+Icon"/>
    <dgm:cxn modelId="{D7DC4394-77BC-4E11-8076-1007B24F0BF2}" type="presParOf" srcId="{1417DC17-1582-4362-89B0-3B58501412FF}" destId="{2A1FE072-587B-4507-B2E6-EC4942FDA44C}" srcOrd="4" destOrd="0" presId="urn:diagrams.loki3.com/VaryingWidthList+Icon"/>
    <dgm:cxn modelId="{207961C9-9FDD-4400-8DED-00782EBBC447}" type="presParOf" srcId="{1417DC17-1582-4362-89B0-3B58501412FF}" destId="{59346D06-B688-44B8-9942-B380F1675BA2}" srcOrd="5" destOrd="0" presId="urn:diagrams.loki3.com/VaryingWidthList+Icon"/>
    <dgm:cxn modelId="{6F7B6CE6-3CBA-49F6-B92A-A49159DF1A36}" type="presParOf" srcId="{1417DC17-1582-4362-89B0-3B58501412FF}" destId="{5DA40B7D-62FF-48D2-BF7A-74201E69068D}" srcOrd="6" destOrd="0" presId="urn:diagrams.loki3.com/VaryingWidthList+Icon"/>
    <dgm:cxn modelId="{79F24280-2DB5-4273-8219-3E18FAC5EA50}" type="presParOf" srcId="{1417DC17-1582-4362-89B0-3B58501412FF}" destId="{F0151F05-5DE3-422B-ACAD-5778546E67C2}" srcOrd="7" destOrd="0" presId="urn:diagrams.loki3.com/VaryingWidthList+Icon"/>
    <dgm:cxn modelId="{81C3F407-99CA-4199-BDA2-B2CA9A766FA6}" type="presParOf" srcId="{1417DC17-1582-4362-89B0-3B58501412FF}" destId="{B8E8F86B-04F2-4B2A-8446-1E66679BB0A4}" srcOrd="8" destOrd="0" presId="urn:diagrams.loki3.com/VaryingWidthList+Icon"/>
    <dgm:cxn modelId="{9EDA2442-E1CE-4781-B04D-F9DF27C80236}" type="presParOf" srcId="{1417DC17-1582-4362-89B0-3B58501412FF}" destId="{FEA06BB7-63D8-4DC6-88C3-5EBE16B65668}" srcOrd="9" destOrd="0" presId="urn:diagrams.loki3.com/VaryingWidthList+Icon"/>
    <dgm:cxn modelId="{D9A4795F-16C3-4DAF-A704-817CF5DC91A4}" type="presParOf" srcId="{1417DC17-1582-4362-89B0-3B58501412FF}" destId="{CD751CA1-B0AE-4981-9213-D389F4E359A9}" srcOrd="10" destOrd="0" presId="urn:diagrams.loki3.com/VaryingWidthList+Icon"/>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447BC-D0F5-4510-BEF5-E798DF4C4140}">
      <dsp:nvSpPr>
        <dsp:cNvPr id="0" name=""/>
        <dsp:cNvSpPr/>
      </dsp:nvSpPr>
      <dsp:spPr>
        <a:xfrm>
          <a:off x="7732623" y="2152918"/>
          <a:ext cx="1390051" cy="138962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5DFAD44-D6C6-4338-8101-BFD48DA8CAA9}">
      <dsp:nvSpPr>
        <dsp:cNvPr id="0" name=""/>
        <dsp:cNvSpPr/>
      </dsp:nvSpPr>
      <dsp:spPr>
        <a:xfrm>
          <a:off x="7779836" y="2199239"/>
          <a:ext cx="1296628" cy="1296968"/>
        </a:xfrm>
        <a:prstGeom prst="ellipse">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i="0" kern="1200" spc="-100" baseline="0" dirty="0" smtClean="0"/>
            <a:t>Presenting like</a:t>
          </a:r>
          <a:br>
            <a:rPr lang="en-US" sz="1500" b="1" i="0" kern="1200" spc="-100" baseline="0" dirty="0" smtClean="0"/>
          </a:br>
          <a:r>
            <a:rPr lang="en-US" sz="1500" b="1" i="0" kern="1200" spc="-100" baseline="0" dirty="0" smtClean="0"/>
            <a:t>Steve Jobs</a:t>
          </a:r>
        </a:p>
      </dsp:txBody>
      <dsp:txXfrm>
        <a:off x="7964628" y="2384555"/>
        <a:ext cx="926016" cy="926336"/>
      </dsp:txXfrm>
    </dsp:sp>
    <dsp:sp modelId="{951AB9F3-2353-49E9-8207-0612E16A1057}">
      <dsp:nvSpPr>
        <dsp:cNvPr id="0" name=""/>
        <dsp:cNvSpPr/>
      </dsp:nvSpPr>
      <dsp:spPr>
        <a:xfrm rot="2700000">
          <a:off x="6760167" y="1338319"/>
          <a:ext cx="1389694" cy="1389694"/>
        </a:xfrm>
        <a:prstGeom prst="teardrop">
          <a:avLst>
            <a:gd name="adj" fmla="val 100000"/>
          </a:avLst>
        </a:prstGeom>
        <a:gradFill rotWithShape="0">
          <a:gsLst>
            <a:gs pos="0">
              <a:schemeClr val="accent4">
                <a:hueOff val="-744128"/>
                <a:satOff val="4483"/>
                <a:lumOff val="359"/>
                <a:alphaOff val="0"/>
                <a:shade val="51000"/>
                <a:satMod val="130000"/>
              </a:schemeClr>
            </a:gs>
            <a:gs pos="80000">
              <a:schemeClr val="accent4">
                <a:hueOff val="-744128"/>
                <a:satOff val="4483"/>
                <a:lumOff val="359"/>
                <a:alphaOff val="0"/>
                <a:shade val="93000"/>
                <a:satMod val="130000"/>
              </a:schemeClr>
            </a:gs>
            <a:gs pos="100000">
              <a:schemeClr val="accent4">
                <a:hueOff val="-744128"/>
                <a:satOff val="4483"/>
                <a:lumOff val="3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B89D02E-8F47-4666-8CA6-97202A5444C2}">
      <dsp:nvSpPr>
        <dsp:cNvPr id="0" name=""/>
        <dsp:cNvSpPr/>
      </dsp:nvSpPr>
      <dsp:spPr>
        <a:xfrm>
          <a:off x="6806703" y="1384795"/>
          <a:ext cx="1296628" cy="1296968"/>
        </a:xfrm>
        <a:prstGeom prst="ellipse">
          <a:avLst/>
        </a:prstGeom>
        <a:solidFill>
          <a:schemeClr val="lt1">
            <a:alpha val="90000"/>
            <a:hueOff val="0"/>
            <a:satOff val="0"/>
            <a:lumOff val="0"/>
            <a:alphaOff val="0"/>
          </a:schemeClr>
        </a:solidFill>
        <a:ln w="9525" cap="flat" cmpd="sng" algn="ctr">
          <a:solidFill>
            <a:schemeClr val="accent4">
              <a:hueOff val="-744128"/>
              <a:satOff val="4483"/>
              <a:lumOff val="35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i="0" kern="1200" spc="-140" baseline="0" dirty="0" smtClean="0"/>
            <a:t>PowerPoint</a:t>
          </a:r>
        </a:p>
      </dsp:txBody>
      <dsp:txXfrm>
        <a:off x="6991495" y="1570111"/>
        <a:ext cx="926016" cy="926336"/>
      </dsp:txXfrm>
    </dsp:sp>
    <dsp:sp modelId="{958BF1F8-18E9-4CEF-8C21-E06FB952B0AF}">
      <dsp:nvSpPr>
        <dsp:cNvPr id="0" name=""/>
        <dsp:cNvSpPr/>
      </dsp:nvSpPr>
      <dsp:spPr>
        <a:xfrm rot="2700000">
          <a:off x="5324943" y="1338319"/>
          <a:ext cx="1389694" cy="1389694"/>
        </a:xfrm>
        <a:prstGeom prst="teardrop">
          <a:avLst>
            <a:gd name="adj" fmla="val 100000"/>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93A92C7-42DB-4AFC-98EC-DAA17A2AFCB4}">
      <dsp:nvSpPr>
        <dsp:cNvPr id="0" name=""/>
        <dsp:cNvSpPr/>
      </dsp:nvSpPr>
      <dsp:spPr>
        <a:xfrm>
          <a:off x="5370452" y="1384795"/>
          <a:ext cx="1296628" cy="1296968"/>
        </a:xfrm>
        <a:prstGeom prst="ellipse">
          <a:avLst/>
        </a:prstGeom>
        <a:solidFill>
          <a:schemeClr val="lt1">
            <a:alpha val="90000"/>
            <a:hueOff val="0"/>
            <a:satOff val="0"/>
            <a:lumOff val="0"/>
            <a:alphaOff val="0"/>
          </a:schemeClr>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i="0" kern="1200" spc="-100" baseline="0" dirty="0" smtClean="0"/>
            <a:t>Timing, Mood &amp; Flow</a:t>
          </a:r>
        </a:p>
      </dsp:txBody>
      <dsp:txXfrm>
        <a:off x="5556272" y="1570111"/>
        <a:ext cx="926016" cy="926336"/>
      </dsp:txXfrm>
    </dsp:sp>
    <dsp:sp modelId="{94384924-F72A-4415-98DD-BAD6BF7CF0D2}">
      <dsp:nvSpPr>
        <dsp:cNvPr id="0" name=""/>
        <dsp:cNvSpPr/>
      </dsp:nvSpPr>
      <dsp:spPr>
        <a:xfrm rot="2700000">
          <a:off x="3888693" y="1338319"/>
          <a:ext cx="1389694" cy="1389694"/>
        </a:xfrm>
        <a:prstGeom prst="teardrop">
          <a:avLst>
            <a:gd name="adj" fmla="val 10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DA7CE4F-49A6-44AD-8AA8-A3884C1A2C38}">
      <dsp:nvSpPr>
        <dsp:cNvPr id="0" name=""/>
        <dsp:cNvSpPr/>
      </dsp:nvSpPr>
      <dsp:spPr>
        <a:xfrm>
          <a:off x="3935229" y="1384795"/>
          <a:ext cx="1296628" cy="1296968"/>
        </a:xfrm>
        <a:prstGeom prst="ellipse">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i="0" kern="1200" spc="-100" baseline="0" dirty="0" smtClean="0"/>
            <a:t>Engaging the Audience</a:t>
          </a:r>
        </a:p>
      </dsp:txBody>
      <dsp:txXfrm>
        <a:off x="4120022" y="1570111"/>
        <a:ext cx="926016" cy="926336"/>
      </dsp:txXfrm>
    </dsp:sp>
    <dsp:sp modelId="{4828A268-4B20-4F09-9EAC-0169E9BFA1BB}">
      <dsp:nvSpPr>
        <dsp:cNvPr id="0" name=""/>
        <dsp:cNvSpPr/>
      </dsp:nvSpPr>
      <dsp:spPr>
        <a:xfrm rot="2700000">
          <a:off x="4624272" y="400702"/>
          <a:ext cx="1389694" cy="1389694"/>
        </a:xfrm>
        <a:prstGeom prst="teardrop">
          <a:avLst>
            <a:gd name="adj" fmla="val 100000"/>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C725BD8-B516-4546-BC7E-84498D78FD8F}">
      <dsp:nvSpPr>
        <dsp:cNvPr id="0" name=""/>
        <dsp:cNvSpPr/>
      </dsp:nvSpPr>
      <dsp:spPr>
        <a:xfrm>
          <a:off x="4670806" y="447294"/>
          <a:ext cx="1296628" cy="1296968"/>
        </a:xfrm>
        <a:prstGeom prst="ellipse">
          <a:avLst/>
        </a:prstGeom>
        <a:solidFill>
          <a:schemeClr val="lt1">
            <a:alpha val="90000"/>
            <a:hueOff val="0"/>
            <a:satOff val="0"/>
            <a:lumOff val="0"/>
            <a:alphaOff val="0"/>
          </a:schemeClr>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b="1" i="0" kern="1200" spc="-100" baseline="0" dirty="0" smtClean="0"/>
            <a:t>Preparation</a:t>
          </a:r>
          <a:endParaRPr lang="en-US" sz="1500" b="1" i="0" kern="1200" spc="-100" baseline="0" dirty="0"/>
        </a:p>
      </dsp:txBody>
      <dsp:txXfrm>
        <a:off x="4855599" y="632610"/>
        <a:ext cx="926016" cy="926336"/>
      </dsp:txXfrm>
    </dsp:sp>
    <dsp:sp modelId="{DF86045B-80CC-436E-BB64-CA30334A8322}">
      <dsp:nvSpPr>
        <dsp:cNvPr id="0" name=""/>
        <dsp:cNvSpPr/>
      </dsp:nvSpPr>
      <dsp:spPr>
        <a:xfrm rot="2700000">
          <a:off x="3109209" y="375684"/>
          <a:ext cx="1389694" cy="1389694"/>
        </a:xfrm>
        <a:prstGeom prst="teardrop">
          <a:avLst>
            <a:gd name="adj" fmla="val 100000"/>
          </a:avLst>
        </a:prstGeom>
        <a:gradFill rotWithShape="0">
          <a:gsLst>
            <a:gs pos="0">
              <a:schemeClr val="accent4">
                <a:hueOff val="-3720641"/>
                <a:satOff val="22416"/>
                <a:lumOff val="1797"/>
                <a:alphaOff val="0"/>
                <a:shade val="51000"/>
                <a:satMod val="130000"/>
              </a:schemeClr>
            </a:gs>
            <a:gs pos="80000">
              <a:schemeClr val="accent4">
                <a:hueOff val="-3720641"/>
                <a:satOff val="22416"/>
                <a:lumOff val="1797"/>
                <a:alphaOff val="0"/>
                <a:shade val="93000"/>
                <a:satMod val="130000"/>
              </a:schemeClr>
            </a:gs>
            <a:gs pos="100000">
              <a:schemeClr val="accent4">
                <a:hueOff val="-3720641"/>
                <a:satOff val="22416"/>
                <a:lumOff val="17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829B446-FCB5-4C3E-BA4A-4B33799C6F96}">
      <dsp:nvSpPr>
        <dsp:cNvPr id="0" name=""/>
        <dsp:cNvSpPr/>
      </dsp:nvSpPr>
      <dsp:spPr>
        <a:xfrm>
          <a:off x="3154710" y="421913"/>
          <a:ext cx="1296628" cy="1296968"/>
        </a:xfrm>
        <a:prstGeom prst="ellipse">
          <a:avLst/>
        </a:prstGeom>
        <a:solidFill>
          <a:schemeClr val="lt1">
            <a:alpha val="90000"/>
            <a:hueOff val="0"/>
            <a:satOff val="0"/>
            <a:lumOff val="0"/>
            <a:alphaOff val="0"/>
          </a:schemeClr>
        </a:solidFill>
        <a:ln w="9525" cap="flat" cmpd="sng" algn="ctr">
          <a:solidFill>
            <a:schemeClr val="accent4">
              <a:hueOff val="-3720641"/>
              <a:satOff val="22416"/>
              <a:lumOff val="179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b="1" i="0" kern="1200" spc="-100" baseline="0" smtClean="0"/>
            <a:t>Do’s &amp; Don’ts</a:t>
          </a:r>
          <a:endParaRPr lang="en-US" sz="1500" b="1" i="0" kern="1200" spc="-100" baseline="0" dirty="0"/>
        </a:p>
      </dsp:txBody>
      <dsp:txXfrm>
        <a:off x="3340529" y="607229"/>
        <a:ext cx="926016" cy="926336"/>
      </dsp:txXfrm>
    </dsp:sp>
    <dsp:sp modelId="{0A77A907-7394-4AEE-A97B-06B3CA570175}">
      <dsp:nvSpPr>
        <dsp:cNvPr id="0" name=""/>
        <dsp:cNvSpPr/>
      </dsp:nvSpPr>
      <dsp:spPr>
        <a:xfrm rot="2700000">
          <a:off x="1624910" y="352178"/>
          <a:ext cx="1389694" cy="1389694"/>
        </a:xfrm>
        <a:prstGeom prst="teardrop">
          <a:avLst>
            <a:gd name="adj" fmla="val 10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03DAC13-35AA-4560-B7BC-433A5BC7A1E2}">
      <dsp:nvSpPr>
        <dsp:cNvPr id="0" name=""/>
        <dsp:cNvSpPr/>
      </dsp:nvSpPr>
      <dsp:spPr>
        <a:xfrm>
          <a:off x="1671355" y="374301"/>
          <a:ext cx="1296628" cy="1296968"/>
        </a:xfrm>
        <a:prstGeom prst="ellipse">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b="1" i="0" kern="1200" spc="-100" baseline="0" dirty="0" smtClean="0"/>
            <a:t>Content &amp; Story</a:t>
          </a:r>
          <a:endParaRPr lang="en-US" sz="1500" b="1" i="0" kern="1200" spc="-100" baseline="0" dirty="0"/>
        </a:p>
      </dsp:txBody>
      <dsp:txXfrm>
        <a:off x="1856148" y="559617"/>
        <a:ext cx="926016" cy="926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C7BF3-7F9C-44F6-9A8E-6927D75556D5}">
      <dsp:nvSpPr>
        <dsp:cNvPr id="0" name=""/>
        <dsp:cNvSpPr/>
      </dsp:nvSpPr>
      <dsp:spPr>
        <a:xfrm>
          <a:off x="0" y="41917"/>
          <a:ext cx="2487053" cy="1711192"/>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6000" tIns="144000" rIns="252000" bIns="22860" numCol="1" spcCol="1270" anchor="t" anchorCtr="0">
          <a:noAutofit/>
        </a:bodyPr>
        <a:lstStyle/>
        <a:p>
          <a:pPr lvl="0" algn="ctr" defTabSz="800100" rtl="0">
            <a:lnSpc>
              <a:spcPct val="80000"/>
            </a:lnSpc>
            <a:spcBef>
              <a:spcPct val="0"/>
            </a:spcBef>
            <a:spcAft>
              <a:spcPts val="0"/>
            </a:spcAft>
          </a:pPr>
          <a:r>
            <a:rPr lang="en-US" sz="1800" b="1" kern="1200" spc="-60" baseline="0" dirty="0" smtClean="0">
              <a:solidFill>
                <a:srgbClr val="006600"/>
              </a:solidFill>
            </a:rPr>
            <a:t>Passion</a:t>
          </a:r>
        </a:p>
        <a:p>
          <a:pPr lvl="0" algn="ctr" defTabSz="800100" rtl="0">
            <a:lnSpc>
              <a:spcPct val="80000"/>
            </a:lnSpc>
            <a:spcBef>
              <a:spcPct val="0"/>
            </a:spcBef>
            <a:spcAft>
              <a:spcPts val="0"/>
            </a:spcAft>
          </a:pPr>
          <a:r>
            <a:rPr lang="en-US" sz="1800" b="0" kern="1200" baseline="0" dirty="0" smtClean="0"/>
            <a:t>Present as if it is your life-long project</a:t>
          </a:r>
          <a:endParaRPr lang="en-GB" sz="1800" b="1" kern="1200" spc="-60" baseline="0" dirty="0" smtClean="0">
            <a:solidFill>
              <a:schemeClr val="accent5">
                <a:lumMod val="50000"/>
              </a:schemeClr>
            </a:solidFill>
          </a:endParaRPr>
        </a:p>
      </dsp:txBody>
      <dsp:txXfrm>
        <a:off x="364220" y="292515"/>
        <a:ext cx="1758613" cy="1209996"/>
      </dsp:txXfrm>
    </dsp:sp>
    <dsp:sp modelId="{D96CCF64-9502-40D2-956A-ED3F451737E2}">
      <dsp:nvSpPr>
        <dsp:cNvPr id="0" name=""/>
        <dsp:cNvSpPr/>
      </dsp:nvSpPr>
      <dsp:spPr>
        <a:xfrm>
          <a:off x="1945847" y="41917"/>
          <a:ext cx="2487053" cy="1711192"/>
        </a:xfrm>
        <a:prstGeom prst="ellipse">
          <a:avLst/>
        </a:prstGeom>
        <a:gradFill rotWithShape="0">
          <a:gsLst>
            <a:gs pos="0">
              <a:schemeClr val="accent5">
                <a:alpha val="50000"/>
                <a:hueOff val="-3311292"/>
                <a:satOff val="13270"/>
                <a:lumOff val="2876"/>
                <a:alphaOff val="0"/>
                <a:shade val="51000"/>
                <a:satMod val="130000"/>
              </a:schemeClr>
            </a:gs>
            <a:gs pos="80000">
              <a:schemeClr val="accent5">
                <a:alpha val="50000"/>
                <a:hueOff val="-3311292"/>
                <a:satOff val="13270"/>
                <a:lumOff val="2876"/>
                <a:alphaOff val="0"/>
                <a:shade val="93000"/>
                <a:satMod val="130000"/>
              </a:schemeClr>
            </a:gs>
            <a:gs pos="100000">
              <a:schemeClr val="accent5">
                <a:alpha val="50000"/>
                <a:hueOff val="-3311292"/>
                <a:satOff val="13270"/>
                <a:lumOff val="2876"/>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4000" tIns="144000" rIns="144000" bIns="22860" numCol="1" spcCol="1270" anchor="t" anchorCtr="0">
          <a:noAutofit/>
        </a:bodyPr>
        <a:lstStyle/>
        <a:p>
          <a:pPr lvl="0" algn="ctr" defTabSz="800100" rtl="0">
            <a:lnSpc>
              <a:spcPct val="80000"/>
            </a:lnSpc>
            <a:spcBef>
              <a:spcPct val="0"/>
            </a:spcBef>
            <a:spcAft>
              <a:spcPts val="0"/>
            </a:spcAft>
          </a:pPr>
          <a:r>
            <a:rPr lang="en-GB" sz="1800" b="1" kern="1200" spc="-60" baseline="0" dirty="0" smtClean="0">
              <a:solidFill>
                <a:schemeClr val="accent5">
                  <a:lumMod val="50000"/>
                </a:schemeClr>
              </a:solidFill>
            </a:rPr>
            <a:t>Empathy</a:t>
          </a:r>
        </a:p>
        <a:p>
          <a:pPr lvl="0" algn="ctr" defTabSz="800100" rtl="0">
            <a:lnSpc>
              <a:spcPct val="80000"/>
            </a:lnSpc>
            <a:spcBef>
              <a:spcPct val="0"/>
            </a:spcBef>
            <a:spcAft>
              <a:spcPts val="0"/>
            </a:spcAft>
          </a:pPr>
          <a:r>
            <a:rPr lang="en-GB" sz="1800" b="0" kern="1200" baseline="0" dirty="0" smtClean="0"/>
            <a:t>If they like you, they will listen to you</a:t>
          </a:r>
          <a:endParaRPr lang="en-US" sz="2800" kern="1200" spc="-60" baseline="0" dirty="0"/>
        </a:p>
      </dsp:txBody>
      <dsp:txXfrm>
        <a:off x="2310067" y="292515"/>
        <a:ext cx="1758613" cy="1209996"/>
      </dsp:txXfrm>
    </dsp:sp>
    <dsp:sp modelId="{CEA5735A-A075-4CC0-954D-6A2CBAB1BC60}">
      <dsp:nvSpPr>
        <dsp:cNvPr id="0" name=""/>
        <dsp:cNvSpPr/>
      </dsp:nvSpPr>
      <dsp:spPr>
        <a:xfrm>
          <a:off x="3935490" y="41917"/>
          <a:ext cx="2487053" cy="1711192"/>
        </a:xfrm>
        <a:prstGeom prst="ellipse">
          <a:avLst/>
        </a:prstGeom>
        <a:gradFill rotWithShape="0">
          <a:gsLst>
            <a:gs pos="0">
              <a:schemeClr val="accent5">
                <a:alpha val="50000"/>
                <a:hueOff val="-6622584"/>
                <a:satOff val="26541"/>
                <a:lumOff val="5752"/>
                <a:alphaOff val="0"/>
                <a:shade val="51000"/>
                <a:satMod val="130000"/>
              </a:schemeClr>
            </a:gs>
            <a:gs pos="80000">
              <a:schemeClr val="accent5">
                <a:alpha val="50000"/>
                <a:hueOff val="-6622584"/>
                <a:satOff val="26541"/>
                <a:lumOff val="5752"/>
                <a:alphaOff val="0"/>
                <a:shade val="93000"/>
                <a:satMod val="130000"/>
              </a:schemeClr>
            </a:gs>
            <a:gs pos="100000">
              <a:schemeClr val="accent5">
                <a:alpha val="50000"/>
                <a:hueOff val="-6622584"/>
                <a:satOff val="26541"/>
                <a:lumOff val="5752"/>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4000" tIns="144000" rIns="144000" bIns="22860" numCol="1" spcCol="1270" anchor="t" anchorCtr="0">
          <a:noAutofit/>
        </a:bodyPr>
        <a:lstStyle/>
        <a:p>
          <a:pPr lvl="0" algn="ctr" defTabSz="800100" rtl="0">
            <a:lnSpc>
              <a:spcPct val="80000"/>
            </a:lnSpc>
            <a:spcBef>
              <a:spcPct val="0"/>
            </a:spcBef>
            <a:spcAft>
              <a:spcPts val="0"/>
            </a:spcAft>
          </a:pPr>
          <a:r>
            <a:rPr lang="en-US" sz="1800" b="1" kern="1200" spc="-60" baseline="0" dirty="0" smtClean="0">
              <a:solidFill>
                <a:srgbClr val="669900"/>
              </a:solidFill>
            </a:rPr>
            <a:t>Emotion</a:t>
          </a:r>
        </a:p>
        <a:p>
          <a:pPr lvl="0" algn="ctr" defTabSz="800100" rtl="0">
            <a:lnSpc>
              <a:spcPct val="80000"/>
            </a:lnSpc>
            <a:spcBef>
              <a:spcPct val="0"/>
            </a:spcBef>
            <a:spcAft>
              <a:spcPts val="0"/>
            </a:spcAft>
          </a:pPr>
          <a:r>
            <a:rPr lang="en-US" sz="1800" b="0" kern="1200" baseline="0" dirty="0" smtClean="0"/>
            <a:t>Love your</a:t>
          </a:r>
          <a:br>
            <a:rPr lang="en-US" sz="1800" b="0" kern="1200" baseline="0" dirty="0" smtClean="0"/>
          </a:br>
          <a:r>
            <a:rPr lang="en-US" sz="1800" b="0" kern="1200" baseline="0" dirty="0" smtClean="0"/>
            <a:t>work</a:t>
          </a:r>
          <a:endParaRPr lang="en-US" sz="2800" kern="1200" spc="-60" baseline="0" dirty="0"/>
        </a:p>
      </dsp:txBody>
      <dsp:txXfrm>
        <a:off x="4299710" y="292515"/>
        <a:ext cx="1758613" cy="1209996"/>
      </dsp:txXfrm>
    </dsp:sp>
    <dsp:sp modelId="{89DB8551-58AA-496E-ABCE-BAC2CA236E70}">
      <dsp:nvSpPr>
        <dsp:cNvPr id="0" name=""/>
        <dsp:cNvSpPr/>
      </dsp:nvSpPr>
      <dsp:spPr>
        <a:xfrm>
          <a:off x="5925133" y="41917"/>
          <a:ext cx="2487053" cy="1711192"/>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4000" tIns="144000" rIns="36000" bIns="22860" numCol="1" spcCol="1270" anchor="t" anchorCtr="0">
          <a:noAutofit/>
        </a:bodyPr>
        <a:lstStyle/>
        <a:p>
          <a:pPr lvl="0" algn="ctr" defTabSz="800100" rtl="0">
            <a:lnSpc>
              <a:spcPct val="80000"/>
            </a:lnSpc>
            <a:spcBef>
              <a:spcPct val="0"/>
            </a:spcBef>
            <a:spcAft>
              <a:spcPts val="0"/>
            </a:spcAft>
          </a:pPr>
          <a:r>
            <a:rPr lang="en-US" sz="1800" b="1" kern="1200" spc="-60" baseline="0" dirty="0" smtClean="0">
              <a:solidFill>
                <a:schemeClr val="accent2">
                  <a:lumMod val="75000"/>
                </a:schemeClr>
              </a:solidFill>
            </a:rPr>
            <a:t>Respect</a:t>
          </a:r>
        </a:p>
        <a:p>
          <a:pPr lvl="0" algn="ctr" defTabSz="800100" rtl="0">
            <a:lnSpc>
              <a:spcPct val="80000"/>
            </a:lnSpc>
            <a:spcBef>
              <a:spcPct val="0"/>
            </a:spcBef>
            <a:spcAft>
              <a:spcPts val="0"/>
            </a:spcAft>
          </a:pPr>
          <a:r>
            <a:rPr lang="en-US" sz="1800" b="0" kern="1200" baseline="0" dirty="0" smtClean="0"/>
            <a:t>If they respect you, they will listen to you</a:t>
          </a:r>
          <a:endParaRPr lang="en-US" sz="2800" kern="1200" spc="-60" baseline="0" dirty="0"/>
        </a:p>
      </dsp:txBody>
      <dsp:txXfrm>
        <a:off x="6289353" y="292515"/>
        <a:ext cx="1758613" cy="1209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B2832-603F-4730-9D2F-7BCFEEEE3DA9}">
      <dsp:nvSpPr>
        <dsp:cNvPr id="0" name=""/>
        <dsp:cNvSpPr/>
      </dsp:nvSpPr>
      <dsp:spPr>
        <a:xfrm>
          <a:off x="528257" y="965"/>
          <a:ext cx="6468234" cy="561866"/>
        </a:xfrm>
        <a:prstGeom prst="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0" tIns="72000" rIns="72000" bIns="0" numCol="1" spcCol="1270" anchor="ctr" anchorCtr="0">
          <a:noAutofit/>
        </a:bodyPr>
        <a:lstStyle/>
        <a:p>
          <a:pPr lvl="0" algn="l" defTabSz="889000" rtl="0">
            <a:lnSpc>
              <a:spcPct val="80000"/>
            </a:lnSpc>
            <a:spcBef>
              <a:spcPct val="0"/>
            </a:spcBef>
            <a:spcAft>
              <a:spcPts val="0"/>
            </a:spcAft>
          </a:pPr>
          <a:r>
            <a:rPr lang="en-US" sz="2000" b="1" kern="1200" spc="-60" baseline="0" dirty="0" smtClean="0"/>
            <a:t>"Plan in analog”</a:t>
          </a:r>
        </a:p>
        <a:p>
          <a:pPr lvl="0" algn="ctr" defTabSz="889000" rtl="0">
            <a:lnSpc>
              <a:spcPct val="80000"/>
            </a:lnSpc>
            <a:spcBef>
              <a:spcPct val="0"/>
            </a:spcBef>
            <a:spcAft>
              <a:spcPts val="0"/>
            </a:spcAft>
          </a:pPr>
          <a:r>
            <a:rPr lang="en-US" sz="1800" kern="1200" spc="-60" baseline="0" dirty="0" smtClean="0"/>
            <a:t>Play with ideas on whiteboards. Don’t get stuck in PowerPoint </a:t>
          </a:r>
          <a:endParaRPr lang="en-US" sz="2400" b="1" kern="1200" spc="-60" baseline="0" dirty="0"/>
        </a:p>
      </dsp:txBody>
      <dsp:txXfrm>
        <a:off x="528257" y="965"/>
        <a:ext cx="6468234" cy="561866"/>
      </dsp:txXfrm>
    </dsp:sp>
    <dsp:sp modelId="{BE51545D-EA46-45E4-8168-26A449D7CBF2}">
      <dsp:nvSpPr>
        <dsp:cNvPr id="0" name=""/>
        <dsp:cNvSpPr/>
      </dsp:nvSpPr>
      <dsp:spPr>
        <a:xfrm>
          <a:off x="1242375" y="590924"/>
          <a:ext cx="5040000" cy="561866"/>
        </a:xfrm>
        <a:prstGeom prst="rect">
          <a:avLst/>
        </a:prstGeom>
        <a:solidFill>
          <a:schemeClr val="accent2">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0" tIns="72000" rIns="72000" bIns="0" numCol="1" spcCol="1270" anchor="ctr" anchorCtr="0">
          <a:noAutofit/>
        </a:bodyPr>
        <a:lstStyle/>
        <a:p>
          <a:pPr lvl="0" algn="l" defTabSz="889000" rtl="0">
            <a:lnSpc>
              <a:spcPct val="80000"/>
            </a:lnSpc>
            <a:spcBef>
              <a:spcPct val="0"/>
            </a:spcBef>
            <a:spcAft>
              <a:spcPts val="0"/>
            </a:spcAft>
          </a:pPr>
          <a:r>
            <a:rPr lang="en-US" sz="2000" b="1" kern="1200" spc="-60" baseline="0" dirty="0" smtClean="0"/>
            <a:t>"Answer the most important question”</a:t>
          </a:r>
        </a:p>
        <a:p>
          <a:pPr lvl="0" algn="l" defTabSz="889000" rtl="0">
            <a:lnSpc>
              <a:spcPct val="80000"/>
            </a:lnSpc>
            <a:spcBef>
              <a:spcPct val="0"/>
            </a:spcBef>
            <a:spcAft>
              <a:spcPts val="0"/>
            </a:spcAft>
          </a:pPr>
          <a:r>
            <a:rPr lang="en-US" sz="1800" kern="1200" spc="-60" baseline="0" dirty="0" smtClean="0"/>
            <a:t>Why should I care?</a:t>
          </a:r>
          <a:endParaRPr lang="en-US" sz="2400" b="1" kern="1200" spc="-60" baseline="0" dirty="0"/>
        </a:p>
      </dsp:txBody>
      <dsp:txXfrm>
        <a:off x="1242375" y="590924"/>
        <a:ext cx="5040000" cy="561866"/>
      </dsp:txXfrm>
    </dsp:sp>
    <dsp:sp modelId="{792A83B1-10BB-407C-BE68-B702E0F582B7}">
      <dsp:nvSpPr>
        <dsp:cNvPr id="0" name=""/>
        <dsp:cNvSpPr/>
      </dsp:nvSpPr>
      <dsp:spPr>
        <a:xfrm>
          <a:off x="1647375" y="1180884"/>
          <a:ext cx="4230000" cy="561866"/>
        </a:xfrm>
        <a:prstGeom prst="rect">
          <a:avLst/>
        </a:prstGeom>
        <a:solidFill>
          <a:schemeClr val="accent2">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0" tIns="72000" rIns="72000" bIns="0" numCol="1" spcCol="1270" anchor="ctr" anchorCtr="0">
          <a:noAutofit/>
        </a:bodyPr>
        <a:lstStyle/>
        <a:p>
          <a:pPr lvl="0" algn="l" defTabSz="889000" rtl="0">
            <a:lnSpc>
              <a:spcPct val="80000"/>
            </a:lnSpc>
            <a:spcBef>
              <a:spcPct val="0"/>
            </a:spcBef>
            <a:spcAft>
              <a:spcPts val="0"/>
            </a:spcAft>
          </a:pPr>
          <a:r>
            <a:rPr lang="en-US" sz="2000" b="1" kern="1200" spc="-60" baseline="0" dirty="0" smtClean="0"/>
            <a:t>"Develop a sense of purpose”</a:t>
          </a:r>
        </a:p>
        <a:p>
          <a:pPr lvl="0" algn="l" defTabSz="889000" rtl="0">
            <a:lnSpc>
              <a:spcPct val="80000"/>
            </a:lnSpc>
            <a:spcBef>
              <a:spcPct val="0"/>
            </a:spcBef>
            <a:spcAft>
              <a:spcPts val="0"/>
            </a:spcAft>
          </a:pPr>
          <a:r>
            <a:rPr lang="en-US" sz="1800" kern="1200" spc="-60" baseline="0" dirty="0" smtClean="0"/>
            <a:t>Convey your passion for your content</a:t>
          </a:r>
          <a:endParaRPr lang="en-US" sz="2400" b="1" kern="1200" spc="-60" baseline="0" dirty="0"/>
        </a:p>
      </dsp:txBody>
      <dsp:txXfrm>
        <a:off x="1647375" y="1180884"/>
        <a:ext cx="4230000" cy="561866"/>
      </dsp:txXfrm>
    </dsp:sp>
    <dsp:sp modelId="{2B3676F8-309B-45A8-81B1-9CF9CB1B2456}">
      <dsp:nvSpPr>
        <dsp:cNvPr id="0" name=""/>
        <dsp:cNvSpPr/>
      </dsp:nvSpPr>
      <dsp:spPr>
        <a:xfrm>
          <a:off x="1017375" y="1770844"/>
          <a:ext cx="5490000" cy="561866"/>
        </a:xfrm>
        <a:prstGeom prst="rect">
          <a:avLst/>
        </a:prstGeom>
        <a:solidFill>
          <a:schemeClr val="accent2">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0" tIns="72000" rIns="72000" bIns="0" numCol="1" spcCol="1270" anchor="ctr" anchorCtr="0">
          <a:noAutofit/>
        </a:bodyPr>
        <a:lstStyle/>
        <a:p>
          <a:pPr lvl="0" algn="l" defTabSz="889000" rtl="0">
            <a:lnSpc>
              <a:spcPct val="80000"/>
            </a:lnSpc>
            <a:spcBef>
              <a:spcPct val="0"/>
            </a:spcBef>
            <a:spcAft>
              <a:spcPts val="0"/>
            </a:spcAft>
          </a:pPr>
          <a:r>
            <a:rPr lang="en-US" sz="2000" b="1" kern="1200" spc="-60" baseline="0" dirty="0" smtClean="0"/>
            <a:t>"Create Twitter-like Headlines”</a:t>
          </a:r>
        </a:p>
        <a:p>
          <a:pPr lvl="0" algn="l" defTabSz="889000" rtl="0">
            <a:lnSpc>
              <a:spcPct val="80000"/>
            </a:lnSpc>
            <a:spcBef>
              <a:spcPct val="0"/>
            </a:spcBef>
            <a:spcAft>
              <a:spcPts val="0"/>
            </a:spcAft>
          </a:pPr>
          <a:r>
            <a:rPr lang="en-US" sz="1800" kern="1200" spc="-60" baseline="0" dirty="0" smtClean="0"/>
            <a:t>People don’t want to read, they want to hear a story</a:t>
          </a:r>
          <a:endParaRPr lang="en-US" sz="2400" b="1" kern="1200" spc="-60" baseline="0" dirty="0"/>
        </a:p>
      </dsp:txBody>
      <dsp:txXfrm>
        <a:off x="1017375" y="1770844"/>
        <a:ext cx="5490000" cy="561866"/>
      </dsp:txXfrm>
    </dsp:sp>
    <dsp:sp modelId="{D29FE540-B2C5-42E6-83E1-597AA7E7C3F2}">
      <dsp:nvSpPr>
        <dsp:cNvPr id="0" name=""/>
        <dsp:cNvSpPr/>
      </dsp:nvSpPr>
      <dsp:spPr>
        <a:xfrm>
          <a:off x="440214" y="2360803"/>
          <a:ext cx="6644320" cy="561866"/>
        </a:xfrm>
        <a:prstGeom prst="rect">
          <a:avLst/>
        </a:prstGeom>
        <a:solidFill>
          <a:schemeClr val="accent2">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0" tIns="72000" rIns="72000" bIns="0" numCol="1" spcCol="1270" anchor="ctr" anchorCtr="0">
          <a:noAutofit/>
        </a:bodyPr>
        <a:lstStyle/>
        <a:p>
          <a:pPr lvl="0" algn="l" defTabSz="889000" rtl="0">
            <a:lnSpc>
              <a:spcPct val="80000"/>
            </a:lnSpc>
            <a:spcBef>
              <a:spcPct val="0"/>
            </a:spcBef>
            <a:spcAft>
              <a:spcPts val="0"/>
            </a:spcAft>
          </a:pPr>
          <a:r>
            <a:rPr lang="en-US" sz="2000" b="1" kern="1200" spc="-60" baseline="0" dirty="0" smtClean="0"/>
            <a:t>"Draw a road map: Beginning, middle &amp; end”</a:t>
          </a:r>
        </a:p>
        <a:p>
          <a:pPr lvl="0" algn="l" defTabSz="889000" rtl="0">
            <a:lnSpc>
              <a:spcPct val="80000"/>
            </a:lnSpc>
            <a:spcBef>
              <a:spcPct val="0"/>
            </a:spcBef>
            <a:spcAft>
              <a:spcPts val="0"/>
            </a:spcAft>
          </a:pPr>
          <a:r>
            <a:rPr lang="en-US" sz="1800" kern="1200" spc="-60" baseline="0" dirty="0" smtClean="0"/>
            <a:t>Use a structure so the audience feels the presenter is organized</a:t>
          </a:r>
          <a:endParaRPr lang="en-US" sz="2400" b="1" kern="1200" spc="-60" baseline="0" dirty="0"/>
        </a:p>
      </dsp:txBody>
      <dsp:txXfrm>
        <a:off x="440214" y="2360803"/>
        <a:ext cx="6644320" cy="561866"/>
      </dsp:txXfrm>
    </dsp:sp>
    <dsp:sp modelId="{7BA31D20-DA38-4699-85D5-C718EE83E8BD}">
      <dsp:nvSpPr>
        <dsp:cNvPr id="0" name=""/>
        <dsp:cNvSpPr/>
      </dsp:nvSpPr>
      <dsp:spPr>
        <a:xfrm>
          <a:off x="0" y="2950763"/>
          <a:ext cx="7524750" cy="561866"/>
        </a:xfrm>
        <a:prstGeom prst="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0" tIns="72000" rIns="72000" bIns="0" numCol="1" spcCol="1270" anchor="ctr" anchorCtr="0">
          <a:noAutofit/>
        </a:bodyPr>
        <a:lstStyle/>
        <a:p>
          <a:pPr lvl="0" algn="l" defTabSz="889000" rtl="0">
            <a:lnSpc>
              <a:spcPct val="80000"/>
            </a:lnSpc>
            <a:spcBef>
              <a:spcPct val="0"/>
            </a:spcBef>
            <a:spcAft>
              <a:spcPts val="0"/>
            </a:spcAft>
          </a:pPr>
          <a:r>
            <a:rPr lang="en-US" sz="2000" b="1" kern="1200" spc="-60" baseline="0" dirty="0" smtClean="0"/>
            <a:t>“Introduce the Antagonist”</a:t>
          </a:r>
        </a:p>
        <a:p>
          <a:pPr lvl="0" algn="ctr" defTabSz="889000" rtl="0">
            <a:lnSpc>
              <a:spcPct val="80000"/>
            </a:lnSpc>
            <a:spcBef>
              <a:spcPct val="0"/>
            </a:spcBef>
            <a:spcAft>
              <a:spcPts val="0"/>
            </a:spcAft>
          </a:pPr>
          <a:r>
            <a:rPr lang="en-US" sz="1800" kern="1200" spc="-60" baseline="0" dirty="0" smtClean="0"/>
            <a:t>What is the problem that needs to be solved or the enemy to overcome?</a:t>
          </a:r>
          <a:endParaRPr lang="en-US" sz="2000" b="1" kern="1200" spc="-60" baseline="0" dirty="0"/>
        </a:p>
      </dsp:txBody>
      <dsp:txXfrm>
        <a:off x="0" y="2950763"/>
        <a:ext cx="7524750" cy="561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B2832-603F-4730-9D2F-7BCFEEEE3DA9}">
      <dsp:nvSpPr>
        <dsp:cNvPr id="0" name=""/>
        <dsp:cNvSpPr/>
      </dsp:nvSpPr>
      <dsp:spPr>
        <a:xfrm>
          <a:off x="972375" y="959"/>
          <a:ext cx="5580000" cy="558475"/>
        </a:xfrm>
        <a:prstGeom prst="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0" tIns="72000" rIns="72000" bIns="0" numCol="1" spcCol="1270" anchor="ctr" anchorCtr="0">
          <a:noAutofit/>
        </a:bodyPr>
        <a:lstStyle/>
        <a:p>
          <a:pPr lvl="0" algn="l" defTabSz="889000" rtl="0">
            <a:lnSpc>
              <a:spcPct val="80000"/>
            </a:lnSpc>
            <a:spcBef>
              <a:spcPct val="0"/>
            </a:spcBef>
            <a:spcAft>
              <a:spcPts val="0"/>
            </a:spcAft>
          </a:pPr>
          <a:r>
            <a:rPr lang="en-US" sz="2000" kern="1200" spc="-60" baseline="0" dirty="0" smtClean="0"/>
            <a:t>“</a:t>
          </a:r>
          <a:r>
            <a:rPr lang="en-US" sz="2000" b="1" kern="1200" spc="-60" baseline="0" dirty="0" smtClean="0"/>
            <a:t>Reveal the conquering hero”</a:t>
          </a:r>
        </a:p>
        <a:p>
          <a:pPr lvl="0" algn="l" defTabSz="889000" rtl="0">
            <a:lnSpc>
              <a:spcPct val="80000"/>
            </a:lnSpc>
            <a:spcBef>
              <a:spcPct val="0"/>
            </a:spcBef>
            <a:spcAft>
              <a:spcPts val="0"/>
            </a:spcAft>
          </a:pPr>
          <a:r>
            <a:rPr lang="en-US" sz="2000" kern="1200" spc="-60" baseline="0" dirty="0" smtClean="0"/>
            <a:t>What is the solution? What will lead to victory?</a:t>
          </a:r>
          <a:endParaRPr lang="en-US" sz="2000" b="1" kern="1200" spc="-60" baseline="0" dirty="0"/>
        </a:p>
      </dsp:txBody>
      <dsp:txXfrm>
        <a:off x="972375" y="959"/>
        <a:ext cx="5580000" cy="558475"/>
      </dsp:txXfrm>
    </dsp:sp>
    <dsp:sp modelId="{D2DEBA69-53A7-4E6F-94E0-F6BDE15F0C4F}">
      <dsp:nvSpPr>
        <dsp:cNvPr id="0" name=""/>
        <dsp:cNvSpPr/>
      </dsp:nvSpPr>
      <dsp:spPr>
        <a:xfrm>
          <a:off x="811371" y="587358"/>
          <a:ext cx="5902007" cy="558475"/>
        </a:xfrm>
        <a:prstGeom prst="rect">
          <a:avLst/>
        </a:prstGeom>
        <a:solidFill>
          <a:schemeClr val="accent3">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0" tIns="72000" rIns="72000" bIns="0" numCol="1" spcCol="1270" anchor="ctr" anchorCtr="0">
          <a:noAutofit/>
        </a:bodyPr>
        <a:lstStyle/>
        <a:p>
          <a:pPr lvl="0" algn="l" defTabSz="889000">
            <a:lnSpc>
              <a:spcPct val="80000"/>
            </a:lnSpc>
            <a:spcBef>
              <a:spcPct val="0"/>
            </a:spcBef>
            <a:spcAft>
              <a:spcPts val="0"/>
            </a:spcAft>
          </a:pPr>
          <a:r>
            <a:rPr lang="en-US" sz="2000" b="1" kern="1200" spc="-60" baseline="0" dirty="0" smtClean="0"/>
            <a:t>"Channel their inner Zen”</a:t>
          </a:r>
        </a:p>
        <a:p>
          <a:pPr lvl="0" algn="l" defTabSz="889000">
            <a:lnSpc>
              <a:spcPct val="80000"/>
            </a:lnSpc>
            <a:spcBef>
              <a:spcPct val="0"/>
            </a:spcBef>
            <a:spcAft>
              <a:spcPts val="0"/>
            </a:spcAft>
          </a:pPr>
          <a:r>
            <a:rPr lang="en-US" sz="2000" kern="1200" spc="-60" baseline="0" dirty="0" smtClean="0"/>
            <a:t>Keep everything simple. To the point &amp; minimalist</a:t>
          </a:r>
          <a:endParaRPr lang="en-US" sz="2000" b="1" kern="1200" spc="-60" baseline="0" dirty="0"/>
        </a:p>
      </dsp:txBody>
      <dsp:txXfrm>
        <a:off x="811371" y="587358"/>
        <a:ext cx="5902007" cy="558475"/>
      </dsp:txXfrm>
    </dsp:sp>
    <dsp:sp modelId="{2D2B20BC-B1B5-4A8D-AF0B-67E9F6351155}">
      <dsp:nvSpPr>
        <dsp:cNvPr id="0" name=""/>
        <dsp:cNvSpPr/>
      </dsp:nvSpPr>
      <dsp:spPr>
        <a:xfrm>
          <a:off x="357796" y="1173756"/>
          <a:ext cx="6809156" cy="558475"/>
        </a:xfrm>
        <a:prstGeom prst="rect">
          <a:avLst/>
        </a:prstGeom>
        <a:solidFill>
          <a:schemeClr val="accent3">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000" tIns="72000" rIns="72000" bIns="0" numCol="1" spcCol="1270" anchor="ctr" anchorCtr="0">
          <a:noAutofit/>
        </a:bodyPr>
        <a:lstStyle/>
        <a:p>
          <a:pPr lvl="0" algn="l" defTabSz="889000">
            <a:lnSpc>
              <a:spcPct val="80000"/>
            </a:lnSpc>
            <a:spcBef>
              <a:spcPct val="0"/>
            </a:spcBef>
            <a:spcAft>
              <a:spcPts val="0"/>
            </a:spcAft>
          </a:pPr>
          <a:r>
            <a:rPr lang="en-US" sz="2000" b="1" kern="1200" spc="-60" baseline="0" dirty="0" smtClean="0"/>
            <a:t>“Dress up your numbers”</a:t>
          </a:r>
        </a:p>
        <a:p>
          <a:pPr lvl="0" algn="l" defTabSz="889000">
            <a:lnSpc>
              <a:spcPct val="80000"/>
            </a:lnSpc>
            <a:spcBef>
              <a:spcPct val="0"/>
            </a:spcBef>
            <a:spcAft>
              <a:spcPts val="0"/>
            </a:spcAft>
          </a:pPr>
          <a:r>
            <a:rPr lang="en-US" sz="2000" kern="1200" spc="-60" baseline="0" dirty="0" smtClean="0"/>
            <a:t>Present stats in a context that is relevant to your audience</a:t>
          </a:r>
          <a:endParaRPr lang="en-US" sz="2000" b="1" kern="1200" spc="-60" baseline="0" dirty="0"/>
        </a:p>
      </dsp:txBody>
      <dsp:txXfrm>
        <a:off x="357796" y="1173756"/>
        <a:ext cx="6809156" cy="558475"/>
      </dsp:txXfrm>
    </dsp:sp>
    <dsp:sp modelId="{E8DBECB8-0690-49C2-AFEA-1546CA6604D4}">
      <dsp:nvSpPr>
        <dsp:cNvPr id="0" name=""/>
        <dsp:cNvSpPr/>
      </dsp:nvSpPr>
      <dsp:spPr>
        <a:xfrm>
          <a:off x="1022765" y="1760155"/>
          <a:ext cx="5479218" cy="558475"/>
        </a:xfrm>
        <a:prstGeom prst="rect">
          <a:avLst/>
        </a:prstGeom>
        <a:solidFill>
          <a:schemeClr val="accent3">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6000" tIns="72000" rIns="72000" bIns="0" numCol="1" spcCol="1270" anchor="ctr" anchorCtr="0">
          <a:noAutofit/>
        </a:bodyPr>
        <a:lstStyle/>
        <a:p>
          <a:pPr lvl="0" algn="l" defTabSz="889000">
            <a:lnSpc>
              <a:spcPct val="80000"/>
            </a:lnSpc>
            <a:spcBef>
              <a:spcPct val="0"/>
            </a:spcBef>
            <a:spcAft>
              <a:spcPts val="0"/>
            </a:spcAft>
          </a:pPr>
          <a:r>
            <a:rPr lang="en-US" sz="2000" b="1" kern="1200" spc="-60" baseline="0" dirty="0" smtClean="0"/>
            <a:t>“Use ‘amazingly zippy’ words”</a:t>
          </a:r>
        </a:p>
        <a:p>
          <a:pPr lvl="0" algn="l" defTabSz="889000">
            <a:lnSpc>
              <a:spcPct val="80000"/>
            </a:lnSpc>
            <a:spcBef>
              <a:spcPct val="0"/>
            </a:spcBef>
            <a:spcAft>
              <a:spcPts val="0"/>
            </a:spcAft>
          </a:pPr>
          <a:r>
            <a:rPr lang="en-US" sz="2000" kern="1200" spc="-60" baseline="0" dirty="0" smtClean="0"/>
            <a:t>Review your copy closely, and edit, edit, edit</a:t>
          </a:r>
          <a:endParaRPr lang="en-US" sz="2000" b="1" kern="1200" spc="-60" baseline="0" dirty="0"/>
        </a:p>
      </dsp:txBody>
      <dsp:txXfrm>
        <a:off x="1022765" y="1760155"/>
        <a:ext cx="5479218" cy="558475"/>
      </dsp:txXfrm>
    </dsp:sp>
    <dsp:sp modelId="{0843A904-FAA4-44C6-B006-73FD0A81F841}">
      <dsp:nvSpPr>
        <dsp:cNvPr id="0" name=""/>
        <dsp:cNvSpPr/>
      </dsp:nvSpPr>
      <dsp:spPr>
        <a:xfrm>
          <a:off x="612375" y="2346554"/>
          <a:ext cx="6300000" cy="558475"/>
        </a:xfrm>
        <a:prstGeom prst="rect">
          <a:avLst/>
        </a:prstGeom>
        <a:solidFill>
          <a:schemeClr val="accent3">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6000" tIns="72000" rIns="72000" bIns="0" numCol="1" spcCol="1270" anchor="ctr" anchorCtr="0">
          <a:noAutofit/>
        </a:bodyPr>
        <a:lstStyle/>
        <a:p>
          <a:pPr lvl="0" algn="l" defTabSz="889000">
            <a:lnSpc>
              <a:spcPct val="80000"/>
            </a:lnSpc>
            <a:spcBef>
              <a:spcPct val="0"/>
            </a:spcBef>
            <a:spcAft>
              <a:spcPts val="0"/>
            </a:spcAft>
          </a:pPr>
          <a:r>
            <a:rPr lang="en-US" sz="2000" b="1" kern="1200" spc="-60" baseline="0" dirty="0" smtClean="0"/>
            <a:t>“Share the stage”</a:t>
          </a:r>
        </a:p>
        <a:p>
          <a:pPr lvl="0" algn="l" defTabSz="889000">
            <a:lnSpc>
              <a:spcPct val="80000"/>
            </a:lnSpc>
            <a:spcBef>
              <a:spcPct val="0"/>
            </a:spcBef>
            <a:spcAft>
              <a:spcPts val="0"/>
            </a:spcAft>
          </a:pPr>
          <a:r>
            <a:rPr lang="en-US" sz="2000" kern="1200" spc="-60" baseline="0" dirty="0" smtClean="0"/>
            <a:t>It’s not a one-man show. Rotate in other presenters</a:t>
          </a:r>
          <a:endParaRPr lang="en-US" sz="2000" b="1" kern="1200" spc="-60" baseline="0" dirty="0"/>
        </a:p>
      </dsp:txBody>
      <dsp:txXfrm>
        <a:off x="612375" y="2346554"/>
        <a:ext cx="6300000" cy="558475"/>
      </dsp:txXfrm>
    </dsp:sp>
    <dsp:sp modelId="{F4233050-08C4-42F8-AE32-20A5217B64BC}">
      <dsp:nvSpPr>
        <dsp:cNvPr id="0" name=""/>
        <dsp:cNvSpPr/>
      </dsp:nvSpPr>
      <dsp:spPr>
        <a:xfrm>
          <a:off x="432375" y="2932953"/>
          <a:ext cx="6660000" cy="558475"/>
        </a:xfrm>
        <a:prstGeom prst="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6000" tIns="72000" rIns="72000" bIns="0" numCol="1" spcCol="1270" anchor="ctr" anchorCtr="0">
          <a:noAutofit/>
        </a:bodyPr>
        <a:lstStyle/>
        <a:p>
          <a:pPr lvl="0" algn="l" defTabSz="889000">
            <a:lnSpc>
              <a:spcPct val="80000"/>
            </a:lnSpc>
            <a:spcBef>
              <a:spcPct val="0"/>
            </a:spcBef>
            <a:spcAft>
              <a:spcPts val="0"/>
            </a:spcAft>
          </a:pPr>
          <a:r>
            <a:rPr lang="en-US" sz="2000" kern="1200" spc="-60" baseline="0" dirty="0" smtClean="0"/>
            <a:t>“</a:t>
          </a:r>
          <a:r>
            <a:rPr lang="en-US" sz="2000" b="1" kern="1200" spc="-60" baseline="0" dirty="0" smtClean="0"/>
            <a:t>Stage your presentation with props”</a:t>
          </a:r>
        </a:p>
        <a:p>
          <a:pPr lvl="0" algn="l" defTabSz="889000">
            <a:lnSpc>
              <a:spcPct val="80000"/>
            </a:lnSpc>
            <a:spcBef>
              <a:spcPct val="0"/>
            </a:spcBef>
            <a:spcAft>
              <a:spcPts val="0"/>
            </a:spcAft>
          </a:pPr>
          <a:r>
            <a:rPr lang="en-US" sz="2000" kern="1200" spc="-60" baseline="0" dirty="0" smtClean="0"/>
            <a:t>Add life and break up stretches of talk by giving demos</a:t>
          </a:r>
          <a:endParaRPr lang="en-US" sz="2000" b="1" kern="1200" spc="-60" baseline="0" dirty="0"/>
        </a:p>
      </dsp:txBody>
      <dsp:txXfrm>
        <a:off x="432375" y="2932953"/>
        <a:ext cx="6660000" cy="5584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B2832-603F-4730-9D2F-7BCFEEEE3DA9}">
      <dsp:nvSpPr>
        <dsp:cNvPr id="0" name=""/>
        <dsp:cNvSpPr/>
      </dsp:nvSpPr>
      <dsp:spPr>
        <a:xfrm>
          <a:off x="432375" y="2691"/>
          <a:ext cx="6660000" cy="563681"/>
        </a:xfrm>
        <a:prstGeom prst="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8000" tIns="72000" rIns="108000" bIns="0" numCol="1" spcCol="1270" anchor="ctr" anchorCtr="0">
          <a:noAutofit/>
        </a:bodyPr>
        <a:lstStyle/>
        <a:p>
          <a:pPr lvl="0" algn="l" defTabSz="889000" rtl="0">
            <a:lnSpc>
              <a:spcPct val="80000"/>
            </a:lnSpc>
            <a:spcBef>
              <a:spcPct val="0"/>
            </a:spcBef>
            <a:spcAft>
              <a:spcPts val="0"/>
            </a:spcAft>
          </a:pPr>
          <a:r>
            <a:rPr lang="en-US" sz="2000" b="1" kern="1200" dirty="0" smtClean="0"/>
            <a:t>“Reveal a Holy Shit moment”</a:t>
          </a:r>
        </a:p>
        <a:p>
          <a:pPr lvl="0" algn="l" defTabSz="889000" rtl="0">
            <a:lnSpc>
              <a:spcPct val="80000"/>
            </a:lnSpc>
            <a:spcBef>
              <a:spcPct val="0"/>
            </a:spcBef>
            <a:spcAft>
              <a:spcPts val="0"/>
            </a:spcAft>
          </a:pPr>
          <a:r>
            <a:rPr lang="en-US" sz="2000" kern="1200" dirty="0" smtClean="0"/>
            <a:t>There’s always a surprise at the end - a scripted one</a:t>
          </a:r>
          <a:endParaRPr lang="en-US" sz="2000" b="1" kern="1200" spc="-60" baseline="0" dirty="0"/>
        </a:p>
      </dsp:txBody>
      <dsp:txXfrm>
        <a:off x="432375" y="2691"/>
        <a:ext cx="6660000" cy="563681"/>
      </dsp:txXfrm>
    </dsp:sp>
    <dsp:sp modelId="{9C979183-A1D5-4BAF-A4D0-39C1C417F0A7}">
      <dsp:nvSpPr>
        <dsp:cNvPr id="0" name=""/>
        <dsp:cNvSpPr/>
      </dsp:nvSpPr>
      <dsp:spPr>
        <a:xfrm>
          <a:off x="1152375" y="594556"/>
          <a:ext cx="5220000" cy="563681"/>
        </a:xfrm>
        <a:prstGeom prst="rect">
          <a:avLst/>
        </a:prstGeom>
        <a:solidFill>
          <a:schemeClr val="accent4">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8000" tIns="72000" rIns="108000" bIns="50800" numCol="1" spcCol="1270" anchor="ctr" anchorCtr="0">
          <a:noAutofit/>
        </a:bodyPr>
        <a:lstStyle/>
        <a:p>
          <a:pPr lvl="0" algn="l" defTabSz="889000">
            <a:lnSpc>
              <a:spcPct val="80000"/>
            </a:lnSpc>
            <a:spcBef>
              <a:spcPct val="0"/>
            </a:spcBef>
            <a:spcAft>
              <a:spcPts val="0"/>
            </a:spcAft>
          </a:pPr>
          <a:r>
            <a:rPr lang="en-US" sz="2000" b="1" kern="1200" dirty="0" smtClean="0"/>
            <a:t>“Master stage presence”</a:t>
          </a:r>
        </a:p>
        <a:p>
          <a:pPr lvl="0" algn="l" defTabSz="889000">
            <a:lnSpc>
              <a:spcPct val="80000"/>
            </a:lnSpc>
            <a:spcBef>
              <a:spcPct val="0"/>
            </a:spcBef>
            <a:spcAft>
              <a:spcPts val="0"/>
            </a:spcAft>
          </a:pPr>
          <a:r>
            <a:rPr lang="en-US" sz="2000" kern="1200" dirty="0" smtClean="0"/>
            <a:t>Manage your body language &amp; delivery</a:t>
          </a:r>
          <a:endParaRPr lang="en-US" sz="2000" b="1" kern="1200" dirty="0"/>
        </a:p>
      </dsp:txBody>
      <dsp:txXfrm>
        <a:off x="1152375" y="594556"/>
        <a:ext cx="5220000" cy="563681"/>
      </dsp:txXfrm>
    </dsp:sp>
    <dsp:sp modelId="{2A1FE072-587B-4507-B2E6-EC4942FDA44C}">
      <dsp:nvSpPr>
        <dsp:cNvPr id="0" name=""/>
        <dsp:cNvSpPr/>
      </dsp:nvSpPr>
      <dsp:spPr>
        <a:xfrm>
          <a:off x="1647375" y="1186422"/>
          <a:ext cx="4230000" cy="563681"/>
        </a:xfrm>
        <a:prstGeom prst="rect">
          <a:avLst/>
        </a:prstGeom>
        <a:solidFill>
          <a:schemeClr val="accent4">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8000" tIns="72000" rIns="108000" bIns="50800" numCol="1" spcCol="1270" anchor="ctr" anchorCtr="0">
          <a:noAutofit/>
        </a:bodyPr>
        <a:lstStyle/>
        <a:p>
          <a:pPr lvl="0" algn="l" defTabSz="889000">
            <a:lnSpc>
              <a:spcPct val="80000"/>
            </a:lnSpc>
            <a:spcBef>
              <a:spcPct val="0"/>
            </a:spcBef>
            <a:spcAft>
              <a:spcPts val="0"/>
            </a:spcAft>
          </a:pPr>
          <a:r>
            <a:rPr lang="en-US" sz="2000" b="1" kern="1200" dirty="0" smtClean="0"/>
            <a:t>“Make it look effortless”</a:t>
          </a:r>
        </a:p>
        <a:p>
          <a:pPr lvl="0" algn="l" defTabSz="889000">
            <a:lnSpc>
              <a:spcPct val="80000"/>
            </a:lnSpc>
            <a:spcBef>
              <a:spcPct val="0"/>
            </a:spcBef>
            <a:spcAft>
              <a:spcPts val="0"/>
            </a:spcAft>
          </a:pPr>
          <a:r>
            <a:rPr lang="en-US" sz="2000" kern="1200" dirty="0" smtClean="0"/>
            <a:t>Rehearse, rehearse, rehearse</a:t>
          </a:r>
          <a:endParaRPr lang="en-US" sz="2000" b="1" kern="1200" dirty="0"/>
        </a:p>
      </dsp:txBody>
      <dsp:txXfrm>
        <a:off x="1647375" y="1186422"/>
        <a:ext cx="4230000" cy="563681"/>
      </dsp:txXfrm>
    </dsp:sp>
    <dsp:sp modelId="{5DA40B7D-62FF-48D2-BF7A-74201E69068D}">
      <dsp:nvSpPr>
        <dsp:cNvPr id="0" name=""/>
        <dsp:cNvSpPr/>
      </dsp:nvSpPr>
      <dsp:spPr>
        <a:xfrm>
          <a:off x="1017375" y="1778288"/>
          <a:ext cx="5490000" cy="563681"/>
        </a:xfrm>
        <a:prstGeom prst="rect">
          <a:avLst/>
        </a:prstGeom>
        <a:solidFill>
          <a:schemeClr val="accent4">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8000" tIns="72000" rIns="108000" bIns="50800" numCol="1" spcCol="1270" anchor="ctr" anchorCtr="0">
          <a:noAutofit/>
        </a:bodyPr>
        <a:lstStyle/>
        <a:p>
          <a:pPr lvl="0" algn="l" defTabSz="889000">
            <a:lnSpc>
              <a:spcPct val="80000"/>
            </a:lnSpc>
            <a:spcBef>
              <a:spcPct val="0"/>
            </a:spcBef>
            <a:spcAft>
              <a:spcPts val="0"/>
            </a:spcAft>
          </a:pPr>
          <a:r>
            <a:rPr lang="en-US" sz="2000" b="1" kern="1200" dirty="0" smtClean="0"/>
            <a:t>"Wear the appropriate costume”</a:t>
          </a:r>
        </a:p>
        <a:p>
          <a:pPr lvl="0" algn="l" defTabSz="889000">
            <a:lnSpc>
              <a:spcPct val="80000"/>
            </a:lnSpc>
            <a:spcBef>
              <a:spcPct val="0"/>
            </a:spcBef>
            <a:spcAft>
              <a:spcPts val="0"/>
            </a:spcAft>
          </a:pPr>
          <a:r>
            <a:rPr lang="en-US" sz="2000" kern="1200" dirty="0" smtClean="0"/>
            <a:t>Dress like the leader you want to become</a:t>
          </a:r>
          <a:endParaRPr lang="en-US" sz="2000" b="1" kern="1200" dirty="0"/>
        </a:p>
      </dsp:txBody>
      <dsp:txXfrm>
        <a:off x="1017375" y="1778288"/>
        <a:ext cx="5490000" cy="563681"/>
      </dsp:txXfrm>
    </dsp:sp>
    <dsp:sp modelId="{B8E8F86B-04F2-4B2A-8446-1E66679BB0A4}">
      <dsp:nvSpPr>
        <dsp:cNvPr id="0" name=""/>
        <dsp:cNvSpPr/>
      </dsp:nvSpPr>
      <dsp:spPr>
        <a:xfrm>
          <a:off x="432375" y="2370153"/>
          <a:ext cx="6660000" cy="563681"/>
        </a:xfrm>
        <a:prstGeom prst="rect">
          <a:avLst/>
        </a:prstGeom>
        <a:solidFill>
          <a:schemeClr val="accent4">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8000" tIns="72000" rIns="108000" bIns="50800" numCol="1" spcCol="1270" anchor="t" anchorCtr="0">
          <a:noAutofit/>
        </a:bodyPr>
        <a:lstStyle/>
        <a:p>
          <a:pPr lvl="0" algn="l" defTabSz="889000">
            <a:lnSpc>
              <a:spcPct val="80000"/>
            </a:lnSpc>
            <a:spcBef>
              <a:spcPct val="0"/>
            </a:spcBef>
            <a:spcAft>
              <a:spcPts val="0"/>
            </a:spcAft>
          </a:pPr>
          <a:r>
            <a:rPr lang="en-US" sz="2000" b="1" kern="1200" dirty="0" smtClean="0"/>
            <a:t>“Toss the script”</a:t>
          </a:r>
          <a:endParaRPr lang="en-US" sz="2000" b="1" kern="1200" dirty="0"/>
        </a:p>
        <a:p>
          <a:pPr marL="228600" lvl="1" indent="-228600" algn="l" defTabSz="889000">
            <a:lnSpc>
              <a:spcPct val="80000"/>
            </a:lnSpc>
            <a:spcBef>
              <a:spcPct val="0"/>
            </a:spcBef>
            <a:spcAft>
              <a:spcPct val="15000"/>
            </a:spcAft>
            <a:buChar char="••"/>
          </a:pPr>
          <a:r>
            <a:rPr lang="en-US" sz="2000" kern="1200" dirty="0" smtClean="0"/>
            <a:t>Once you’ve rehearsed, make it relaxed &amp; natural</a:t>
          </a:r>
          <a:endParaRPr lang="en-US" sz="2000" kern="1200" dirty="0"/>
        </a:p>
      </dsp:txBody>
      <dsp:txXfrm>
        <a:off x="432375" y="2370153"/>
        <a:ext cx="6660000" cy="563681"/>
      </dsp:txXfrm>
    </dsp:sp>
    <dsp:sp modelId="{CD751CA1-B0AE-4981-9213-D389F4E359A9}">
      <dsp:nvSpPr>
        <dsp:cNvPr id="0" name=""/>
        <dsp:cNvSpPr/>
      </dsp:nvSpPr>
      <dsp:spPr>
        <a:xfrm>
          <a:off x="1287375" y="2962019"/>
          <a:ext cx="4950000" cy="563681"/>
        </a:xfrm>
        <a:prstGeom prst="rect">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8000" tIns="72000" rIns="108000" bIns="50800" numCol="1" spcCol="1270" anchor="ctr" anchorCtr="0">
          <a:noAutofit/>
        </a:bodyPr>
        <a:lstStyle/>
        <a:p>
          <a:pPr lvl="0" algn="l" defTabSz="889000">
            <a:lnSpc>
              <a:spcPct val="80000"/>
            </a:lnSpc>
            <a:spcBef>
              <a:spcPct val="0"/>
            </a:spcBef>
            <a:spcAft>
              <a:spcPts val="0"/>
            </a:spcAft>
          </a:pPr>
          <a:r>
            <a:rPr lang="en-US" sz="2000" b="1" kern="1200" dirty="0" smtClean="0"/>
            <a:t>“Have fun”</a:t>
          </a:r>
        </a:p>
        <a:p>
          <a:pPr lvl="0" algn="l" defTabSz="889000">
            <a:lnSpc>
              <a:spcPct val="80000"/>
            </a:lnSpc>
            <a:spcBef>
              <a:spcPct val="0"/>
            </a:spcBef>
            <a:spcAft>
              <a:spcPts val="0"/>
            </a:spcAft>
          </a:pPr>
          <a:r>
            <a:rPr lang="en-US" sz="2000" kern="1200" dirty="0" smtClean="0"/>
            <a:t>Even if things go sideways, roll with it</a:t>
          </a:r>
          <a:endParaRPr lang="en-US" sz="2000" b="1" kern="1200" dirty="0"/>
        </a:p>
      </dsp:txBody>
      <dsp:txXfrm>
        <a:off x="1287375" y="2962019"/>
        <a:ext cx="4950000" cy="56368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010EF2B9-30CB-4775-8894-17A83AFA69E9}" type="datetimeFigureOut">
              <a:rPr lang="en-US" smtClean="0"/>
              <a:pPr/>
              <a:t>13/05/20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DD076A9B-7EFC-4D9F-9BF2-E762550033F8}" type="slidenum">
              <a:rPr lang="en-US" smtClean="0"/>
              <a:pPr/>
              <a:t>‹#›</a:t>
            </a:fld>
            <a:endParaRPr lang="en-US" dirty="0"/>
          </a:p>
        </p:txBody>
      </p:sp>
    </p:spTree>
    <p:extLst>
      <p:ext uri="{BB962C8B-B14F-4D97-AF65-F5344CB8AC3E}">
        <p14:creationId xmlns:p14="http://schemas.microsoft.com/office/powerpoint/2010/main" val="219099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2</a:t>
            </a:fld>
            <a:endParaRPr lang="en-US" dirty="0"/>
          </a:p>
        </p:txBody>
      </p:sp>
    </p:spTree>
    <p:extLst>
      <p:ext uri="{BB962C8B-B14F-4D97-AF65-F5344CB8AC3E}">
        <p14:creationId xmlns:p14="http://schemas.microsoft.com/office/powerpoint/2010/main" val="263918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76A9B-7EFC-4D9F-9BF2-E762550033F8}" type="slidenum">
              <a:rPr lang="en-US" smtClean="0"/>
              <a:pPr/>
              <a:t>7</a:t>
            </a:fld>
            <a:endParaRPr lang="en-US" dirty="0"/>
          </a:p>
        </p:txBody>
      </p:sp>
    </p:spTree>
    <p:extLst>
      <p:ext uri="{BB962C8B-B14F-4D97-AF65-F5344CB8AC3E}">
        <p14:creationId xmlns:p14="http://schemas.microsoft.com/office/powerpoint/2010/main" val="2745021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71922" y="1785204"/>
            <a:ext cx="7864007" cy="4707632"/>
          </a:xfrm>
          <a:prstGeom prst="rect">
            <a:avLst/>
          </a:prstGeom>
        </p:spPr>
      </p:pic>
      <p:sp>
        <p:nvSpPr>
          <p:cNvPr id="9" name="Rectangle 8"/>
          <p:cNvSpPr/>
          <p:nvPr/>
        </p:nvSpPr>
        <p:spPr>
          <a:xfrm>
            <a:off x="0" y="0"/>
            <a:ext cx="9155054" cy="5143500"/>
          </a:xfrm>
          <a:prstGeom prst="rect">
            <a:avLst/>
          </a:prstGeom>
          <a:solidFill>
            <a:srgbClr val="F0F8FA">
              <a:alpha val="20000"/>
            </a:srgbClr>
          </a:solidFill>
          <a:ln>
            <a:solidFill>
              <a:schemeClr val="accent5">
                <a:lumMod val="75000"/>
              </a:schemeClr>
            </a:solid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sp>
        <p:nvSpPr>
          <p:cNvPr id="7" name="Rectangle 6"/>
          <p:cNvSpPr/>
          <p:nvPr/>
        </p:nvSpPr>
        <p:spPr>
          <a:xfrm>
            <a:off x="711202" y="0"/>
            <a:ext cx="3450153" cy="5143500"/>
          </a:xfrm>
          <a:prstGeom prst="rect">
            <a:avLst/>
          </a:prstGeom>
          <a:solidFill>
            <a:schemeClr val="accent5">
              <a:lumMod val="75000"/>
            </a:schemeClr>
          </a:solidFill>
        </p:spPr>
        <p:txBody>
          <a:bodyPr wrap="square" lIns="30679" tIns="30679" rIns="0" bIns="30679">
            <a:noAutofit/>
          </a:bodyPr>
          <a:lstStyle/>
          <a:p>
            <a:pPr marL="0" marR="0" lvl="0" indent="0" algn="l" defTabSz="779252" rtl="0" eaLnBrk="1" fontAlgn="base" latinLnBrk="0" hangingPunct="1">
              <a:lnSpc>
                <a:spcPct val="90000"/>
              </a:lnSpc>
              <a:spcBef>
                <a:spcPct val="0"/>
              </a:spcBef>
              <a:spcAft>
                <a:spcPct val="0"/>
              </a:spcAft>
              <a:buClrTx/>
              <a:buSzTx/>
              <a:buFontTx/>
              <a:buNone/>
              <a:tabLst/>
              <a:defRPr/>
            </a:pPr>
            <a:endParaRPr lang="en-US" sz="900" b="0" i="0" kern="0" cap="none" spc="0" baseline="0" dirty="0" smtClean="0">
              <a:ln>
                <a:noFill/>
              </a:ln>
              <a:solidFill>
                <a:schemeClr val="bg1"/>
              </a:solidFill>
              <a:effectLst/>
              <a:latin typeface="Arial Unicode MS" pitchFamily="34" charset="-128"/>
              <a:ea typeface="Segoe UI" pitchFamily="34" charset="0"/>
              <a:cs typeface="Arial Unicode MS" pitchFamily="34" charset="-128"/>
            </a:endParaRPr>
          </a:p>
        </p:txBody>
      </p:sp>
      <p:sp>
        <p:nvSpPr>
          <p:cNvPr id="4678664" name="Rectangle 8" descr="dark-metal-texture black cropped"/>
          <p:cNvSpPr>
            <a:spLocks noGrp="1" noChangeArrowheads="1"/>
          </p:cNvSpPr>
          <p:nvPr>
            <p:ph type="ctrTitle"/>
          </p:nvPr>
        </p:nvSpPr>
        <p:spPr>
          <a:xfrm>
            <a:off x="829357" y="133599"/>
            <a:ext cx="3210479" cy="2835845"/>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b" anchorCtr="0" compatLnSpc="1">
            <a:normAutofit/>
          </a:bodyPr>
          <a:lstStyle>
            <a:lvl1pPr algn="r">
              <a:lnSpc>
                <a:spcPct val="80000"/>
              </a:lnSpc>
              <a:defRPr lang="en-GB" b="1" noProof="0" dirty="0" smtClean="0">
                <a:solidFill>
                  <a:schemeClr val="bg1"/>
                </a:solidFill>
                <a:effectLst>
                  <a:innerShdw blurRad="63500" dist="50800" dir="13500000">
                    <a:prstClr val="black">
                      <a:alpha val="50000"/>
                    </a:prstClr>
                  </a:innerShdw>
                </a:effectLst>
                <a:latin typeface="+mj-lt"/>
              </a:defRPr>
            </a:lvl1pPr>
          </a:lstStyle>
          <a:p>
            <a:pPr lvl="0">
              <a:lnSpc>
                <a:spcPct val="76000"/>
              </a:lnSpc>
            </a:pPr>
            <a:r>
              <a:rPr lang="en-US" noProof="0" smtClean="0"/>
              <a:t>Click to edit Master title style</a:t>
            </a:r>
            <a:endParaRPr lang="en-GB" noProof="0" dirty="0" smtClean="0"/>
          </a:p>
        </p:txBody>
      </p:sp>
      <p:cxnSp>
        <p:nvCxnSpPr>
          <p:cNvPr id="3" name="Straight Connector 2"/>
          <p:cNvCxnSpPr/>
          <p:nvPr/>
        </p:nvCxnSpPr>
        <p:spPr>
          <a:xfrm>
            <a:off x="825814" y="3138981"/>
            <a:ext cx="3204000" cy="0"/>
          </a:xfrm>
          <a:prstGeom prst="line">
            <a:avLst/>
          </a:prstGeom>
          <a:ln w="3175">
            <a:solidFill>
              <a:schemeClr val="bg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3568" y="4155283"/>
            <a:ext cx="129603" cy="145520"/>
          </a:xfrm>
          <a:prstGeom prst="rect">
            <a:avLst/>
          </a:prstGeom>
        </p:spPr>
      </p:pic>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5315" y="4364400"/>
            <a:ext cx="126106" cy="150301"/>
          </a:xfrm>
          <a:prstGeom prst="rect">
            <a:avLst/>
          </a:prstGeom>
        </p:spPr>
      </p:pic>
      <p:pic>
        <p:nvPicPr>
          <p:cNvPr id="28" name="Picture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29672" y="4561142"/>
            <a:ext cx="137392" cy="145919"/>
          </a:xfrm>
          <a:prstGeom prst="rect">
            <a:avLst/>
          </a:prstGeom>
        </p:spPr>
      </p:pic>
      <p:pic>
        <p:nvPicPr>
          <p:cNvPr id="29" name="Picture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9111" y="4773643"/>
            <a:ext cx="138517" cy="147512"/>
          </a:xfrm>
          <a:prstGeom prst="rect">
            <a:avLst/>
          </a:prstGeom>
        </p:spPr>
      </p:pic>
      <p:sp>
        <p:nvSpPr>
          <p:cNvPr id="31" name="Subtitle 5"/>
          <p:cNvSpPr txBox="1">
            <a:spLocks/>
          </p:cNvSpPr>
          <p:nvPr/>
        </p:nvSpPr>
        <p:spPr bwMode="auto">
          <a:xfrm>
            <a:off x="838786" y="3275296"/>
            <a:ext cx="3202684" cy="172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lgn="r" rtl="0" eaLnBrk="1" fontAlgn="base" hangingPunct="1">
              <a:lnSpc>
                <a:spcPct val="84000"/>
              </a:lnSpc>
              <a:spcBef>
                <a:spcPts val="0"/>
              </a:spcBef>
              <a:spcAft>
                <a:spcPct val="0"/>
              </a:spcAft>
              <a:defRPr lang="en-GB" sz="1600" b="0" kern="1200" cap="none" spc="-80" baseline="0" dirty="0" smtClean="0">
                <a:ln>
                  <a:noFill/>
                </a:ln>
                <a:solidFill>
                  <a:schemeClr val="bg1"/>
                </a:solidFill>
                <a:effectLst/>
                <a:latin typeface="+mj-lt"/>
                <a:ea typeface="Segoe UI" pitchFamily="34" charset="0"/>
                <a:cs typeface="Arial Unicode MS" pitchFamily="34" charset="-128"/>
              </a:defRPr>
            </a:lvl1pPr>
            <a:lvl2pPr marL="180975" indent="-179388" algn="l" rtl="0" eaLnBrk="1" fontAlgn="base" hangingPunct="1">
              <a:lnSpc>
                <a:spcPct val="84000"/>
              </a:lnSpc>
              <a:spcBef>
                <a:spcPct val="10000"/>
              </a:spcBef>
              <a:spcAft>
                <a:spcPct val="0"/>
              </a:spcAft>
              <a:buClr>
                <a:schemeClr val="accent5">
                  <a:lumMod val="75000"/>
                </a:schemeClr>
              </a:buClr>
              <a:buFont typeface="Arial" pitchFamily="34" charset="0"/>
              <a:buChar char="•"/>
              <a:defRPr lang="en-GB" sz="2200" b="0" cap="none" spc="-51" baseline="0" dirty="0" smtClean="0">
                <a:ln>
                  <a:noFill/>
                </a:ln>
                <a:solidFill>
                  <a:schemeClr val="accent5">
                    <a:lumMod val="75000"/>
                  </a:schemeClr>
                </a:solidFill>
                <a:effectLst/>
                <a:latin typeface="+mj-lt"/>
                <a:ea typeface="Segoe UI" pitchFamily="34" charset="0"/>
                <a:cs typeface="Arial Unicode MS" pitchFamily="34" charset="-128"/>
              </a:defRPr>
            </a:lvl2pPr>
            <a:lvl3pPr marL="361950" indent="-180975" algn="l" rtl="0" eaLnBrk="1" fontAlgn="base" hangingPunct="1">
              <a:lnSpc>
                <a:spcPct val="84000"/>
              </a:lnSpc>
              <a:spcBef>
                <a:spcPct val="10000"/>
              </a:spcBef>
              <a:spcAft>
                <a:spcPct val="0"/>
              </a:spcAft>
              <a:buClr>
                <a:schemeClr val="tx1">
                  <a:lumMod val="50000"/>
                  <a:lumOff val="50000"/>
                </a:schemeClr>
              </a:buClr>
              <a:buSzPct val="80000"/>
              <a:buFont typeface="Wingdings" pitchFamily="2" charset="2"/>
              <a:buChar char="§"/>
              <a:defRPr lang="en-GB" sz="2000" b="0" cap="none" spc="-34" baseline="0" dirty="0" smtClean="0">
                <a:ln>
                  <a:noFill/>
                </a:ln>
                <a:solidFill>
                  <a:schemeClr val="bg1">
                    <a:lumMod val="50000"/>
                  </a:schemeClr>
                </a:solidFill>
                <a:effectLst/>
                <a:latin typeface="+mj-lt"/>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a:lstStyle>
          <a:p>
            <a:r>
              <a:rPr lang="en-US" dirty="0" smtClean="0"/>
              <a:t>Gabriel Dusil</a:t>
            </a:r>
          </a:p>
          <a:p>
            <a:r>
              <a:rPr lang="en-US" dirty="0" smtClean="0"/>
              <a:t>VP Marketing &amp; Corporate Strategy</a:t>
            </a:r>
          </a:p>
          <a:p>
            <a:r>
              <a:rPr lang="en-US" dirty="0" smtClean="0"/>
              <a:t>Visual Unity</a:t>
            </a:r>
          </a:p>
          <a:p>
            <a:endParaRPr lang="en-US" dirty="0" smtClean="0"/>
          </a:p>
          <a:p>
            <a:r>
              <a:rPr lang="en-US" dirty="0" smtClean="0"/>
              <a:t>www.facebook.com/gdusil  </a:t>
            </a:r>
            <a:r>
              <a:rPr lang="en-US" dirty="0" smtClean="0">
                <a:solidFill>
                  <a:schemeClr val="accent5">
                    <a:lumMod val="75000"/>
                  </a:schemeClr>
                </a:solidFill>
              </a:rPr>
              <a:t>  . </a:t>
            </a:r>
          </a:p>
          <a:p>
            <a:r>
              <a:rPr lang="en-US" dirty="0" smtClean="0"/>
              <a:t>cz.linkedin.com/in/gabrieldusil </a:t>
            </a:r>
            <a:r>
              <a:rPr lang="en-US" dirty="0" smtClean="0">
                <a:solidFill>
                  <a:schemeClr val="accent5">
                    <a:lumMod val="75000"/>
                  </a:schemeClr>
                </a:solidFill>
              </a:rPr>
              <a:t>  .</a:t>
            </a:r>
          </a:p>
          <a:p>
            <a:r>
              <a:rPr lang="en-US" dirty="0" smtClean="0"/>
              <a:t>gdusil.wordpress.com    </a:t>
            </a:r>
            <a:r>
              <a:rPr lang="en-US" dirty="0" smtClean="0">
                <a:solidFill>
                  <a:schemeClr val="accent5">
                    <a:lumMod val="75000"/>
                  </a:schemeClr>
                </a:solidFill>
              </a:rPr>
              <a:t>.</a:t>
            </a:r>
          </a:p>
          <a:p>
            <a:r>
              <a:rPr lang="en-US" dirty="0" smtClean="0"/>
              <a:t>gabriel.dusil@visualunity.com  </a:t>
            </a:r>
            <a:r>
              <a:rPr lang="en-US" dirty="0" smtClean="0">
                <a:solidFill>
                  <a:schemeClr val="accent5">
                    <a:lumMod val="75000"/>
                  </a:schemeClr>
                </a:solidFill>
              </a:rPr>
              <a:t> .</a:t>
            </a:r>
            <a:endParaRPr lang="en-US" dirty="0">
              <a:solidFill>
                <a:schemeClr val="accent5">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161194" y="209997"/>
            <a:ext cx="8831874"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defRPr lang="en-US" dirty="0"/>
            </a:lvl1pPr>
          </a:lstStyle>
          <a:p>
            <a:pPr lvl="0">
              <a:lnSpc>
                <a:spcPct val="76000"/>
              </a:lnSpc>
            </a:pPr>
            <a:r>
              <a:rPr lang="en-US" smtClean="0"/>
              <a:t>Click to edit Master title style</a:t>
            </a:r>
            <a:endParaRPr lang="en-US" dirty="0"/>
          </a:p>
        </p:txBody>
      </p:sp>
      <p:sp>
        <p:nvSpPr>
          <p:cNvPr id="3" name="Content Placeholder 2"/>
          <p:cNvSpPr>
            <a:spLocks noGrp="1"/>
          </p:cNvSpPr>
          <p:nvPr>
            <p:ph idx="1"/>
          </p:nvPr>
        </p:nvSpPr>
        <p:spPr>
          <a:xfrm>
            <a:off x="161192" y="935665"/>
            <a:ext cx="8809892" cy="36591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lvl1pPr>
              <a:lnSpc>
                <a:spcPct val="76000"/>
              </a:lnSpc>
              <a:defRPr lang="en-US" spc="-60" baseline="0" dirty="0" smtClean="0"/>
            </a:lvl1pPr>
            <a:lvl2pPr>
              <a:lnSpc>
                <a:spcPct val="76000"/>
              </a:lnSpc>
              <a:spcBef>
                <a:spcPts val="100"/>
              </a:spcBef>
              <a:defRPr lang="en-US" spc="-60" baseline="0" dirty="0" smtClean="0"/>
            </a:lvl2pPr>
            <a:lvl3pPr>
              <a:lnSpc>
                <a:spcPct val="76000"/>
              </a:lnSpc>
              <a:spcBef>
                <a:spcPts val="200"/>
              </a:spcBef>
              <a:defRPr lang="en-US" spc="-60" baseline="0" dirty="0" smtClean="0"/>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8648" y="4366019"/>
            <a:ext cx="1323020" cy="792000"/>
          </a:xfrm>
          <a:prstGeom prst="rect">
            <a:avLst/>
          </a:prstGeom>
        </p:spPr>
      </p:pic>
      <p:sp>
        <p:nvSpPr>
          <p:cNvPr id="5" name="Rectangle 4"/>
          <p:cNvSpPr/>
          <p:nvPr/>
        </p:nvSpPr>
        <p:spPr>
          <a:xfrm>
            <a:off x="-1241" y="4753160"/>
            <a:ext cx="9144000" cy="394356"/>
          </a:xfrm>
          <a:prstGeom prst="rect">
            <a:avLst/>
          </a:prstGeom>
          <a:solidFill>
            <a:schemeClr val="accent5">
              <a:lumMod val="75000"/>
            </a:schemeClr>
          </a:solidFill>
        </p:spPr>
        <p:txBody>
          <a:bodyPr wrap="square" lIns="180000" tIns="36000" rIns="36000" bIns="18000" anchor="ctr">
            <a:noAutofit/>
          </a:bodyPr>
          <a:lstStyle/>
          <a:p>
            <a:pPr marL="0" marR="0" lvl="0" indent="0" algn="l" defTabSz="779252" rtl="0" eaLnBrk="1" fontAlgn="base" latinLnBrk="0" hangingPunct="1">
              <a:lnSpc>
                <a:spcPct val="80000"/>
              </a:lnSpc>
              <a:spcBef>
                <a:spcPct val="0"/>
              </a:spcBef>
              <a:spcAft>
                <a:spcPct val="0"/>
              </a:spcAft>
              <a:buClrTx/>
              <a:buSzTx/>
              <a:buFontTx/>
              <a:buNone/>
              <a:tabLst>
                <a:tab pos="447675" algn="l"/>
              </a:tabLst>
              <a:defRPr/>
            </a:pP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©2013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gabriel@dusil.com</a:t>
            </a:r>
            <a:b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b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GB"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rPr>
              <a:t>gdusil.wordpress.com</a:t>
            </a:r>
            <a:endParaRPr lang="en-US"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endParaRPr>
          </a:p>
        </p:txBody>
      </p:sp>
      <p:sp>
        <p:nvSpPr>
          <p:cNvPr id="6" name="Rectangle 5"/>
          <p:cNvSpPr/>
          <p:nvPr/>
        </p:nvSpPr>
        <p:spPr>
          <a:xfrm>
            <a:off x="8452880" y="4799299"/>
            <a:ext cx="531627" cy="357423"/>
          </a:xfrm>
          <a:prstGeom prst="rect">
            <a:avLst/>
          </a:prstGeom>
          <a:noFill/>
        </p:spPr>
        <p:txBody>
          <a:bodyPr wrap="square" lIns="30679" tIns="30679" rIns="0" bIns="30679" anchor="ctr">
            <a:spAutoFit/>
          </a:bodyPr>
          <a:lstStyle/>
          <a:p>
            <a:pPr marL="0" marR="0" lvl="0" indent="0" algn="r" defTabSz="779252" rtl="0" eaLnBrk="1" fontAlgn="base" latinLnBrk="0" hangingPunct="1">
              <a:lnSpc>
                <a:spcPct val="80000"/>
              </a:lnSpc>
              <a:spcBef>
                <a:spcPct val="0"/>
              </a:spcBef>
              <a:spcAft>
                <a:spcPct val="0"/>
              </a:spcAft>
              <a:buClrTx/>
              <a:buSzTx/>
              <a:buFontTx/>
              <a:buNone/>
              <a:tabLst/>
              <a:defRPr/>
            </a:pP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Page</a:t>
            </a:r>
            <a:b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b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Arial" pitchFamily="34" charset="0"/>
                <a:ea typeface="Segoe UI" pitchFamily="34" charset="0"/>
                <a:cs typeface="Arial" pitchFamily="34" charset="0"/>
              </a:rPr>
              <a:pPr marL="0" marR="0" lvl="0" indent="0" algn="r" defTabSz="779252" rtl="0" eaLnBrk="1" fontAlgn="base" latinLnBrk="0" hangingPunct="1">
                <a:lnSpc>
                  <a:spcPct val="80000"/>
                </a:lnSpc>
                <a:spcBef>
                  <a:spcPct val="0"/>
                </a:spcBef>
                <a:spcAft>
                  <a:spcPct val="0"/>
                </a:spcAft>
                <a:buClrTx/>
                <a:buSzTx/>
                <a:buFontTx/>
                <a:buNone/>
                <a:tabLst/>
                <a:defRPr/>
              </a:pPr>
              <a:t>‹#›</a:t>
            </a:fld>
            <a:endParaRPr lang="en-US"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b="-24984"/>
          <a:stretch/>
        </p:blipFill>
        <p:spPr>
          <a:xfrm>
            <a:off x="7627587" y="4753160"/>
            <a:ext cx="1335140" cy="504000"/>
          </a:xfrm>
          <a:prstGeom prst="rect">
            <a:avLst/>
          </a:prstGeom>
        </p:spPr>
      </p:pic>
    </p:spTree>
    <p:extLst>
      <p:ext uri="{BB962C8B-B14F-4D97-AF65-F5344CB8AC3E}">
        <p14:creationId xmlns:p14="http://schemas.microsoft.com/office/powerpoint/2010/main" val="3922881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161194" y="220630"/>
            <a:ext cx="8831874"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defRPr lang="en-US" dirty="0"/>
            </a:lvl1pPr>
          </a:lstStyle>
          <a:p>
            <a:pPr lvl="0">
              <a:lnSpc>
                <a:spcPct val="76000"/>
              </a:lnSpc>
            </a:pPr>
            <a:r>
              <a:rPr lang="en-US" smtClean="0"/>
              <a:t>Click to edit Master title style</a:t>
            </a:r>
            <a:endParaRPr lang="en-US" dirty="0"/>
          </a:p>
        </p:txBody>
      </p:sp>
      <p:sp>
        <p:nvSpPr>
          <p:cNvPr id="3" name="Content Placeholder 2"/>
          <p:cNvSpPr>
            <a:spLocks noGrp="1"/>
          </p:cNvSpPr>
          <p:nvPr>
            <p:ph sz="half" idx="1"/>
          </p:nvPr>
        </p:nvSpPr>
        <p:spPr>
          <a:xfrm>
            <a:off x="161193" y="903767"/>
            <a:ext cx="4289314" cy="37253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lvl1pPr>
              <a:lnSpc>
                <a:spcPct val="76000"/>
              </a:lnSpc>
              <a:defRPr lang="en-US" b="1" spc="-60" baseline="0" dirty="0" smtClean="0"/>
            </a:lvl1pPr>
            <a:lvl2pPr>
              <a:lnSpc>
                <a:spcPct val="76000"/>
              </a:lnSpc>
              <a:defRPr lang="en-US" spc="-60" baseline="0" dirty="0" smtClean="0"/>
            </a:lvl2pPr>
            <a:lvl3pPr>
              <a:lnSpc>
                <a:spcPct val="76000"/>
              </a:lnSpc>
              <a:defRPr lang="en-US" spc="-40" baseline="0" dirty="0" smtClean="0"/>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sp>
        <p:nvSpPr>
          <p:cNvPr id="4" name="Content Placeholder 3"/>
          <p:cNvSpPr>
            <a:spLocks noGrp="1"/>
          </p:cNvSpPr>
          <p:nvPr>
            <p:ph sz="half" idx="2"/>
          </p:nvPr>
        </p:nvSpPr>
        <p:spPr>
          <a:xfrm>
            <a:off x="4746477" y="903767"/>
            <a:ext cx="4224610" cy="372538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lvl1pPr>
              <a:lnSpc>
                <a:spcPct val="76000"/>
              </a:lnSpc>
              <a:defRPr lang="en-US" b="1" spc="-60" baseline="0" dirty="0" smtClean="0"/>
            </a:lvl1pPr>
            <a:lvl2pPr>
              <a:lnSpc>
                <a:spcPct val="76000"/>
              </a:lnSpc>
              <a:defRPr lang="en-US" spc="-60" baseline="0" dirty="0" smtClean="0"/>
            </a:lvl2pPr>
            <a:lvl3pPr>
              <a:lnSpc>
                <a:spcPct val="76000"/>
              </a:lnSpc>
              <a:defRPr lang="en-US" spc="-40" baseline="0" dirty="0" smtClean="0"/>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8648" y="4366019"/>
            <a:ext cx="1323020" cy="792000"/>
          </a:xfrm>
          <a:prstGeom prst="rect">
            <a:avLst/>
          </a:prstGeom>
        </p:spPr>
      </p:pic>
      <p:sp>
        <p:nvSpPr>
          <p:cNvPr id="6" name="Rectangle 5"/>
          <p:cNvSpPr/>
          <p:nvPr/>
        </p:nvSpPr>
        <p:spPr>
          <a:xfrm>
            <a:off x="-1241" y="4753160"/>
            <a:ext cx="9144000" cy="394356"/>
          </a:xfrm>
          <a:prstGeom prst="rect">
            <a:avLst/>
          </a:prstGeom>
          <a:solidFill>
            <a:schemeClr val="accent5">
              <a:lumMod val="75000"/>
            </a:schemeClr>
          </a:solidFill>
        </p:spPr>
        <p:txBody>
          <a:bodyPr wrap="square" lIns="180000" tIns="36000" rIns="36000" bIns="18000" anchor="ctr">
            <a:noAutofit/>
          </a:bodyPr>
          <a:lstStyle/>
          <a:p>
            <a:pPr marL="0" marR="0" lvl="0" indent="0" algn="l" defTabSz="779252" rtl="0" eaLnBrk="1" fontAlgn="base" latinLnBrk="0" hangingPunct="1">
              <a:lnSpc>
                <a:spcPct val="80000"/>
              </a:lnSpc>
              <a:spcBef>
                <a:spcPct val="0"/>
              </a:spcBef>
              <a:spcAft>
                <a:spcPct val="0"/>
              </a:spcAft>
              <a:buClrTx/>
              <a:buSzTx/>
              <a:buFontTx/>
              <a:buNone/>
              <a:tabLst>
                <a:tab pos="447675" algn="l"/>
              </a:tabLst>
              <a:defRPr/>
            </a:pP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©2013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gabriel@dusil.com</a:t>
            </a:r>
            <a:b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b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GB"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rPr>
              <a:t>gdusil.wordpress.com</a:t>
            </a:r>
            <a:endParaRPr lang="en-US"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endParaRPr>
          </a:p>
        </p:txBody>
      </p:sp>
      <p:sp>
        <p:nvSpPr>
          <p:cNvPr id="7" name="Rectangle 6"/>
          <p:cNvSpPr/>
          <p:nvPr/>
        </p:nvSpPr>
        <p:spPr>
          <a:xfrm>
            <a:off x="8452880" y="4799299"/>
            <a:ext cx="531627" cy="357423"/>
          </a:xfrm>
          <a:prstGeom prst="rect">
            <a:avLst/>
          </a:prstGeom>
          <a:noFill/>
        </p:spPr>
        <p:txBody>
          <a:bodyPr wrap="square" lIns="30679" tIns="30679" rIns="0" bIns="30679" anchor="ctr">
            <a:spAutoFit/>
          </a:bodyPr>
          <a:lstStyle/>
          <a:p>
            <a:pPr marL="0" marR="0" lvl="0" indent="0" algn="r" defTabSz="779252" rtl="0" eaLnBrk="1" fontAlgn="base" latinLnBrk="0" hangingPunct="1">
              <a:lnSpc>
                <a:spcPct val="80000"/>
              </a:lnSpc>
              <a:spcBef>
                <a:spcPct val="0"/>
              </a:spcBef>
              <a:spcAft>
                <a:spcPct val="0"/>
              </a:spcAft>
              <a:buClrTx/>
              <a:buSzTx/>
              <a:buFontTx/>
              <a:buNone/>
              <a:tabLst/>
              <a:defRPr/>
            </a:pP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Page</a:t>
            </a:r>
            <a:b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b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Arial" pitchFamily="34" charset="0"/>
                <a:ea typeface="Segoe UI" pitchFamily="34" charset="0"/>
                <a:cs typeface="Arial" pitchFamily="34" charset="0"/>
              </a:rPr>
              <a:pPr marL="0" marR="0" lvl="0" indent="0" algn="r" defTabSz="779252" rtl="0" eaLnBrk="1" fontAlgn="base" latinLnBrk="0" hangingPunct="1">
                <a:lnSpc>
                  <a:spcPct val="80000"/>
                </a:lnSpc>
                <a:spcBef>
                  <a:spcPct val="0"/>
                </a:spcBef>
                <a:spcAft>
                  <a:spcPct val="0"/>
                </a:spcAft>
                <a:buClrTx/>
                <a:buSzTx/>
                <a:buFontTx/>
                <a:buNone/>
                <a:tabLst/>
                <a:defRPr/>
              </a:pPr>
              <a:t>‹#›</a:t>
            </a:fld>
            <a:endParaRPr lang="en-US"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endParaRP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b="-24984"/>
          <a:stretch/>
        </p:blipFill>
        <p:spPr>
          <a:xfrm>
            <a:off x="7627587" y="4753160"/>
            <a:ext cx="1335140" cy="504000"/>
          </a:xfrm>
          <a:prstGeom prst="rect">
            <a:avLst/>
          </a:prstGeom>
        </p:spPr>
      </p:pic>
    </p:spTree>
    <p:extLst>
      <p:ext uri="{BB962C8B-B14F-4D97-AF65-F5344CB8AC3E}">
        <p14:creationId xmlns:p14="http://schemas.microsoft.com/office/powerpoint/2010/main" val="3590641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1194" y="231263"/>
            <a:ext cx="8831874" cy="486000"/>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61358" tIns="38963" rIns="77925" bIns="38963" numCol="1" anchor="t" anchorCtr="0" compatLnSpc="1">
            <a:noAutofit/>
          </a:bodyPr>
          <a:lstStyle>
            <a:lvl1pPr>
              <a:lnSpc>
                <a:spcPct val="70000"/>
              </a:lnSpc>
              <a:defRPr lang="en-US" dirty="0">
                <a:ln w="18415" cmpd="sng">
                  <a:noFill/>
                  <a:prstDash val="solid"/>
                </a:ln>
              </a:defRPr>
            </a:lvl1pPr>
          </a:lstStyle>
          <a:p>
            <a:pPr lvl="0">
              <a:lnSpc>
                <a:spcPct val="76000"/>
              </a:lnSpc>
            </a:pPr>
            <a:r>
              <a:rPr lang="en-US" smtClean="0"/>
              <a:t>Click to edit Master title style</a:t>
            </a:r>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8648" y="4366019"/>
            <a:ext cx="1323020" cy="792000"/>
          </a:xfrm>
          <a:prstGeom prst="rect">
            <a:avLst/>
          </a:prstGeom>
        </p:spPr>
      </p:pic>
      <p:sp>
        <p:nvSpPr>
          <p:cNvPr id="4" name="Rectangle 3"/>
          <p:cNvSpPr/>
          <p:nvPr/>
        </p:nvSpPr>
        <p:spPr>
          <a:xfrm>
            <a:off x="-1241" y="4753160"/>
            <a:ext cx="9144000" cy="394356"/>
          </a:xfrm>
          <a:prstGeom prst="rect">
            <a:avLst/>
          </a:prstGeom>
          <a:solidFill>
            <a:schemeClr val="accent5">
              <a:lumMod val="75000"/>
            </a:schemeClr>
          </a:solidFill>
        </p:spPr>
        <p:txBody>
          <a:bodyPr wrap="square" lIns="180000" tIns="36000" rIns="36000" bIns="18000" anchor="ctr">
            <a:noAutofit/>
          </a:bodyPr>
          <a:lstStyle/>
          <a:p>
            <a:pPr marL="0" marR="0" lvl="0" indent="0" algn="l" defTabSz="779252" rtl="0" eaLnBrk="1" fontAlgn="base" latinLnBrk="0" hangingPunct="1">
              <a:lnSpc>
                <a:spcPct val="80000"/>
              </a:lnSpc>
              <a:spcBef>
                <a:spcPct val="0"/>
              </a:spcBef>
              <a:spcAft>
                <a:spcPct val="0"/>
              </a:spcAft>
              <a:buClrTx/>
              <a:buSzTx/>
              <a:buFontTx/>
              <a:buNone/>
              <a:tabLst>
                <a:tab pos="447675" algn="l"/>
              </a:tabLst>
              <a:defRPr/>
            </a:pP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©2013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gabriel@dusil.com</a:t>
            </a:r>
            <a:b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b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GB"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rPr>
              <a:t>gdusil.wordpress.com</a:t>
            </a:r>
            <a:endParaRPr lang="en-US"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endParaRPr>
          </a:p>
        </p:txBody>
      </p:sp>
      <p:sp>
        <p:nvSpPr>
          <p:cNvPr id="5" name="Rectangle 4"/>
          <p:cNvSpPr/>
          <p:nvPr/>
        </p:nvSpPr>
        <p:spPr>
          <a:xfrm>
            <a:off x="8452880" y="4799299"/>
            <a:ext cx="531627" cy="357423"/>
          </a:xfrm>
          <a:prstGeom prst="rect">
            <a:avLst/>
          </a:prstGeom>
          <a:noFill/>
        </p:spPr>
        <p:txBody>
          <a:bodyPr wrap="square" lIns="30679" tIns="30679" rIns="0" bIns="30679" anchor="ctr">
            <a:spAutoFit/>
          </a:bodyPr>
          <a:lstStyle/>
          <a:p>
            <a:pPr marL="0" marR="0" lvl="0" indent="0" algn="r" defTabSz="779252" rtl="0" eaLnBrk="1" fontAlgn="base" latinLnBrk="0" hangingPunct="1">
              <a:lnSpc>
                <a:spcPct val="80000"/>
              </a:lnSpc>
              <a:spcBef>
                <a:spcPct val="0"/>
              </a:spcBef>
              <a:spcAft>
                <a:spcPct val="0"/>
              </a:spcAft>
              <a:buClrTx/>
              <a:buSzTx/>
              <a:buFontTx/>
              <a:buNone/>
              <a:tabLst/>
              <a:defRPr/>
            </a:pP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Page</a:t>
            </a:r>
            <a:b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b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Arial" pitchFamily="34" charset="0"/>
                <a:ea typeface="Segoe UI" pitchFamily="34" charset="0"/>
                <a:cs typeface="Arial" pitchFamily="34" charset="0"/>
              </a:rPr>
              <a:pPr marL="0" marR="0" lvl="0" indent="0" algn="r" defTabSz="779252" rtl="0" eaLnBrk="1" fontAlgn="base" latinLnBrk="0" hangingPunct="1">
                <a:lnSpc>
                  <a:spcPct val="80000"/>
                </a:lnSpc>
                <a:spcBef>
                  <a:spcPct val="0"/>
                </a:spcBef>
                <a:spcAft>
                  <a:spcPct val="0"/>
                </a:spcAft>
                <a:buClrTx/>
                <a:buSzTx/>
                <a:buFontTx/>
                <a:buNone/>
                <a:tabLst/>
                <a:defRPr/>
              </a:pPr>
              <a:t>‹#›</a:t>
            </a:fld>
            <a:endParaRPr lang="en-US"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b="-24984"/>
          <a:stretch/>
        </p:blipFill>
        <p:spPr>
          <a:xfrm>
            <a:off x="7627587" y="4753160"/>
            <a:ext cx="1335140" cy="504000"/>
          </a:xfrm>
          <a:prstGeom prst="rect">
            <a:avLst/>
          </a:prstGeom>
        </p:spPr>
      </p:pic>
    </p:spTree>
    <p:extLst>
      <p:ext uri="{BB962C8B-B14F-4D97-AF65-F5344CB8AC3E}">
        <p14:creationId xmlns:p14="http://schemas.microsoft.com/office/powerpoint/2010/main" val="730607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8648" y="4366019"/>
            <a:ext cx="1323020" cy="792000"/>
          </a:xfrm>
          <a:prstGeom prst="rect">
            <a:avLst/>
          </a:prstGeom>
        </p:spPr>
      </p:pic>
      <p:sp>
        <p:nvSpPr>
          <p:cNvPr id="3" name="Rectangle 2"/>
          <p:cNvSpPr/>
          <p:nvPr/>
        </p:nvSpPr>
        <p:spPr>
          <a:xfrm>
            <a:off x="-1241" y="4753160"/>
            <a:ext cx="9144000" cy="394356"/>
          </a:xfrm>
          <a:prstGeom prst="rect">
            <a:avLst/>
          </a:prstGeom>
          <a:solidFill>
            <a:schemeClr val="accent5">
              <a:lumMod val="75000"/>
            </a:schemeClr>
          </a:solidFill>
        </p:spPr>
        <p:txBody>
          <a:bodyPr wrap="square" lIns="180000" tIns="36000" rIns="36000" bIns="18000" anchor="ctr">
            <a:noAutofit/>
          </a:bodyPr>
          <a:lstStyle/>
          <a:p>
            <a:pPr marL="0" marR="0" lvl="0" indent="0" algn="l" defTabSz="779252" rtl="0" eaLnBrk="1" fontAlgn="base" latinLnBrk="0" hangingPunct="1">
              <a:lnSpc>
                <a:spcPct val="80000"/>
              </a:lnSpc>
              <a:spcBef>
                <a:spcPct val="0"/>
              </a:spcBef>
              <a:spcAft>
                <a:spcPct val="0"/>
              </a:spcAft>
              <a:buClrTx/>
              <a:buSzTx/>
              <a:buFontTx/>
              <a:buNone/>
              <a:tabLst>
                <a:tab pos="447675" algn="l"/>
              </a:tabLst>
              <a:defRPr/>
            </a:pP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©2013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gabriel@dusil.com</a:t>
            </a:r>
            <a:b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br>
            <a:r>
              <a:rPr lang="en-US" sz="1200" b="0" i="0" kern="0" cap="none" spc="-60" baseline="0" dirty="0" smtClean="0">
                <a:ln>
                  <a:noFill/>
                </a:ln>
                <a:solidFill>
                  <a:schemeClr val="accent5">
                    <a:lumMod val="20000"/>
                    <a:lumOff val="80000"/>
                  </a:schemeClr>
                </a:solidFill>
                <a:effectLst/>
                <a:latin typeface="+mj-lt"/>
                <a:ea typeface="Segoe UI" pitchFamily="34" charset="0"/>
                <a:cs typeface="Arial Unicode MS" pitchFamily="34" charset="-128"/>
              </a:rPr>
              <a:t>	</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 </a:t>
            </a:r>
            <a:r>
              <a:rPr lang="en-GB"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rPr>
              <a:t>gdusil.wordpress.com</a:t>
            </a:r>
            <a:endParaRPr lang="en-US" sz="1200" b="0" i="0" kern="0" cap="none" spc="-60" baseline="0" dirty="0" smtClean="0">
              <a:ln>
                <a:noFill/>
              </a:ln>
              <a:solidFill>
                <a:schemeClr val="accent5">
                  <a:lumMod val="20000"/>
                  <a:lumOff val="80000"/>
                </a:schemeClr>
              </a:solidFill>
              <a:effectLst/>
              <a:latin typeface="+mj-lt"/>
              <a:ea typeface="Segoe UI" pitchFamily="34" charset="0"/>
              <a:cs typeface="Arial" pitchFamily="34" charset="0"/>
            </a:endParaRPr>
          </a:p>
        </p:txBody>
      </p:sp>
      <p:sp>
        <p:nvSpPr>
          <p:cNvPr id="4" name="Rectangle 3"/>
          <p:cNvSpPr/>
          <p:nvPr/>
        </p:nvSpPr>
        <p:spPr>
          <a:xfrm>
            <a:off x="8452880" y="4799299"/>
            <a:ext cx="531627" cy="357423"/>
          </a:xfrm>
          <a:prstGeom prst="rect">
            <a:avLst/>
          </a:prstGeom>
          <a:noFill/>
        </p:spPr>
        <p:txBody>
          <a:bodyPr wrap="square" lIns="30679" tIns="30679" rIns="0" bIns="30679" anchor="ctr">
            <a:spAutoFit/>
          </a:bodyPr>
          <a:lstStyle/>
          <a:p>
            <a:pPr marL="0" marR="0" lvl="0" indent="0" algn="r" defTabSz="779252" rtl="0" eaLnBrk="1" fontAlgn="base" latinLnBrk="0" hangingPunct="1">
              <a:lnSpc>
                <a:spcPct val="80000"/>
              </a:lnSpc>
              <a:spcBef>
                <a:spcPct val="0"/>
              </a:spcBef>
              <a:spcAft>
                <a:spcPct val="0"/>
              </a:spcAft>
              <a:buClrTx/>
              <a:buSzTx/>
              <a:buFontTx/>
              <a:buNone/>
              <a:tabLst/>
              <a:defRPr/>
            </a:pP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Page</a:t>
            </a:r>
            <a:b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b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sym typeface="Wingdings"/>
              </a:rPr>
              <a:t></a:t>
            </a:r>
            <a:r>
              <a:rPr lang="en-GB"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rPr>
              <a:t> </a:t>
            </a:r>
            <a:fld id="{571DDA56-2199-46EB-AB0E-6ABDC16A7DB2}" type="slidenum">
              <a:rPr lang="en-GB" sz="1200" b="0" i="0" kern="0" cap="none" spc="-60" baseline="0" smtClean="0">
                <a:ln>
                  <a:noFill/>
                </a:ln>
                <a:solidFill>
                  <a:schemeClr val="accent5">
                    <a:lumMod val="20000"/>
                    <a:lumOff val="80000"/>
                  </a:schemeClr>
                </a:solidFill>
                <a:effectLst/>
                <a:latin typeface="Arial" pitchFamily="34" charset="0"/>
                <a:ea typeface="Segoe UI" pitchFamily="34" charset="0"/>
                <a:cs typeface="Arial" pitchFamily="34" charset="0"/>
              </a:rPr>
              <a:pPr marL="0" marR="0" lvl="0" indent="0" algn="r" defTabSz="779252" rtl="0" eaLnBrk="1" fontAlgn="base" latinLnBrk="0" hangingPunct="1">
                <a:lnSpc>
                  <a:spcPct val="80000"/>
                </a:lnSpc>
                <a:spcBef>
                  <a:spcPct val="0"/>
                </a:spcBef>
                <a:spcAft>
                  <a:spcPct val="0"/>
                </a:spcAft>
                <a:buClrTx/>
                <a:buSzTx/>
                <a:buFontTx/>
                <a:buNone/>
                <a:tabLst/>
                <a:defRPr/>
              </a:pPr>
              <a:t>‹#›</a:t>
            </a:fld>
            <a:endParaRPr lang="en-US" sz="1200" b="0" i="0" kern="0" cap="none" spc="-60" baseline="0" dirty="0" smtClean="0">
              <a:ln>
                <a:noFill/>
              </a:ln>
              <a:solidFill>
                <a:schemeClr val="accent5">
                  <a:lumMod val="20000"/>
                  <a:lumOff val="80000"/>
                </a:schemeClr>
              </a:solidFill>
              <a:effectLst/>
              <a:latin typeface="Arial" pitchFamily="34" charset="0"/>
              <a:ea typeface="Segoe UI" pitchFamily="34" charset="0"/>
              <a:cs typeface="Arial"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b="-24984"/>
          <a:stretch/>
        </p:blipFill>
        <p:spPr>
          <a:xfrm>
            <a:off x="7627587" y="4753160"/>
            <a:ext cx="1335140" cy="504000"/>
          </a:xfrm>
          <a:prstGeom prst="rect">
            <a:avLst/>
          </a:prstGeom>
        </p:spPr>
      </p:pic>
    </p:spTree>
    <p:extLst>
      <p:ext uri="{BB962C8B-B14F-4D97-AF65-F5344CB8AC3E}">
        <p14:creationId xmlns:p14="http://schemas.microsoft.com/office/powerpoint/2010/main" val="21933568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9" name="Rectangle 8"/>
          <p:cNvSpPr/>
          <p:nvPr/>
        </p:nvSpPr>
        <p:spPr>
          <a:xfrm>
            <a:off x="0" y="0"/>
            <a:ext cx="9155054" cy="5143500"/>
          </a:xfrm>
          <a:prstGeom prst="rect">
            <a:avLst/>
          </a:prstGeom>
          <a:solidFill>
            <a:srgbClr val="F0F8FA">
              <a:alpha val="20000"/>
            </a:srgbClr>
          </a:solidFill>
          <a:ln>
            <a:solidFill>
              <a:schemeClr val="accent5">
                <a:lumMod val="75000"/>
              </a:schemeClr>
            </a:solid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sp>
        <p:nvSpPr>
          <p:cNvPr id="7" name="Rectangle 6"/>
          <p:cNvSpPr/>
          <p:nvPr/>
        </p:nvSpPr>
        <p:spPr>
          <a:xfrm>
            <a:off x="5032731" y="0"/>
            <a:ext cx="3149245" cy="5143500"/>
          </a:xfrm>
          <a:prstGeom prst="rect">
            <a:avLst/>
          </a:prstGeom>
          <a:solidFill>
            <a:schemeClr val="accent5">
              <a:lumMod val="75000"/>
            </a:schemeClr>
          </a:solidFill>
        </p:spPr>
        <p:txBody>
          <a:bodyPr wrap="square" lIns="30679" tIns="30679" rIns="0" bIns="30679">
            <a:noAutofit/>
          </a:bodyPr>
          <a:lstStyle/>
          <a:p>
            <a:pPr marL="0" marR="0" lvl="0" indent="0" algn="l" defTabSz="779252" rtl="0" eaLnBrk="1" fontAlgn="base" latinLnBrk="0" hangingPunct="1">
              <a:lnSpc>
                <a:spcPct val="90000"/>
              </a:lnSpc>
              <a:spcBef>
                <a:spcPct val="0"/>
              </a:spcBef>
              <a:spcAft>
                <a:spcPct val="0"/>
              </a:spcAft>
              <a:buClrTx/>
              <a:buSzTx/>
              <a:buFontTx/>
              <a:buNone/>
              <a:tabLst/>
              <a:defRPr/>
            </a:pPr>
            <a:endParaRPr lang="en-US" sz="900" b="0" i="0" kern="0" cap="none" spc="0" baseline="0" dirty="0" smtClean="0">
              <a:ln>
                <a:noFill/>
              </a:ln>
              <a:solidFill>
                <a:schemeClr val="bg1"/>
              </a:solidFill>
              <a:effectLst/>
              <a:latin typeface="Arial Unicode MS" pitchFamily="34" charset="-128"/>
              <a:ea typeface="Segoe UI" pitchFamily="34" charset="0"/>
              <a:cs typeface="Arial Unicode MS" pitchFamily="34" charset="-128"/>
            </a:endParaRPr>
          </a:p>
        </p:txBody>
      </p:sp>
      <p:cxnSp>
        <p:nvCxnSpPr>
          <p:cNvPr id="3" name="Straight Connector 2"/>
          <p:cNvCxnSpPr/>
          <p:nvPr/>
        </p:nvCxnSpPr>
        <p:spPr>
          <a:xfrm>
            <a:off x="5147345" y="3450066"/>
            <a:ext cx="2891757" cy="0"/>
          </a:xfrm>
          <a:prstGeom prst="line">
            <a:avLst/>
          </a:prstGeom>
          <a:ln w="3175">
            <a:solidFill>
              <a:schemeClr val="bg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945100" y="1076812"/>
            <a:ext cx="3017398" cy="2732702"/>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0188" y="1857376"/>
            <a:ext cx="2297038" cy="1375076"/>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9681" y="3652755"/>
            <a:ext cx="129603" cy="145520"/>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1427" y="3857964"/>
            <a:ext cx="126106" cy="150301"/>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45784" y="4058614"/>
            <a:ext cx="137392" cy="145919"/>
          </a:xfrm>
          <a:prstGeom prst="rect">
            <a:avLst/>
          </a:prstGeom>
        </p:spPr>
      </p:pic>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45224" y="4267207"/>
            <a:ext cx="138517" cy="147512"/>
          </a:xfrm>
          <a:prstGeom prst="rect">
            <a:avLst/>
          </a:prstGeom>
        </p:spPr>
      </p:pic>
      <p:sp>
        <p:nvSpPr>
          <p:cNvPr id="18" name="Subtitle 2"/>
          <p:cNvSpPr txBox="1">
            <a:spLocks/>
          </p:cNvSpPr>
          <p:nvPr/>
        </p:nvSpPr>
        <p:spPr bwMode="auto">
          <a:xfrm>
            <a:off x="5399639" y="3586382"/>
            <a:ext cx="2607564" cy="142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963" rIns="77925" bIns="38963" numCol="1" anchor="t" anchorCtr="0" compatLnSpc="1">
            <a:prstTxWarp prst="textNoShape">
              <a:avLst/>
            </a:prstTxWarp>
            <a:noAutofit/>
          </a:bodyPr>
          <a:lstStyle>
            <a:lvl1pPr algn="l" rtl="0" eaLnBrk="1" fontAlgn="base" hangingPunct="1">
              <a:lnSpc>
                <a:spcPct val="84000"/>
              </a:lnSpc>
              <a:spcBef>
                <a:spcPts val="0"/>
              </a:spcBef>
              <a:spcAft>
                <a:spcPct val="0"/>
              </a:spcAft>
              <a:defRPr lang="en-GB" sz="1600" b="0" kern="1200" cap="none" spc="-68" baseline="0" dirty="0" smtClean="0">
                <a:ln>
                  <a:noFill/>
                </a:ln>
                <a:solidFill>
                  <a:schemeClr val="bg1"/>
                </a:solidFill>
                <a:effectLst/>
                <a:latin typeface="+mj-lt"/>
                <a:ea typeface="Segoe UI" pitchFamily="34" charset="0"/>
                <a:cs typeface="Arial Unicode MS" pitchFamily="34" charset="-128"/>
              </a:defRPr>
            </a:lvl1pPr>
            <a:lvl2pPr marL="180975" indent="-179388" algn="l" rtl="0" eaLnBrk="1" fontAlgn="base" hangingPunct="1">
              <a:lnSpc>
                <a:spcPct val="84000"/>
              </a:lnSpc>
              <a:spcBef>
                <a:spcPct val="10000"/>
              </a:spcBef>
              <a:spcAft>
                <a:spcPct val="0"/>
              </a:spcAft>
              <a:buClr>
                <a:schemeClr val="accent5">
                  <a:lumMod val="75000"/>
                </a:schemeClr>
              </a:buClr>
              <a:buFont typeface="Arial" pitchFamily="34" charset="0"/>
              <a:buChar char="•"/>
              <a:defRPr lang="en-GB" sz="2200" b="0" cap="none" spc="-51" baseline="0" dirty="0" smtClean="0">
                <a:ln>
                  <a:noFill/>
                </a:ln>
                <a:solidFill>
                  <a:schemeClr val="accent5">
                    <a:lumMod val="75000"/>
                  </a:schemeClr>
                </a:solidFill>
                <a:effectLst/>
                <a:latin typeface="+mj-lt"/>
                <a:ea typeface="Segoe UI" pitchFamily="34" charset="0"/>
                <a:cs typeface="Arial Unicode MS" pitchFamily="34" charset="-128"/>
              </a:defRPr>
            </a:lvl2pPr>
            <a:lvl3pPr marL="361950" indent="-180975" algn="l" rtl="0" eaLnBrk="1" fontAlgn="base" hangingPunct="1">
              <a:lnSpc>
                <a:spcPct val="84000"/>
              </a:lnSpc>
              <a:spcBef>
                <a:spcPct val="10000"/>
              </a:spcBef>
              <a:spcAft>
                <a:spcPct val="0"/>
              </a:spcAft>
              <a:buClr>
                <a:schemeClr val="tx1">
                  <a:lumMod val="50000"/>
                  <a:lumOff val="50000"/>
                </a:schemeClr>
              </a:buClr>
              <a:buSzPct val="80000"/>
              <a:buFont typeface="Wingdings" pitchFamily="2" charset="2"/>
              <a:buChar char="§"/>
              <a:defRPr lang="en-GB" sz="2000" b="0" cap="none" spc="-34" baseline="0" dirty="0" smtClean="0">
                <a:ln>
                  <a:noFill/>
                </a:ln>
                <a:solidFill>
                  <a:schemeClr val="bg1">
                    <a:lumMod val="50000"/>
                  </a:schemeClr>
                </a:solidFill>
                <a:effectLst/>
                <a:latin typeface="+mj-lt"/>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a:lstStyle>
          <a:p>
            <a:r>
              <a:rPr lang="en-US" dirty="0" smtClean="0"/>
              <a:t>www.facebook.com/gdusil</a:t>
            </a:r>
            <a:endParaRPr lang="en-US" dirty="0" smtClean="0">
              <a:solidFill>
                <a:schemeClr val="accent5">
                  <a:lumMod val="75000"/>
                </a:schemeClr>
              </a:solidFill>
            </a:endParaRPr>
          </a:p>
          <a:p>
            <a:r>
              <a:rPr lang="en-US" dirty="0" smtClean="0"/>
              <a:t>cz.linkedin.com/in/gabrieldusil</a:t>
            </a:r>
            <a:endParaRPr lang="en-US" dirty="0" smtClean="0">
              <a:solidFill>
                <a:schemeClr val="accent5">
                  <a:lumMod val="75000"/>
                </a:schemeClr>
              </a:solidFill>
            </a:endParaRPr>
          </a:p>
          <a:p>
            <a:r>
              <a:rPr lang="en-US" dirty="0" smtClean="0"/>
              <a:t>gdusil.wordpress.com</a:t>
            </a:r>
            <a:endParaRPr lang="en-US" dirty="0" smtClean="0">
              <a:solidFill>
                <a:schemeClr val="accent5">
                  <a:lumMod val="75000"/>
                </a:schemeClr>
              </a:solidFill>
            </a:endParaRPr>
          </a:p>
          <a:p>
            <a:r>
              <a:rPr lang="en-US" dirty="0" smtClean="0"/>
              <a:t>gabriel.dusil@visualunity.com</a:t>
            </a:r>
            <a:endParaRPr lang="en-US" dirty="0">
              <a:solidFill>
                <a:schemeClr val="accent5">
                  <a:lumMod val="75000"/>
                </a:schemeClr>
              </a:solidFill>
            </a:endParaRPr>
          </a:p>
        </p:txBody>
      </p:sp>
    </p:spTree>
    <p:extLst>
      <p:ext uri="{BB962C8B-B14F-4D97-AF65-F5344CB8AC3E}">
        <p14:creationId xmlns:p14="http://schemas.microsoft.com/office/powerpoint/2010/main" val="4193193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rgbClr val="F0F8FA">
              <a:alpha val="20000"/>
            </a:srgbClr>
          </a:solidFill>
          <a:ln>
            <a:solidFill>
              <a:schemeClr val="accent5">
                <a:lumMod val="75000"/>
              </a:schemeClr>
            </a:solidFill>
          </a:ln>
        </p:spPr>
        <p:txBody>
          <a:bodyPr vert="vert270" wrap="square" lIns="0" tIns="0" rIns="0" bIns="0" rtlCol="0" anchor="ctr">
            <a:noAutofit/>
          </a:bodyPr>
          <a:lstStyle/>
          <a:p>
            <a:pPr algn="ctr">
              <a:lnSpc>
                <a:spcPct val="90000"/>
              </a:lnSpc>
            </a:pPr>
            <a:endParaRPr lang="en-US"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sp>
        <p:nvSpPr>
          <p:cNvPr id="1041" name="Rectangle 17"/>
          <p:cNvSpPr>
            <a:spLocks noGrp="1" noChangeArrowheads="1"/>
          </p:cNvSpPr>
          <p:nvPr>
            <p:ph type="title"/>
          </p:nvPr>
        </p:nvSpPr>
        <p:spPr bwMode="auto">
          <a:xfrm>
            <a:off x="161194" y="209997"/>
            <a:ext cx="8831874" cy="486000"/>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38963" rIns="77925" bIns="38963" numCol="1" anchor="t" anchorCtr="0" compatLnSpc="1">
            <a:noAutofit/>
          </a:bodyPr>
          <a:lstStyle/>
          <a:p>
            <a:pPr lvl="0">
              <a:lnSpc>
                <a:spcPct val="76000"/>
              </a:lnSpc>
            </a:pPr>
            <a:r>
              <a:rPr lang="en-US" smtClean="0"/>
              <a:t>Click to edit Master title style</a:t>
            </a:r>
            <a:endParaRPr lang="en-GB" dirty="0" smtClean="0"/>
          </a:p>
        </p:txBody>
      </p:sp>
      <p:sp>
        <p:nvSpPr>
          <p:cNvPr id="1042" name="Rectangle 18"/>
          <p:cNvSpPr>
            <a:spLocks noGrp="1" noChangeArrowheads="1"/>
          </p:cNvSpPr>
          <p:nvPr>
            <p:ph type="body" idx="1"/>
          </p:nvPr>
        </p:nvSpPr>
        <p:spPr bwMode="auto">
          <a:xfrm>
            <a:off x="161192" y="903767"/>
            <a:ext cx="8809892" cy="354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noAutofit/>
          </a:bodyPr>
          <a:lstStyle/>
          <a:p>
            <a:pPr lvl="0">
              <a:lnSpc>
                <a:spcPct val="78000"/>
              </a:lnSpc>
            </a:pPr>
            <a:r>
              <a:rPr lang="en-GB" dirty="0" smtClean="0"/>
              <a:t>Click to edit Master text styles</a:t>
            </a:r>
          </a:p>
          <a:p>
            <a:pPr lvl="1">
              <a:lnSpc>
                <a:spcPct val="78000"/>
              </a:lnSpc>
              <a:spcBef>
                <a:spcPts val="0"/>
              </a:spcBef>
            </a:pPr>
            <a:r>
              <a:rPr lang="en-GB" dirty="0" smtClean="0"/>
              <a:t>Second level</a:t>
            </a:r>
          </a:p>
          <a:p>
            <a:pPr lvl="2">
              <a:lnSpc>
                <a:spcPct val="78000"/>
              </a:lnSpc>
            </a:pPr>
            <a:r>
              <a:rPr lang="en-GB" dirty="0" smtClean="0"/>
              <a:t>Third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l" rtl="0" eaLnBrk="1" fontAlgn="base" hangingPunct="1">
        <a:lnSpc>
          <a:spcPct val="70000"/>
        </a:lnSpc>
        <a:spcBef>
          <a:spcPct val="0"/>
        </a:spcBef>
        <a:spcAft>
          <a:spcPct val="0"/>
        </a:spcAft>
        <a:defRPr lang="en-GB" sz="3400" b="1" cap="none" spc="-85" baseline="0" dirty="0" smtClean="0">
          <a:ln w="18415" cmpd="sng">
            <a:noFill/>
            <a:prstDash val="solid"/>
          </a:ln>
          <a:solidFill>
            <a:schemeClr val="accent5">
              <a:lumMod val="75000"/>
            </a:schemeClr>
          </a:solidFill>
          <a:effectLst>
            <a:innerShdw blurRad="63500" dist="50800" dir="13500000">
              <a:srgbClr val="3E000D">
                <a:alpha val="49804"/>
              </a:srgbClr>
            </a:innerShdw>
            <a:reflection stA="20000" endPos="30000" dist="25400" dir="5400000" sy="-100000" algn="bl" rotWithShape="0"/>
          </a:effectLst>
          <a:latin typeface="+mj-lt"/>
          <a:ea typeface="+mj-ea"/>
          <a:cs typeface="+mj-cs"/>
        </a:defRPr>
      </a:lvl1pPr>
      <a:lvl2pPr algn="l" rtl="0" eaLnBrk="1" fontAlgn="base" hangingPunct="1">
        <a:lnSpc>
          <a:spcPct val="90000"/>
        </a:lnSpc>
        <a:spcBef>
          <a:spcPct val="0"/>
        </a:spcBef>
        <a:spcAft>
          <a:spcPct val="0"/>
        </a:spcAft>
        <a:defRPr sz="2700" b="1">
          <a:solidFill>
            <a:srgbClr val="932715"/>
          </a:solidFill>
          <a:latin typeface="Arial" charset="0"/>
        </a:defRPr>
      </a:lvl2pPr>
      <a:lvl3pPr algn="l" rtl="0" eaLnBrk="1" fontAlgn="base" hangingPunct="1">
        <a:lnSpc>
          <a:spcPct val="90000"/>
        </a:lnSpc>
        <a:spcBef>
          <a:spcPct val="0"/>
        </a:spcBef>
        <a:spcAft>
          <a:spcPct val="0"/>
        </a:spcAft>
        <a:defRPr sz="2700" b="1">
          <a:solidFill>
            <a:srgbClr val="932715"/>
          </a:solidFill>
          <a:latin typeface="Arial" charset="0"/>
        </a:defRPr>
      </a:lvl3pPr>
      <a:lvl4pPr algn="l" rtl="0" eaLnBrk="1" fontAlgn="base" hangingPunct="1">
        <a:lnSpc>
          <a:spcPct val="90000"/>
        </a:lnSpc>
        <a:spcBef>
          <a:spcPct val="0"/>
        </a:spcBef>
        <a:spcAft>
          <a:spcPct val="0"/>
        </a:spcAft>
        <a:defRPr sz="2700" b="1">
          <a:solidFill>
            <a:srgbClr val="932715"/>
          </a:solidFill>
          <a:latin typeface="Arial" charset="0"/>
        </a:defRPr>
      </a:lvl4pPr>
      <a:lvl5pPr algn="l" rtl="0" eaLnBrk="1" fontAlgn="base" hangingPunct="1">
        <a:lnSpc>
          <a:spcPct val="90000"/>
        </a:lnSpc>
        <a:spcBef>
          <a:spcPct val="0"/>
        </a:spcBef>
        <a:spcAft>
          <a:spcPct val="0"/>
        </a:spcAft>
        <a:defRPr sz="2700" b="1">
          <a:solidFill>
            <a:srgbClr val="932715"/>
          </a:solidFill>
          <a:latin typeface="Arial" charset="0"/>
        </a:defRPr>
      </a:lvl5pPr>
      <a:lvl6pPr marL="389626" algn="l" rtl="0" eaLnBrk="1" fontAlgn="base" hangingPunct="1">
        <a:spcBef>
          <a:spcPct val="0"/>
        </a:spcBef>
        <a:spcAft>
          <a:spcPct val="0"/>
        </a:spcAft>
        <a:defRPr sz="2000" b="1">
          <a:solidFill>
            <a:srgbClr val="0F4DBC"/>
          </a:solidFill>
          <a:latin typeface="Arial" charset="0"/>
        </a:defRPr>
      </a:lvl6pPr>
      <a:lvl7pPr marL="779252" algn="l" rtl="0" eaLnBrk="1" fontAlgn="base" hangingPunct="1">
        <a:spcBef>
          <a:spcPct val="0"/>
        </a:spcBef>
        <a:spcAft>
          <a:spcPct val="0"/>
        </a:spcAft>
        <a:defRPr sz="2000" b="1">
          <a:solidFill>
            <a:srgbClr val="0F4DBC"/>
          </a:solidFill>
          <a:latin typeface="Arial" charset="0"/>
        </a:defRPr>
      </a:lvl7pPr>
      <a:lvl8pPr marL="1168878" algn="l" rtl="0" eaLnBrk="1" fontAlgn="base" hangingPunct="1">
        <a:spcBef>
          <a:spcPct val="0"/>
        </a:spcBef>
        <a:spcAft>
          <a:spcPct val="0"/>
        </a:spcAft>
        <a:defRPr sz="2000" b="1">
          <a:solidFill>
            <a:srgbClr val="0F4DBC"/>
          </a:solidFill>
          <a:latin typeface="Arial" charset="0"/>
        </a:defRPr>
      </a:lvl8pPr>
      <a:lvl9pPr marL="1558503" algn="l" rtl="0" eaLnBrk="1" fontAlgn="base" hangingPunct="1">
        <a:spcBef>
          <a:spcPct val="0"/>
        </a:spcBef>
        <a:spcAft>
          <a:spcPct val="0"/>
        </a:spcAft>
        <a:defRPr sz="2000" b="1">
          <a:solidFill>
            <a:srgbClr val="0F4DBC"/>
          </a:solidFill>
          <a:latin typeface="Arial" charset="0"/>
        </a:defRPr>
      </a:lvl9pPr>
    </p:titleStyle>
    <p:bodyStyle>
      <a:lvl1pPr algn="l" rtl="0" eaLnBrk="1" fontAlgn="base" hangingPunct="1">
        <a:lnSpc>
          <a:spcPct val="84000"/>
        </a:lnSpc>
        <a:spcBef>
          <a:spcPts val="1800"/>
        </a:spcBef>
        <a:spcAft>
          <a:spcPct val="0"/>
        </a:spcAft>
        <a:defRPr lang="en-GB" sz="2400" b="1" kern="1200" cap="none" spc="-60" baseline="0" dirty="0" smtClean="0">
          <a:ln>
            <a:noFill/>
          </a:ln>
          <a:solidFill>
            <a:schemeClr val="accent5">
              <a:lumMod val="50000"/>
            </a:schemeClr>
          </a:solidFill>
          <a:effectLst/>
          <a:latin typeface="Arial" pitchFamily="34" charset="0"/>
          <a:ea typeface="Segoe UI" pitchFamily="34" charset="0"/>
          <a:cs typeface="Arial Unicode MS" pitchFamily="34" charset="-128"/>
        </a:defRPr>
      </a:lvl1pPr>
      <a:lvl2pPr marL="180975" indent="-179388" algn="l" rtl="0" eaLnBrk="1" fontAlgn="base" hangingPunct="1">
        <a:lnSpc>
          <a:spcPct val="84000"/>
        </a:lnSpc>
        <a:spcBef>
          <a:spcPts val="100"/>
        </a:spcBef>
        <a:spcAft>
          <a:spcPct val="0"/>
        </a:spcAft>
        <a:buClr>
          <a:schemeClr val="accent5">
            <a:lumMod val="75000"/>
          </a:schemeClr>
        </a:buClr>
        <a:buFont typeface="Arial" pitchFamily="34" charset="0"/>
        <a:buChar char="•"/>
        <a:defRPr lang="en-GB" sz="2200" b="0" cap="none" spc="-60" baseline="0" dirty="0" smtClean="0">
          <a:ln>
            <a:noFill/>
          </a:ln>
          <a:solidFill>
            <a:schemeClr val="accent5">
              <a:lumMod val="75000"/>
            </a:schemeClr>
          </a:solidFill>
          <a:effectLst/>
          <a:latin typeface="Arial" pitchFamily="34" charset="0"/>
          <a:ea typeface="Segoe UI" pitchFamily="34" charset="0"/>
          <a:cs typeface="Arial Unicode MS" pitchFamily="34" charset="-128"/>
        </a:defRPr>
      </a:lvl2pPr>
      <a:lvl3pPr marL="361950" indent="-180975" algn="l" rtl="0" eaLnBrk="1" fontAlgn="base" hangingPunct="1">
        <a:lnSpc>
          <a:spcPct val="84000"/>
        </a:lnSpc>
        <a:spcBef>
          <a:spcPts val="0"/>
        </a:spcBef>
        <a:spcAft>
          <a:spcPct val="0"/>
        </a:spcAft>
        <a:buClr>
          <a:schemeClr val="tx1">
            <a:lumMod val="50000"/>
            <a:lumOff val="50000"/>
          </a:schemeClr>
        </a:buClr>
        <a:buSzPct val="80000"/>
        <a:buFont typeface="Wingdings" pitchFamily="2" charset="2"/>
        <a:buChar char="§"/>
        <a:defRPr lang="en-GB" sz="2000" b="0" cap="none" spc="-60" baseline="0" dirty="0" smtClean="0">
          <a:ln>
            <a:noFill/>
          </a:ln>
          <a:solidFill>
            <a:schemeClr val="bg1">
              <a:lumMod val="50000"/>
            </a:schemeClr>
          </a:solidFill>
          <a:effectLst/>
          <a:latin typeface="Arial" pitchFamily="34" charset="0"/>
          <a:ea typeface="Segoe UI" pitchFamily="34" charset="0"/>
          <a:cs typeface="Arial Unicode MS" pitchFamily="34" charset="-128"/>
        </a:defRPr>
      </a:lvl3pPr>
      <a:lvl4pPr marL="611496" indent="-170461" algn="l" rtl="0" eaLnBrk="1" fontAlgn="base" hangingPunct="1">
        <a:lnSpc>
          <a:spcPct val="80000"/>
        </a:lnSpc>
        <a:spcBef>
          <a:spcPct val="0"/>
        </a:spcBef>
        <a:spcAft>
          <a:spcPct val="0"/>
        </a:spcAft>
        <a:buFont typeface="Arial" pitchFamily="34" charset="0"/>
        <a:buChar char="·"/>
        <a:defRPr sz="1400">
          <a:solidFill>
            <a:schemeClr val="tx1"/>
          </a:solidFill>
          <a:latin typeface="+mn-lt"/>
        </a:defRPr>
      </a:lvl4pPr>
      <a:lvl5pPr marL="807662" indent="-194813" algn="l" rtl="0" eaLnBrk="1" fontAlgn="base" hangingPunct="1">
        <a:lnSpc>
          <a:spcPct val="80000"/>
        </a:lnSpc>
        <a:spcBef>
          <a:spcPct val="0"/>
        </a:spcBef>
        <a:spcAft>
          <a:spcPct val="0"/>
        </a:spcAft>
        <a:buSzPct val="50000"/>
        <a:buFont typeface="Arial" pitchFamily="34" charset="0"/>
        <a:buChar char="·"/>
        <a:defRPr sz="1400">
          <a:solidFill>
            <a:schemeClr val="tx1"/>
          </a:solidFill>
          <a:latin typeface="+mn-lt"/>
        </a:defRPr>
      </a:lvl5pPr>
      <a:lvl6pPr marL="2142942" indent="-194813" algn="l" rtl="0" eaLnBrk="1" fontAlgn="base" hangingPunct="1">
        <a:spcBef>
          <a:spcPct val="20000"/>
        </a:spcBef>
        <a:spcAft>
          <a:spcPct val="0"/>
        </a:spcAft>
        <a:buChar char="»"/>
        <a:defRPr sz="1400">
          <a:solidFill>
            <a:srgbClr val="0F4DBC"/>
          </a:solidFill>
          <a:latin typeface="+mn-lt"/>
        </a:defRPr>
      </a:lvl6pPr>
      <a:lvl7pPr marL="2532568" indent="-194813" algn="l" rtl="0" eaLnBrk="1" fontAlgn="base" hangingPunct="1">
        <a:spcBef>
          <a:spcPct val="20000"/>
        </a:spcBef>
        <a:spcAft>
          <a:spcPct val="0"/>
        </a:spcAft>
        <a:buChar char="»"/>
        <a:defRPr sz="1400">
          <a:solidFill>
            <a:srgbClr val="0F4DBC"/>
          </a:solidFill>
          <a:latin typeface="+mn-lt"/>
        </a:defRPr>
      </a:lvl7pPr>
      <a:lvl8pPr marL="2922194" indent="-194813" algn="l" rtl="0" eaLnBrk="1" fontAlgn="base" hangingPunct="1">
        <a:spcBef>
          <a:spcPct val="20000"/>
        </a:spcBef>
        <a:spcAft>
          <a:spcPct val="0"/>
        </a:spcAft>
        <a:buChar char="»"/>
        <a:defRPr sz="1400">
          <a:solidFill>
            <a:srgbClr val="0F4DBC"/>
          </a:solidFill>
          <a:latin typeface="+mn-lt"/>
        </a:defRPr>
      </a:lvl8pPr>
      <a:lvl9pPr marL="3311820" indent="-194813" algn="l" rtl="0" eaLnBrk="1" fontAlgn="base" hangingPunct="1">
        <a:spcBef>
          <a:spcPct val="20000"/>
        </a:spcBef>
        <a:spcAft>
          <a:spcPct val="0"/>
        </a:spcAft>
        <a:buChar char="»"/>
        <a:defRPr sz="1400">
          <a:solidFill>
            <a:srgbClr val="0F4DBC"/>
          </a:solidFill>
          <a:latin typeface="+mn-lt"/>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1745" name="Rectangle 3"/>
          <p:cNvSpPr>
            <a:spLocks noGrp="1" noChangeArrowheads="1"/>
          </p:cNvSpPr>
          <p:nvPr>
            <p:ph type="ctrTitle"/>
          </p:nvPr>
        </p:nvSpPr>
        <p:spPr/>
        <p:txBody>
          <a:bodyPr/>
          <a:lstStyle/>
          <a:p>
            <a:r>
              <a:rPr lang="en-GB" dirty="0" smtClean="0"/>
              <a:t>Presentation Skills - What They Never Teach You</a:t>
            </a:r>
          </a:p>
        </p:txBody>
      </p:sp>
    </p:spTree>
    <p:extLst>
      <p:ext uri="{BB962C8B-B14F-4D97-AF65-F5344CB8AC3E}">
        <p14:creationId xmlns:p14="http://schemas.microsoft.com/office/powerpoint/2010/main" val="143180828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1545" y="3303184"/>
            <a:ext cx="338150" cy="456698"/>
          </a:xfrm>
          <a:prstGeom prst="rect">
            <a:avLst/>
          </a:prstGeom>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9477" y="3219822"/>
            <a:ext cx="338150" cy="456698"/>
          </a:xfrm>
          <a:prstGeom prst="rect">
            <a:avLst/>
          </a:prstGeom>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449" y="3123164"/>
            <a:ext cx="338150" cy="456698"/>
          </a:xfrm>
          <a:prstGeom prst="rect">
            <a:avLst/>
          </a:prstGeom>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493" y="3087160"/>
            <a:ext cx="338150" cy="456698"/>
          </a:xfrm>
          <a:prstGeom prst="rect">
            <a:avLst/>
          </a:prstGeom>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707" y="3352484"/>
            <a:ext cx="231518" cy="312682"/>
          </a:xfrm>
          <a:prstGeom prst="rect">
            <a:avLst/>
          </a:prstGeom>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3553" y="3136460"/>
            <a:ext cx="248330" cy="335390"/>
          </a:xfrm>
          <a:prstGeom prst="rect">
            <a:avLst/>
          </a:prstGeom>
        </p:spPr>
      </p:pic>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4707" y="3075806"/>
            <a:ext cx="248330" cy="335390"/>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9897" y="3269122"/>
            <a:ext cx="362800" cy="489988"/>
          </a:xfrm>
          <a:prstGeom prst="rect">
            <a:avLst/>
          </a:prstGeom>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2739" y="2871136"/>
            <a:ext cx="338150" cy="456698"/>
          </a:xfrm>
          <a:prstGeom prst="rect">
            <a:avLst/>
          </a:prstGeom>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0671" y="2787774"/>
            <a:ext cx="338150" cy="456698"/>
          </a:xfrm>
          <a:prstGeom prst="rect">
            <a:avLst/>
          </a:prstGeom>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8643" y="2691116"/>
            <a:ext cx="338150" cy="456698"/>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4687" y="2655112"/>
            <a:ext cx="338150" cy="456698"/>
          </a:xfrm>
          <a:prstGeom prst="rect">
            <a:avLst/>
          </a:prstGeom>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4587" y="2655112"/>
            <a:ext cx="338150" cy="456698"/>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5901" y="2920436"/>
            <a:ext cx="231518" cy="312682"/>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6755" y="3449914"/>
            <a:ext cx="362800" cy="489988"/>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4747" y="2704412"/>
            <a:ext cx="248330" cy="335390"/>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697" y="3087160"/>
            <a:ext cx="231518" cy="312682"/>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0771" y="3267180"/>
            <a:ext cx="231518" cy="312682"/>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5901" y="2643758"/>
            <a:ext cx="248330" cy="335390"/>
          </a:xfrm>
          <a:prstGeom prst="rect">
            <a:avLst/>
          </a:prstGeom>
        </p:spPr>
      </p:pic>
      <p:sp>
        <p:nvSpPr>
          <p:cNvPr id="40" name="Rectangle 39"/>
          <p:cNvSpPr/>
          <p:nvPr/>
        </p:nvSpPr>
        <p:spPr>
          <a:xfrm>
            <a:off x="4686800" y="2391730"/>
            <a:ext cx="3352800" cy="1783106"/>
          </a:xfrm>
          <a:prstGeom prst="rect">
            <a:avLst/>
          </a:prstGeom>
          <a:solidFill>
            <a:schemeClr val="bg1">
              <a:alpha val="76000"/>
            </a:schemeClr>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4" name="Title 3"/>
          <p:cNvSpPr>
            <a:spLocks noGrp="1"/>
          </p:cNvSpPr>
          <p:nvPr>
            <p:ph type="title"/>
          </p:nvPr>
        </p:nvSpPr>
        <p:spPr/>
        <p:txBody>
          <a:bodyPr/>
          <a:lstStyle/>
          <a:p>
            <a:r>
              <a:rPr lang="en-GB" dirty="0"/>
              <a:t>Preparation - Level </a:t>
            </a:r>
            <a:r>
              <a:rPr lang="en-GB" dirty="0" smtClean="0"/>
              <a:t>vs. Knowledge</a:t>
            </a:r>
            <a:endParaRPr lang="en-GB" dirty="0"/>
          </a:p>
        </p:txBody>
      </p:sp>
      <p:sp>
        <p:nvSpPr>
          <p:cNvPr id="5" name="Content Placeholder 4"/>
          <p:cNvSpPr>
            <a:spLocks noGrp="1"/>
          </p:cNvSpPr>
          <p:nvPr>
            <p:ph idx="1"/>
          </p:nvPr>
        </p:nvSpPr>
        <p:spPr/>
        <p:txBody>
          <a:bodyPr/>
          <a:lstStyle/>
          <a:p>
            <a:r>
              <a:rPr lang="en-GB" dirty="0" smtClean="0"/>
              <a:t>Content should be slightly above the audience’s </a:t>
            </a:r>
            <a:r>
              <a:rPr lang="en-GB" dirty="0"/>
              <a:t>knowledge </a:t>
            </a:r>
            <a:endParaRPr lang="en-GB" dirty="0" smtClean="0"/>
          </a:p>
        </p:txBody>
      </p:sp>
      <p:sp>
        <p:nvSpPr>
          <p:cNvPr id="5794819" name="Rectangle 5"/>
          <p:cNvSpPr>
            <a:spLocks noChangeArrowheads="1"/>
          </p:cNvSpPr>
          <p:nvPr/>
        </p:nvSpPr>
        <p:spPr bwMode="auto">
          <a:xfrm rot="-5400000">
            <a:off x="3147171" y="2684535"/>
            <a:ext cx="2556000" cy="273699"/>
          </a:xfrm>
          <a:prstGeom prst="rect">
            <a:avLst/>
          </a:prstGeom>
          <a:noFill/>
          <a:ln w="12700">
            <a:noFill/>
            <a:miter lim="800000"/>
            <a:headEnd/>
            <a:tailEnd/>
          </a:ln>
        </p:spPr>
        <p:txBody>
          <a:bodyPr wrap="square" lIns="0" tIns="0" rIns="0" bIns="37880">
            <a:spAutoFit/>
          </a:bodyPr>
          <a:lstStyle/>
          <a:p>
            <a:pPr indent="81172" algn="l" defTabSz="1071471">
              <a:lnSpc>
                <a:spcPct val="85000"/>
              </a:lnSpc>
              <a:tabLst>
                <a:tab pos="533030" algn="ctr"/>
                <a:tab pos="1704613" algn="ctr"/>
                <a:tab pos="3117007" algn="ctr"/>
                <a:tab pos="4724213" algn="ctr"/>
                <a:tab pos="6136607" algn="ctr"/>
                <a:tab pos="6574936" algn="ctr"/>
              </a:tabLst>
            </a:pPr>
            <a:r>
              <a:rPr lang="en-GB" sz="1800" dirty="0">
                <a:solidFill>
                  <a:schemeClr val="bg1">
                    <a:lumMod val="65000"/>
                  </a:schemeClr>
                </a:solidFill>
                <a:effectLst/>
                <a:latin typeface="+mj-lt"/>
              </a:rPr>
              <a:t>Audience Knowledge</a:t>
            </a:r>
          </a:p>
        </p:txBody>
      </p:sp>
      <p:sp>
        <p:nvSpPr>
          <p:cNvPr id="5794820" name="Line 8"/>
          <p:cNvSpPr>
            <a:spLocks noChangeShapeType="1"/>
          </p:cNvSpPr>
          <p:nvPr/>
        </p:nvSpPr>
        <p:spPr bwMode="auto">
          <a:xfrm flipV="1">
            <a:off x="4626690" y="1468115"/>
            <a:ext cx="0" cy="2628000"/>
          </a:xfrm>
          <a:prstGeom prst="line">
            <a:avLst/>
          </a:prstGeom>
          <a:ln w="50800">
            <a:solidFill>
              <a:schemeClr val="bg1">
                <a:lumMod val="85000"/>
              </a:schemeClr>
            </a:solidFill>
            <a:headEnd type="none" w="med" len="lg"/>
            <a:tailEnd type="triangle" w="med" len="lg"/>
          </a:ln>
          <a:effectLst/>
        </p:spPr>
        <p:style>
          <a:lnRef idx="1">
            <a:schemeClr val="accent1"/>
          </a:lnRef>
          <a:fillRef idx="0">
            <a:schemeClr val="accent1"/>
          </a:fillRef>
          <a:effectRef idx="0">
            <a:schemeClr val="accent1"/>
          </a:effectRef>
          <a:fontRef idx="minor">
            <a:schemeClr val="tx1"/>
          </a:fontRef>
        </p:style>
        <p:txBody>
          <a:bodyPr lIns="77925" tIns="38963" rIns="77925" bIns="38963">
            <a:spAutoFit/>
          </a:bodyPr>
          <a:lstStyle/>
          <a:p>
            <a:endParaRPr lang="en-US" dirty="0">
              <a:latin typeface="Arial Unicode MS" pitchFamily="34" charset="-128"/>
            </a:endParaRPr>
          </a:p>
        </p:txBody>
      </p:sp>
      <p:sp>
        <p:nvSpPr>
          <p:cNvPr id="5794826" name="Rectangle 13"/>
          <p:cNvSpPr>
            <a:spLocks noChangeArrowheads="1"/>
          </p:cNvSpPr>
          <p:nvPr/>
        </p:nvSpPr>
        <p:spPr bwMode="auto">
          <a:xfrm>
            <a:off x="4736964" y="3588213"/>
            <a:ext cx="3730147" cy="504000"/>
          </a:xfrm>
          <a:prstGeom prst="rect">
            <a:avLst/>
          </a:prstGeom>
          <a:solidFill>
            <a:schemeClr val="accent1">
              <a:lumMod val="75000"/>
              <a:alpha val="20000"/>
            </a:schemeClr>
          </a:solidFill>
          <a:ln w="12700">
            <a:noFill/>
            <a:miter lim="800000"/>
            <a:headEnd/>
            <a:tailEnd/>
          </a:ln>
        </p:spPr>
        <p:txBody>
          <a:bodyPr wrap="square" lIns="0" tIns="36000" rIns="468000" bIns="37880" anchor="ctr">
            <a:noAutofit/>
          </a:bodyPr>
          <a:lstStyle/>
          <a:p>
            <a:pPr indent="81172" algn="ctr" defTabSz="1071471">
              <a:lnSpc>
                <a:spcPct val="76000"/>
              </a:lnSpc>
              <a:tabLst>
                <a:tab pos="533030" algn="ctr"/>
                <a:tab pos="1704613" algn="ctr"/>
                <a:tab pos="3117007" algn="ctr"/>
                <a:tab pos="4724213" algn="ctr"/>
                <a:tab pos="6136607" algn="ctr"/>
                <a:tab pos="6574936" algn="ctr"/>
              </a:tabLst>
            </a:pPr>
            <a:r>
              <a:rPr lang="en-GB" sz="1800" b="1" dirty="0" smtClean="0">
                <a:solidFill>
                  <a:schemeClr val="tx2"/>
                </a:solidFill>
                <a:effectLst/>
                <a:latin typeface="+mj-lt"/>
              </a:rPr>
              <a:t>Audience Will Be Bored</a:t>
            </a:r>
            <a:endParaRPr lang="en-GB" sz="2800" b="1" dirty="0">
              <a:solidFill>
                <a:schemeClr val="tx2"/>
              </a:solidFill>
              <a:effectLst/>
              <a:latin typeface="+mj-lt"/>
            </a:endParaRPr>
          </a:p>
        </p:txBody>
      </p:sp>
      <p:sp>
        <p:nvSpPr>
          <p:cNvPr id="5794827" name="Rectangle 14"/>
          <p:cNvSpPr>
            <a:spLocks noChangeArrowheads="1"/>
          </p:cNvSpPr>
          <p:nvPr/>
        </p:nvSpPr>
        <p:spPr bwMode="auto">
          <a:xfrm>
            <a:off x="4736964" y="2660073"/>
            <a:ext cx="3730147" cy="849861"/>
          </a:xfrm>
          <a:prstGeom prst="rect">
            <a:avLst/>
          </a:prstGeom>
          <a:solidFill>
            <a:schemeClr val="accent2">
              <a:alpha val="20000"/>
            </a:schemeClr>
          </a:solidFill>
          <a:ln w="12700">
            <a:noFill/>
            <a:miter lim="800000"/>
            <a:headEnd/>
            <a:tailEnd/>
          </a:ln>
        </p:spPr>
        <p:txBody>
          <a:bodyPr wrap="square" lIns="0" tIns="36000" rIns="468000" bIns="37880" anchor="ctr">
            <a:noAutofit/>
          </a:bodyPr>
          <a:lstStyle/>
          <a:p>
            <a:pPr indent="81172" algn="ctr" defTabSz="1071471">
              <a:lnSpc>
                <a:spcPct val="76000"/>
              </a:lnSpc>
              <a:tabLst>
                <a:tab pos="533030" algn="ctr"/>
                <a:tab pos="1704613" algn="ctr"/>
                <a:tab pos="3117007" algn="ctr"/>
                <a:tab pos="4724213" algn="ctr"/>
                <a:tab pos="6136607" algn="ctr"/>
                <a:tab pos="6574936" algn="ctr"/>
              </a:tabLst>
            </a:pPr>
            <a:r>
              <a:rPr lang="en-GB" sz="1800" b="1" dirty="0" smtClean="0">
                <a:solidFill>
                  <a:schemeClr val="accent6">
                    <a:lumMod val="75000"/>
                  </a:schemeClr>
                </a:solidFill>
                <a:effectLst/>
                <a:latin typeface="+mj-lt"/>
              </a:rPr>
              <a:t>Audience Won’t Learn Anything New</a:t>
            </a:r>
            <a:endParaRPr lang="en-GB" sz="2800" b="1" dirty="0">
              <a:solidFill>
                <a:schemeClr val="accent6">
                  <a:lumMod val="75000"/>
                </a:schemeClr>
              </a:solidFill>
              <a:effectLst/>
              <a:latin typeface="+mj-lt"/>
            </a:endParaRPr>
          </a:p>
        </p:txBody>
      </p:sp>
      <p:sp>
        <p:nvSpPr>
          <p:cNvPr id="5794828" name="Rectangle 15"/>
          <p:cNvSpPr>
            <a:spLocks noChangeArrowheads="1"/>
          </p:cNvSpPr>
          <p:nvPr/>
        </p:nvSpPr>
        <p:spPr bwMode="auto">
          <a:xfrm>
            <a:off x="4736964" y="2081922"/>
            <a:ext cx="3730147" cy="504000"/>
          </a:xfrm>
          <a:prstGeom prst="rect">
            <a:avLst/>
          </a:prstGeom>
          <a:solidFill>
            <a:schemeClr val="accent3">
              <a:lumMod val="75000"/>
              <a:alpha val="20000"/>
            </a:schemeClr>
          </a:solidFill>
          <a:ln w="12700">
            <a:noFill/>
            <a:miter lim="800000"/>
            <a:headEnd/>
            <a:tailEnd/>
          </a:ln>
        </p:spPr>
        <p:txBody>
          <a:bodyPr wrap="square" lIns="0" tIns="36000" rIns="468000" bIns="37880" anchor="ctr">
            <a:noAutofit/>
          </a:bodyPr>
          <a:lstStyle/>
          <a:p>
            <a:pPr indent="81172" algn="ctr" defTabSz="1071471">
              <a:lnSpc>
                <a:spcPct val="76000"/>
              </a:lnSpc>
              <a:tabLst>
                <a:tab pos="533030" algn="ctr"/>
                <a:tab pos="1704613" algn="ctr"/>
                <a:tab pos="3117007" algn="ctr"/>
                <a:tab pos="4724213" algn="ctr"/>
                <a:tab pos="6136607" algn="ctr"/>
                <a:tab pos="6574936" algn="ctr"/>
              </a:tabLst>
            </a:pPr>
            <a:r>
              <a:rPr lang="en-US" sz="1800" b="1" dirty="0" smtClean="0">
                <a:solidFill>
                  <a:schemeClr val="accent3"/>
                </a:solidFill>
                <a:effectLst/>
                <a:latin typeface="+mj-lt"/>
              </a:rPr>
              <a:t>Audience Will Be Engaged</a:t>
            </a:r>
            <a:endParaRPr lang="en-GB" sz="2800" b="1" dirty="0">
              <a:solidFill>
                <a:schemeClr val="accent3"/>
              </a:solidFill>
              <a:effectLst/>
              <a:latin typeface="+mj-lt"/>
            </a:endParaRPr>
          </a:p>
        </p:txBody>
      </p:sp>
      <p:sp>
        <p:nvSpPr>
          <p:cNvPr id="5794829" name="Rectangle 16"/>
          <p:cNvSpPr>
            <a:spLocks noChangeArrowheads="1"/>
          </p:cNvSpPr>
          <p:nvPr/>
        </p:nvSpPr>
        <p:spPr bwMode="auto">
          <a:xfrm>
            <a:off x="4736964" y="1619710"/>
            <a:ext cx="3730147" cy="393817"/>
          </a:xfrm>
          <a:prstGeom prst="rect">
            <a:avLst/>
          </a:prstGeom>
          <a:solidFill>
            <a:schemeClr val="accent4">
              <a:lumMod val="50000"/>
              <a:alpha val="20000"/>
            </a:schemeClr>
          </a:solidFill>
          <a:ln w="12700">
            <a:noFill/>
            <a:miter lim="800000"/>
            <a:headEnd/>
            <a:tailEnd/>
          </a:ln>
        </p:spPr>
        <p:txBody>
          <a:bodyPr wrap="square" lIns="0" tIns="36000" rIns="468000" bIns="37880" anchor="ctr">
            <a:noAutofit/>
          </a:bodyPr>
          <a:lstStyle/>
          <a:p>
            <a:pPr indent="81172" algn="ctr" defTabSz="1071471">
              <a:lnSpc>
                <a:spcPct val="76000"/>
              </a:lnSpc>
              <a:tabLst>
                <a:tab pos="533030" algn="ctr"/>
                <a:tab pos="1704613" algn="ctr"/>
                <a:tab pos="3117007" algn="ctr"/>
                <a:tab pos="4724213" algn="ctr"/>
                <a:tab pos="6136607" algn="ctr"/>
                <a:tab pos="6574936" algn="ctr"/>
              </a:tabLst>
            </a:pPr>
            <a:r>
              <a:rPr lang="en-GB" sz="1800" b="1" dirty="0" smtClean="0">
                <a:solidFill>
                  <a:schemeClr val="accent4">
                    <a:lumMod val="75000"/>
                  </a:schemeClr>
                </a:solidFill>
                <a:effectLst/>
                <a:latin typeface="+mj-lt"/>
              </a:rPr>
              <a:t>Audience Will Be Lost</a:t>
            </a:r>
            <a:endParaRPr lang="en-GB" sz="2800" b="1" dirty="0">
              <a:solidFill>
                <a:schemeClr val="accent4">
                  <a:lumMod val="75000"/>
                </a:schemeClr>
              </a:solidFill>
              <a:effectLst/>
              <a:latin typeface="+mj-lt"/>
            </a:endParaRPr>
          </a:p>
        </p:txBody>
      </p:sp>
      <p:sp>
        <p:nvSpPr>
          <p:cNvPr id="35" name="Rectangle 34"/>
          <p:cNvSpPr/>
          <p:nvPr/>
        </p:nvSpPr>
        <p:spPr>
          <a:xfrm>
            <a:off x="534781" y="1851670"/>
            <a:ext cx="2956564" cy="1980220"/>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3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br>
              <a:rPr lang="en-US" sz="23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br>
            <a:endParaRPr lang="en-US" sz="19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endParaRPr>
          </a:p>
          <a:p>
            <a:pPr algn="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36" name="Rectangle 35"/>
          <p:cNvSpPr/>
          <p:nvPr/>
        </p:nvSpPr>
        <p:spPr>
          <a:xfrm>
            <a:off x="608441" y="1887674"/>
            <a:ext cx="2809244" cy="1728192"/>
          </a:xfrm>
          <a:prstGeom prst="rect">
            <a:avLst/>
          </a:prstGeom>
          <a:noFill/>
          <a:effectLst/>
        </p:spPr>
        <p:txBody>
          <a:bodyPr wrap="square" lIns="108000" tIns="288000" rIns="108000" bIns="36000" rtlCol="0" anchor="t">
            <a:noAutofit/>
          </a:bodyPr>
          <a:lstStyle/>
          <a:p>
            <a:pPr algn="ctr">
              <a:lnSpc>
                <a:spcPct val="74000"/>
              </a:lnSpc>
              <a:spcBef>
                <a:spcPts val="1200"/>
              </a:spcBef>
            </a:pP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Presenting slightly above the knowledge level of the audience is easier </a:t>
            </a:r>
            <a:r>
              <a:rPr lang="en-US" sz="2400" b="1" i="1" spc="-200" dirty="0">
                <a:solidFill>
                  <a:schemeClr val="bg1">
                    <a:lumMod val="95000"/>
                  </a:schemeClr>
                </a:solidFill>
                <a:effectLst>
                  <a:innerShdw blurRad="76200" dist="50800" dir="13500000">
                    <a:prstClr val="black">
                      <a:alpha val="80000"/>
                    </a:prstClr>
                  </a:innerShdw>
                </a:effectLst>
                <a:ea typeface="Segoe UI" pitchFamily="34" charset="0"/>
              </a:rPr>
              <a:t>said than done</a:t>
            </a:r>
          </a:p>
        </p:txBody>
      </p:sp>
      <p:sp>
        <p:nvSpPr>
          <p:cNvPr id="42" name="Rectangle 5"/>
          <p:cNvSpPr>
            <a:spLocks noChangeArrowheads="1"/>
          </p:cNvSpPr>
          <p:nvPr/>
        </p:nvSpPr>
        <p:spPr bwMode="auto">
          <a:xfrm rot="-5400000">
            <a:off x="7098964" y="2719165"/>
            <a:ext cx="2339438" cy="273699"/>
          </a:xfrm>
          <a:prstGeom prst="rect">
            <a:avLst/>
          </a:prstGeom>
          <a:noFill/>
          <a:ln w="12700">
            <a:noFill/>
            <a:miter lim="800000"/>
            <a:headEnd/>
            <a:tailEnd/>
          </a:ln>
        </p:spPr>
        <p:txBody>
          <a:bodyPr wrap="square" lIns="0" tIns="0" rIns="0" bIns="37880">
            <a:spAutoFit/>
          </a:bodyPr>
          <a:lstStyle/>
          <a:p>
            <a:pPr indent="81172" algn="l" defTabSz="1071471">
              <a:lnSpc>
                <a:spcPct val="85000"/>
              </a:lnSpc>
              <a:tabLst>
                <a:tab pos="533030" algn="ctr"/>
                <a:tab pos="1704613" algn="ctr"/>
                <a:tab pos="3117007" algn="ctr"/>
                <a:tab pos="4724213" algn="ctr"/>
                <a:tab pos="6136607" algn="ctr"/>
                <a:tab pos="6574936" algn="ctr"/>
              </a:tabLst>
            </a:pPr>
            <a:r>
              <a:rPr lang="en-GB" sz="1800" b="1" spc="60" dirty="0">
                <a:gradFill flip="none" rotWithShape="1">
                  <a:gsLst>
                    <a:gs pos="0">
                      <a:schemeClr val="tx2"/>
                    </a:gs>
                    <a:gs pos="82000">
                      <a:schemeClr val="accent3"/>
                    </a:gs>
                    <a:gs pos="16000">
                      <a:schemeClr val="accent6">
                        <a:lumMod val="75000"/>
                      </a:schemeClr>
                    </a:gs>
                    <a:gs pos="100000">
                      <a:schemeClr val="accent4"/>
                    </a:gs>
                  </a:gsLst>
                  <a:lin ang="0" scaled="1"/>
                  <a:tileRect/>
                </a:gradFill>
                <a:effectLst/>
                <a:latin typeface="+mj-lt"/>
              </a:rPr>
              <a:t>Presentation Level</a:t>
            </a:r>
          </a:p>
        </p:txBody>
      </p:sp>
    </p:spTree>
    <p:extLst>
      <p:ext uri="{BB962C8B-B14F-4D97-AF65-F5344CB8AC3E}">
        <p14:creationId xmlns:p14="http://schemas.microsoft.com/office/powerpoint/2010/main" val="36530317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76156" y="1167594"/>
            <a:ext cx="2153554" cy="2628292"/>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3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a:p>
            <a:pPr algn="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7" name="Rectangle 6"/>
          <p:cNvSpPr/>
          <p:nvPr/>
        </p:nvSpPr>
        <p:spPr>
          <a:xfrm>
            <a:off x="5990815" y="1327076"/>
            <a:ext cx="2123190" cy="2074408"/>
          </a:xfrm>
          <a:prstGeom prst="rect">
            <a:avLst/>
          </a:prstGeom>
          <a:noFill/>
          <a:effectLst/>
        </p:spPr>
        <p:txBody>
          <a:bodyPr wrap="square" lIns="108000" tIns="36000" rIns="108000" bIns="36000" rtlCol="0" anchor="t">
            <a:noAutofit/>
          </a:bodyPr>
          <a:lstStyle/>
          <a:p>
            <a:pPr algn="ctr">
              <a:lnSpc>
                <a:spcPct val="74000"/>
              </a:lnSpc>
              <a:spcBef>
                <a:spcPts val="1200"/>
              </a:spcBef>
            </a:pPr>
            <a:r>
              <a:rPr lang="en-US" sz="2400" b="1" i="1" spc="-200" dirty="0">
                <a:solidFill>
                  <a:schemeClr val="bg1">
                    <a:lumMod val="95000"/>
                  </a:schemeClr>
                </a:solidFill>
                <a:effectLst>
                  <a:innerShdw blurRad="76200" dist="50800" dir="13500000">
                    <a:prstClr val="black">
                      <a:alpha val="80000"/>
                    </a:prstClr>
                  </a:innerShdw>
                </a:effectLst>
                <a:ea typeface="Segoe UI" pitchFamily="34" charset="0"/>
              </a:rPr>
              <a:t>A good presenter </a:t>
            </a: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can modify </a:t>
            </a:r>
            <a:r>
              <a:rPr lang="en-US" sz="2400" b="1" i="1" spc="-200" dirty="0">
                <a:solidFill>
                  <a:schemeClr val="bg1">
                    <a:lumMod val="95000"/>
                  </a:schemeClr>
                </a:solidFill>
                <a:effectLst>
                  <a:innerShdw blurRad="76200" dist="50800" dir="13500000">
                    <a:prstClr val="black">
                      <a:alpha val="80000"/>
                    </a:prstClr>
                  </a:innerShdw>
                </a:effectLst>
                <a:ea typeface="Segoe UI" pitchFamily="34" charset="0"/>
              </a:rPr>
              <a:t>their </a:t>
            </a: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presentation</a:t>
            </a:r>
            <a:b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b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based </a:t>
            </a:r>
            <a:r>
              <a:rPr lang="en-US" sz="2400" b="1" i="1" spc="-200" dirty="0">
                <a:solidFill>
                  <a:schemeClr val="bg1">
                    <a:lumMod val="95000"/>
                  </a:schemeClr>
                </a:solidFill>
                <a:effectLst>
                  <a:innerShdw blurRad="76200" dist="50800" dir="13500000">
                    <a:prstClr val="black">
                      <a:alpha val="80000"/>
                    </a:prstClr>
                  </a:innerShdw>
                </a:effectLst>
                <a:ea typeface="Segoe UI" pitchFamily="34" charset="0"/>
              </a:rPr>
              <a:t>on </a:t>
            </a: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a 5 minute dialog</a:t>
            </a:r>
            <a:b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b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with their </a:t>
            </a:r>
            <a:r>
              <a:rPr lang="en-US" sz="2400" b="1" i="1" spc="-200" dirty="0">
                <a:solidFill>
                  <a:schemeClr val="bg1">
                    <a:lumMod val="95000"/>
                  </a:schemeClr>
                </a:solidFill>
                <a:effectLst>
                  <a:innerShdw blurRad="76200" dist="50800" dir="13500000">
                    <a:prstClr val="black">
                      <a:alpha val="80000"/>
                    </a:prstClr>
                  </a:innerShdw>
                </a:effectLst>
                <a:ea typeface="Segoe UI" pitchFamily="34" charset="0"/>
              </a:rPr>
              <a:t>audience.</a:t>
            </a:r>
          </a:p>
        </p:txBody>
      </p:sp>
      <p:sp>
        <p:nvSpPr>
          <p:cNvPr id="4" name="Title 3"/>
          <p:cNvSpPr>
            <a:spLocks noGrp="1"/>
          </p:cNvSpPr>
          <p:nvPr>
            <p:ph type="title"/>
          </p:nvPr>
        </p:nvSpPr>
        <p:spPr/>
        <p:txBody>
          <a:bodyPr/>
          <a:lstStyle/>
          <a:p>
            <a:r>
              <a:rPr lang="en-GB" dirty="0"/>
              <a:t>Preparation </a:t>
            </a:r>
            <a:r>
              <a:rPr lang="en-GB" dirty="0" smtClean="0"/>
              <a:t>– Starting your Presentation</a:t>
            </a:r>
            <a:endParaRPr lang="en-GB" dirty="0"/>
          </a:p>
        </p:txBody>
      </p:sp>
      <p:sp>
        <p:nvSpPr>
          <p:cNvPr id="5" name="Content Placeholder 4"/>
          <p:cNvSpPr>
            <a:spLocks noGrp="1"/>
          </p:cNvSpPr>
          <p:nvPr>
            <p:ph idx="1"/>
          </p:nvPr>
        </p:nvSpPr>
        <p:spPr/>
        <p:txBody>
          <a:bodyPr/>
          <a:lstStyle/>
          <a:p>
            <a:r>
              <a:rPr lang="en-GB" dirty="0" smtClean="0"/>
              <a:t>Start a dialog with the audience</a:t>
            </a:r>
          </a:p>
          <a:p>
            <a:pPr lvl="1"/>
            <a:r>
              <a:rPr lang="en-GB" dirty="0" smtClean="0"/>
              <a:t>eg. for small venues or training</a:t>
            </a:r>
          </a:p>
          <a:p>
            <a:r>
              <a:rPr lang="en-GB" dirty="0"/>
              <a:t>Establish Credibility</a:t>
            </a:r>
          </a:p>
          <a:p>
            <a:pPr lvl="1"/>
            <a:r>
              <a:rPr lang="en-GB" dirty="0"/>
              <a:t>Introduce yourself &amp; </a:t>
            </a:r>
            <a:r>
              <a:rPr lang="en-GB" dirty="0" smtClean="0"/>
              <a:t>your</a:t>
            </a:r>
            <a:br>
              <a:rPr lang="en-GB" dirty="0" smtClean="0"/>
            </a:br>
            <a:r>
              <a:rPr lang="en-GB" dirty="0" smtClean="0"/>
              <a:t>credentials </a:t>
            </a:r>
            <a:r>
              <a:rPr lang="en-GB" dirty="0">
                <a:sym typeface="Wingdings"/>
              </a:rPr>
              <a:t> </a:t>
            </a:r>
            <a:r>
              <a:rPr lang="en-GB" dirty="0" smtClean="0">
                <a:sym typeface="Wingdings"/>
              </a:rPr>
              <a:t>generates Respect</a:t>
            </a:r>
            <a:endParaRPr lang="en-GB" dirty="0"/>
          </a:p>
          <a:p>
            <a:pPr lvl="1"/>
            <a:r>
              <a:rPr lang="en-GB" dirty="0"/>
              <a:t>Establish a relaxed atmosphere</a:t>
            </a:r>
          </a:p>
          <a:p>
            <a:r>
              <a:rPr lang="en-GB" dirty="0" smtClean="0"/>
              <a:t>Gauge…</a:t>
            </a:r>
            <a:endParaRPr lang="en-GB" dirty="0"/>
          </a:p>
          <a:p>
            <a:pPr lvl="1"/>
            <a:r>
              <a:rPr lang="en-GB" dirty="0" smtClean="0"/>
              <a:t>…Language </a:t>
            </a:r>
            <a:r>
              <a:rPr lang="en-GB" dirty="0"/>
              <a:t>competency</a:t>
            </a:r>
          </a:p>
          <a:p>
            <a:pPr lvl="1"/>
            <a:r>
              <a:rPr lang="en-GB" dirty="0"/>
              <a:t>…Expectations</a:t>
            </a:r>
          </a:p>
          <a:p>
            <a:pPr lvl="1"/>
            <a:r>
              <a:rPr lang="en-GB" dirty="0" smtClean="0"/>
              <a:t>…Knowledge </a:t>
            </a:r>
            <a:r>
              <a:rPr lang="en-GB" dirty="0"/>
              <a:t>of </a:t>
            </a:r>
            <a:r>
              <a:rPr lang="en-GB" dirty="0" smtClean="0"/>
              <a:t>topic</a:t>
            </a:r>
            <a:endParaRPr lang="en-GB" dirty="0"/>
          </a:p>
        </p:txBody>
      </p:sp>
      <p:sp>
        <p:nvSpPr>
          <p:cNvPr id="8" name="Line Callout 2 (Accent Bar) 7"/>
          <p:cNvSpPr/>
          <p:nvPr/>
        </p:nvSpPr>
        <p:spPr>
          <a:xfrm>
            <a:off x="3715989" y="2922939"/>
            <a:ext cx="935596" cy="468052"/>
          </a:xfrm>
          <a:prstGeom prst="accentCallout2">
            <a:avLst>
              <a:gd name="adj1" fmla="val 37614"/>
              <a:gd name="adj2" fmla="val -3604"/>
              <a:gd name="adj3" fmla="val 35921"/>
              <a:gd name="adj4" fmla="val -12480"/>
              <a:gd name="adj5" fmla="val 105885"/>
              <a:gd name="adj6" fmla="val -24087"/>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smtClean="0">
                <a:solidFill>
                  <a:schemeClr val="accent5">
                    <a:lumMod val="50000"/>
                  </a:schemeClr>
                </a:solidFill>
                <a:effectLst/>
              </a:rPr>
              <a:t>Foreign venues</a:t>
            </a:r>
            <a:endParaRPr lang="en-US" spc="-80" dirty="0">
              <a:solidFill>
                <a:schemeClr val="accent5">
                  <a:lumMod val="50000"/>
                </a:schemeClr>
              </a:solidFill>
              <a:effectLst/>
              <a:latin typeface="Arial" pitchFamily="34" charset="0"/>
              <a:cs typeface="Arial" pitchFamily="34" charset="0"/>
            </a:endParaRPr>
          </a:p>
        </p:txBody>
      </p:sp>
      <p:sp>
        <p:nvSpPr>
          <p:cNvPr id="9" name="Line Callout 2 (Accent Bar) 8"/>
          <p:cNvSpPr/>
          <p:nvPr/>
        </p:nvSpPr>
        <p:spPr>
          <a:xfrm>
            <a:off x="4343723" y="1550628"/>
            <a:ext cx="1080120" cy="266296"/>
          </a:xfrm>
          <a:prstGeom prst="accentCallout2">
            <a:avLst>
              <a:gd name="adj1" fmla="val 37614"/>
              <a:gd name="adj2" fmla="val -3604"/>
              <a:gd name="adj3" fmla="val 35921"/>
              <a:gd name="adj4" fmla="val -12480"/>
              <a:gd name="adj5" fmla="val -72632"/>
              <a:gd name="adj6" fmla="val -20778"/>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smtClean="0">
                <a:solidFill>
                  <a:schemeClr val="accent5">
                    <a:lumMod val="50000"/>
                  </a:schemeClr>
                </a:solidFill>
                <a:effectLst/>
              </a:rPr>
              <a:t>If </a:t>
            </a:r>
            <a:r>
              <a:rPr lang="en-US" spc="-80" dirty="0">
                <a:solidFill>
                  <a:schemeClr val="accent5">
                    <a:lumMod val="50000"/>
                  </a:schemeClr>
                </a:solidFill>
                <a:effectLst/>
              </a:rPr>
              <a:t>possible</a:t>
            </a:r>
            <a:endParaRPr lang="en-US" spc="-80" dirty="0">
              <a:solidFill>
                <a:schemeClr val="accent5">
                  <a:lumMod val="50000"/>
                </a:schemeClr>
              </a:solidFill>
              <a:effectLst/>
              <a:latin typeface="Arial" pitchFamily="34" charset="0"/>
              <a:cs typeface="Arial" pitchFamily="34" charset="0"/>
            </a:endParaRPr>
          </a:p>
        </p:txBody>
      </p:sp>
      <p:sp>
        <p:nvSpPr>
          <p:cNvPr id="10" name="Line Callout 2 (Accent Bar) 9"/>
          <p:cNvSpPr/>
          <p:nvPr/>
        </p:nvSpPr>
        <p:spPr>
          <a:xfrm>
            <a:off x="3704113" y="3635461"/>
            <a:ext cx="1473530" cy="675285"/>
          </a:xfrm>
          <a:prstGeom prst="accentCallout2">
            <a:avLst>
              <a:gd name="adj1" fmla="val 81579"/>
              <a:gd name="adj2" fmla="val -2798"/>
              <a:gd name="adj3" fmla="val 76368"/>
              <a:gd name="adj4" fmla="val -14092"/>
              <a:gd name="adj5" fmla="val 51370"/>
              <a:gd name="adj6" fmla="val -46653"/>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smtClean="0">
                <a:solidFill>
                  <a:schemeClr val="accent5">
                    <a:lumMod val="50000"/>
                  </a:schemeClr>
                </a:solidFill>
                <a:effectLst/>
              </a:rPr>
              <a:t>Establishes at which level to present</a:t>
            </a:r>
            <a:endParaRPr lang="en-US" spc="-80" dirty="0">
              <a:solidFill>
                <a:schemeClr val="accent5">
                  <a:lumMod val="50000"/>
                </a:schemeClr>
              </a:solidFill>
              <a:effectLst/>
              <a:latin typeface="Arial" pitchFamily="34" charset="0"/>
              <a:cs typeface="Arial" pitchFamily="34" charset="0"/>
            </a:endParaRPr>
          </a:p>
        </p:txBody>
      </p:sp>
      <p:sp>
        <p:nvSpPr>
          <p:cNvPr id="11" name="Line Callout 2 (Accent Bar) 10"/>
          <p:cNvSpPr/>
          <p:nvPr/>
        </p:nvSpPr>
        <p:spPr>
          <a:xfrm>
            <a:off x="3715988" y="3598227"/>
            <a:ext cx="1473530" cy="510638"/>
          </a:xfrm>
          <a:prstGeom prst="accentCallout2">
            <a:avLst>
              <a:gd name="adj1" fmla="val 24458"/>
              <a:gd name="adj2" fmla="val -3604"/>
              <a:gd name="adj3" fmla="val 22197"/>
              <a:gd name="adj4" fmla="val -14092"/>
              <a:gd name="adj5" fmla="val 17448"/>
              <a:gd name="adj6" fmla="val -90978"/>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endParaRPr lang="en-US" spc="-80" dirty="0">
              <a:solidFill>
                <a:schemeClr val="accent5">
                  <a:lumMod val="50000"/>
                </a:schemeClr>
              </a:solidFill>
              <a:effectLst/>
              <a:latin typeface="Arial" pitchFamily="34" charset="0"/>
              <a:cs typeface="Arial" pitchFamily="34" charset="0"/>
            </a:endParaRPr>
          </a:p>
        </p:txBody>
      </p:sp>
    </p:spTree>
    <p:extLst>
      <p:ext uri="{BB962C8B-B14F-4D97-AF65-F5344CB8AC3E}">
        <p14:creationId xmlns:p14="http://schemas.microsoft.com/office/powerpoint/2010/main" val="467688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Engage with Your Audience - PEER</a:t>
            </a:r>
            <a:endParaRPr lang="en-GB" dirty="0"/>
          </a:p>
        </p:txBody>
      </p:sp>
      <p:sp>
        <p:nvSpPr>
          <p:cNvPr id="6" name="Content Placeholder 5"/>
          <p:cNvSpPr>
            <a:spLocks noGrp="1"/>
          </p:cNvSpPr>
          <p:nvPr>
            <p:ph sz="half" idx="1"/>
          </p:nvPr>
        </p:nvSpPr>
        <p:spPr>
          <a:xfrm>
            <a:off x="161192" y="903766"/>
            <a:ext cx="5094884" cy="3725383"/>
          </a:xfrm>
        </p:spPr>
        <p:txBody>
          <a:bodyPr/>
          <a:lstStyle/>
          <a:p>
            <a:pPr lvl="0"/>
            <a:endParaRPr lang="en-GB" dirty="0" smtClean="0"/>
          </a:p>
          <a:p>
            <a:pPr lvl="0"/>
            <a:endParaRPr lang="en-GB" dirty="0"/>
          </a:p>
          <a:p>
            <a:pPr lvl="0"/>
            <a:endParaRPr lang="en-GB" dirty="0" smtClean="0"/>
          </a:p>
          <a:p>
            <a:pPr lvl="0"/>
            <a:endParaRPr lang="en-GB" dirty="0"/>
          </a:p>
          <a:p>
            <a:pPr lvl="0"/>
            <a:r>
              <a:rPr lang="en-GB" dirty="0" smtClean="0"/>
              <a:t>Introduce Yourself</a:t>
            </a:r>
            <a:endParaRPr lang="en-US" dirty="0" smtClean="0"/>
          </a:p>
          <a:p>
            <a:pPr lvl="1"/>
            <a:r>
              <a:rPr lang="en-GB" dirty="0" smtClean="0"/>
              <a:t>Who are you </a:t>
            </a:r>
            <a:r>
              <a:rPr lang="en-US" dirty="0" smtClean="0"/>
              <a:t>&amp; </a:t>
            </a:r>
            <a:r>
              <a:rPr lang="en-GB" dirty="0" smtClean="0"/>
              <a:t>where you come from</a:t>
            </a:r>
          </a:p>
          <a:p>
            <a:pPr lvl="1"/>
            <a:r>
              <a:rPr lang="en-GB" dirty="0" smtClean="0"/>
              <a:t>How you have the authority on the topic</a:t>
            </a:r>
          </a:p>
          <a:p>
            <a:pPr lvl="1"/>
            <a:r>
              <a:rPr lang="en-GB" dirty="0" smtClean="0"/>
              <a:t>How you got to be in front of them</a:t>
            </a:r>
          </a:p>
        </p:txBody>
      </p:sp>
      <p:sp>
        <p:nvSpPr>
          <p:cNvPr id="11" name="Content Placeholder 10"/>
          <p:cNvSpPr>
            <a:spLocks noGrp="1"/>
          </p:cNvSpPr>
          <p:nvPr>
            <p:ph sz="half" idx="2"/>
          </p:nvPr>
        </p:nvSpPr>
        <p:spPr>
          <a:xfrm>
            <a:off x="5544108" y="903766"/>
            <a:ext cx="3426978" cy="3725383"/>
          </a:xfrm>
        </p:spPr>
        <p:txBody>
          <a:bodyPr/>
          <a:lstStyle/>
          <a:p>
            <a:endParaRPr lang="en-GB" dirty="0" smtClean="0"/>
          </a:p>
          <a:p>
            <a:endParaRPr lang="en-GB" dirty="0"/>
          </a:p>
          <a:p>
            <a:endParaRPr lang="en-GB" dirty="0" smtClean="0"/>
          </a:p>
          <a:p>
            <a:endParaRPr lang="en-GB" dirty="0"/>
          </a:p>
          <a:p>
            <a:r>
              <a:rPr lang="en-GB" dirty="0" smtClean="0"/>
              <a:t>Find Common Ground</a:t>
            </a:r>
            <a:endParaRPr lang="en-GB" dirty="0"/>
          </a:p>
          <a:p>
            <a:pPr lvl="1"/>
            <a:r>
              <a:rPr lang="en-GB" dirty="0"/>
              <a:t>Geography</a:t>
            </a:r>
          </a:p>
          <a:p>
            <a:pPr lvl="1"/>
            <a:r>
              <a:rPr lang="en-GB" dirty="0" smtClean="0"/>
              <a:t>Cultural &amp; </a:t>
            </a:r>
            <a:r>
              <a:rPr lang="en-GB" dirty="0"/>
              <a:t>Language</a:t>
            </a:r>
          </a:p>
          <a:p>
            <a:pPr lvl="1"/>
            <a:r>
              <a:rPr lang="en-GB" dirty="0" smtClean="0"/>
              <a:t>Experiences &amp; Expertise</a:t>
            </a:r>
          </a:p>
        </p:txBody>
      </p:sp>
      <p:graphicFrame>
        <p:nvGraphicFramePr>
          <p:cNvPr id="10" name="Content Placeholder 1"/>
          <p:cNvGraphicFramePr>
            <a:graphicFrameLocks/>
          </p:cNvGraphicFramePr>
          <p:nvPr>
            <p:extLst>
              <p:ext uri="{D42A27DB-BD31-4B8C-83A1-F6EECF244321}">
                <p14:modId xmlns:p14="http://schemas.microsoft.com/office/powerpoint/2010/main" val="3704941272"/>
              </p:ext>
            </p:extLst>
          </p:nvPr>
        </p:nvGraphicFramePr>
        <p:xfrm>
          <a:off x="287524" y="885221"/>
          <a:ext cx="8460940" cy="1795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155522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 with Your Audience</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Embrace your audience</a:t>
            </a:r>
          </a:p>
          <a:p>
            <a:pPr lvl="1"/>
            <a:r>
              <a:rPr lang="en-US" dirty="0" smtClean="0"/>
              <a:t>Maintain eye Contact</a:t>
            </a:r>
          </a:p>
          <a:p>
            <a:pPr lvl="1"/>
            <a:r>
              <a:rPr lang="en-US" dirty="0" smtClean="0"/>
              <a:t>Speak as if you are having a one-to-one conversation with each audience member</a:t>
            </a:r>
          </a:p>
          <a:p>
            <a:r>
              <a:rPr lang="en-US" dirty="0" smtClean="0"/>
              <a:t>Connect with the audience</a:t>
            </a:r>
          </a:p>
          <a:p>
            <a:pPr lvl="1"/>
            <a:r>
              <a:rPr lang="en-US" dirty="0" smtClean="0"/>
              <a:t>Ask questions</a:t>
            </a:r>
          </a:p>
          <a:p>
            <a:pPr lvl="1"/>
            <a:r>
              <a:rPr lang="en-US" dirty="0" smtClean="0"/>
              <a:t>Prepare workshops</a:t>
            </a:r>
          </a:p>
          <a:p>
            <a:pPr lvl="1"/>
            <a:r>
              <a:rPr lang="en-US" dirty="0" smtClean="0"/>
              <a:t>Q&amp;A session</a:t>
            </a:r>
          </a:p>
        </p:txBody>
      </p:sp>
      <p:sp>
        <p:nvSpPr>
          <p:cNvPr id="4" name="Content Placeholder 3"/>
          <p:cNvSpPr>
            <a:spLocks noGrp="1"/>
          </p:cNvSpPr>
          <p:nvPr>
            <p:ph sz="half" idx="2"/>
          </p:nvPr>
        </p:nvSpPr>
        <p:spPr/>
        <p:txBody>
          <a:bodyPr/>
          <a:lstStyle/>
          <a:p>
            <a:r>
              <a:rPr lang="en-US" dirty="0" smtClean="0">
                <a:solidFill>
                  <a:schemeClr val="accent2"/>
                </a:solidFill>
              </a:rPr>
              <a:t>Speak with Confidence</a:t>
            </a:r>
          </a:p>
          <a:p>
            <a:pPr lvl="1"/>
            <a:r>
              <a:rPr lang="en-US" dirty="0" smtClean="0">
                <a:solidFill>
                  <a:schemeClr val="accent2"/>
                </a:solidFill>
              </a:rPr>
              <a:t>The first five minutes will set the stage for the whole presentation</a:t>
            </a:r>
          </a:p>
          <a:p>
            <a:pPr lvl="1"/>
            <a:r>
              <a:rPr lang="en-US" dirty="0" smtClean="0">
                <a:solidFill>
                  <a:schemeClr val="accent2"/>
                </a:solidFill>
              </a:rPr>
              <a:t>If it starts well, then it will go well</a:t>
            </a:r>
          </a:p>
        </p:txBody>
      </p:sp>
      <p:sp>
        <p:nvSpPr>
          <p:cNvPr id="5" name="Rectangle 4"/>
          <p:cNvSpPr/>
          <p:nvPr/>
        </p:nvSpPr>
        <p:spPr>
          <a:xfrm>
            <a:off x="4832890" y="2747041"/>
            <a:ext cx="3924435" cy="1290566"/>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3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a:p>
            <a:pPr algn="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6" name="Rectangle 5"/>
          <p:cNvSpPr/>
          <p:nvPr/>
        </p:nvSpPr>
        <p:spPr>
          <a:xfrm>
            <a:off x="4860032" y="2906524"/>
            <a:ext cx="3869105" cy="1136662"/>
          </a:xfrm>
          <a:prstGeom prst="rect">
            <a:avLst/>
          </a:prstGeom>
          <a:noFill/>
          <a:effectLst/>
        </p:spPr>
        <p:txBody>
          <a:bodyPr wrap="square" lIns="108000" tIns="36000" rIns="108000" bIns="36000" rtlCol="0" anchor="t">
            <a:noAutofit/>
          </a:bodyPr>
          <a:lstStyle/>
          <a:p>
            <a:pPr algn="ctr">
              <a:lnSpc>
                <a:spcPct val="74000"/>
              </a:lnSpc>
              <a:spcBef>
                <a:spcPts val="1200"/>
              </a:spcBef>
            </a:pPr>
            <a:r>
              <a:rPr lang="en-US" sz="2400" b="1" i="1" spc="-200" dirty="0">
                <a:solidFill>
                  <a:schemeClr val="bg1">
                    <a:lumMod val="95000"/>
                  </a:schemeClr>
                </a:solidFill>
                <a:effectLst>
                  <a:innerShdw blurRad="76200" dist="50800" dir="13500000">
                    <a:prstClr val="black">
                      <a:alpha val="80000"/>
                    </a:prstClr>
                  </a:innerShdw>
                </a:effectLst>
                <a:ea typeface="Segoe UI" pitchFamily="34" charset="0"/>
              </a:rPr>
              <a:t>If the story is the </a:t>
            </a: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foundation, </a:t>
            </a:r>
            <a:b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b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then </a:t>
            </a:r>
            <a:r>
              <a:rPr lang="en-US" sz="2400" b="1" i="1" spc="-200" dirty="0">
                <a:solidFill>
                  <a:schemeClr val="bg1">
                    <a:lumMod val="95000"/>
                  </a:schemeClr>
                </a:solidFill>
                <a:effectLst>
                  <a:innerShdw blurRad="76200" dist="50800" dir="13500000">
                    <a:prstClr val="black">
                      <a:alpha val="80000"/>
                    </a:prstClr>
                  </a:innerShdw>
                </a:effectLst>
                <a:ea typeface="Segoe UI" pitchFamily="34" charset="0"/>
              </a:rPr>
              <a:t>PowerPoint </a:t>
            </a: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
            </a:r>
            <a:b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b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is just </a:t>
            </a:r>
            <a:r>
              <a:rPr lang="en-US" sz="2400" b="1" i="1" spc="-200" dirty="0">
                <a:solidFill>
                  <a:schemeClr val="bg1">
                    <a:lumMod val="95000"/>
                  </a:schemeClr>
                </a:solidFill>
                <a:effectLst>
                  <a:innerShdw blurRad="76200" dist="50800" dir="13500000">
                    <a:prstClr val="black">
                      <a:alpha val="80000"/>
                    </a:prstClr>
                  </a:innerShdw>
                </a:effectLst>
                <a:ea typeface="Segoe UI" pitchFamily="34" charset="0"/>
              </a:rPr>
              <a:t>the </a:t>
            </a: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pages &amp; letters</a:t>
            </a:r>
            <a:endParaRPr lang="en-US" sz="2400" b="1" i="1" spc="-200" dirty="0">
              <a:solidFill>
                <a:schemeClr val="bg1">
                  <a:lumMod val="95000"/>
                </a:schemeClr>
              </a:solidFill>
              <a:effectLst>
                <a:innerShdw blurRad="76200" dist="50800" dir="13500000">
                  <a:prstClr val="black">
                    <a:alpha val="80000"/>
                  </a:prstClr>
                </a:innerShdw>
              </a:effectLst>
              <a:ea typeface="Segoe UI" pitchFamily="34" charset="0"/>
            </a:endParaRPr>
          </a:p>
        </p:txBody>
      </p:sp>
      <p:sp>
        <p:nvSpPr>
          <p:cNvPr id="7" name="Line Callout 2 (Accent Bar) 6"/>
          <p:cNvSpPr/>
          <p:nvPr/>
        </p:nvSpPr>
        <p:spPr>
          <a:xfrm flipH="1">
            <a:off x="1958109" y="1057522"/>
            <a:ext cx="1477818" cy="252028"/>
          </a:xfrm>
          <a:prstGeom prst="accentCallout2">
            <a:avLst>
              <a:gd name="adj1" fmla="val 37614"/>
              <a:gd name="adj2" fmla="val -3604"/>
              <a:gd name="adj3" fmla="val 35921"/>
              <a:gd name="adj4" fmla="val -12480"/>
              <a:gd name="adj5" fmla="val 201109"/>
              <a:gd name="adj6" fmla="val -19315"/>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r">
              <a:lnSpc>
                <a:spcPct val="74000"/>
              </a:lnSpc>
            </a:pPr>
            <a:r>
              <a:rPr lang="en-US" spc="-80" dirty="0" smtClean="0">
                <a:solidFill>
                  <a:schemeClr val="accent5">
                    <a:lumMod val="50000"/>
                  </a:schemeClr>
                </a:solidFill>
              </a:rPr>
              <a:t>Metaphorically</a:t>
            </a:r>
            <a:endParaRPr lang="en-US" spc="-80" dirty="0">
              <a:solidFill>
                <a:schemeClr val="accent5">
                  <a:lumMod val="50000"/>
                </a:schemeClr>
              </a:solidFill>
              <a:effectLst/>
              <a:latin typeface="Arial" pitchFamily="34" charset="0"/>
              <a:cs typeface="Arial" pitchFamily="34" charset="0"/>
            </a:endParaRPr>
          </a:p>
        </p:txBody>
      </p:sp>
      <p:sp>
        <p:nvSpPr>
          <p:cNvPr id="9" name="Line Callout 2 (Accent Bar) 8"/>
          <p:cNvSpPr/>
          <p:nvPr/>
        </p:nvSpPr>
        <p:spPr>
          <a:xfrm>
            <a:off x="3232727" y="3378492"/>
            <a:ext cx="988292" cy="614259"/>
          </a:xfrm>
          <a:prstGeom prst="accentCallout2">
            <a:avLst>
              <a:gd name="adj1" fmla="val 14415"/>
              <a:gd name="adj2" fmla="val -3604"/>
              <a:gd name="adj3" fmla="val 12722"/>
              <a:gd name="adj4" fmla="val -20891"/>
              <a:gd name="adj5" fmla="val 5204"/>
              <a:gd name="adj6" fmla="val -96217"/>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nSpc>
                <a:spcPct val="74000"/>
              </a:lnSpc>
            </a:pPr>
            <a:r>
              <a:rPr lang="en-US" spc="-80" dirty="0" smtClean="0">
                <a:solidFill>
                  <a:schemeClr val="accent5">
                    <a:lumMod val="50000"/>
                  </a:schemeClr>
                </a:solidFill>
              </a:rPr>
              <a:t>Good for Training sessions</a:t>
            </a:r>
            <a:endParaRPr lang="en-US" spc="-80" dirty="0">
              <a:solidFill>
                <a:schemeClr val="accent5">
                  <a:lumMod val="50000"/>
                </a:schemeClr>
              </a:solidFill>
              <a:effectLst/>
              <a:latin typeface="Arial" pitchFamily="34" charset="0"/>
              <a:cs typeface="Arial" pitchFamily="34" charset="0"/>
            </a:endParaRPr>
          </a:p>
        </p:txBody>
      </p:sp>
      <p:sp>
        <p:nvSpPr>
          <p:cNvPr id="10" name="Line Callout 2 (Accent Bar) 9"/>
          <p:cNvSpPr/>
          <p:nvPr/>
        </p:nvSpPr>
        <p:spPr>
          <a:xfrm>
            <a:off x="3232727" y="3651624"/>
            <a:ext cx="988292" cy="409741"/>
          </a:xfrm>
          <a:prstGeom prst="accentCallout2">
            <a:avLst>
              <a:gd name="adj1" fmla="val 37614"/>
              <a:gd name="adj2" fmla="val -3604"/>
              <a:gd name="adj3" fmla="val 35921"/>
              <a:gd name="adj4" fmla="val -12480"/>
              <a:gd name="adj5" fmla="val 3258"/>
              <a:gd name="adj6" fmla="val -39742"/>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nSpc>
                <a:spcPct val="74000"/>
              </a:lnSpc>
            </a:pPr>
            <a:endParaRPr lang="en-US" spc="-80" dirty="0">
              <a:solidFill>
                <a:schemeClr val="accent5">
                  <a:lumMod val="50000"/>
                </a:schemeClr>
              </a:solidFill>
              <a:effectLst/>
              <a:latin typeface="Arial" pitchFamily="34" charset="0"/>
              <a:cs typeface="Arial" pitchFamily="34" charset="0"/>
            </a:endParaRPr>
          </a:p>
        </p:txBody>
      </p:sp>
      <p:sp>
        <p:nvSpPr>
          <p:cNvPr id="11" name="Line Callout 2 (Accent Bar) 10"/>
          <p:cNvSpPr/>
          <p:nvPr/>
        </p:nvSpPr>
        <p:spPr>
          <a:xfrm>
            <a:off x="3232727" y="3912881"/>
            <a:ext cx="988292" cy="172235"/>
          </a:xfrm>
          <a:prstGeom prst="accentCallout2">
            <a:avLst>
              <a:gd name="adj1" fmla="val 37614"/>
              <a:gd name="adj2" fmla="val -3604"/>
              <a:gd name="adj3" fmla="val 35921"/>
              <a:gd name="adj4" fmla="val -12480"/>
              <a:gd name="adj5" fmla="val 7650"/>
              <a:gd name="adj6" fmla="val -113039"/>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nSpc>
                <a:spcPct val="74000"/>
              </a:lnSpc>
            </a:pPr>
            <a:endParaRPr lang="en-US" spc="-80" dirty="0">
              <a:solidFill>
                <a:schemeClr val="accent5">
                  <a:lumMod val="50000"/>
                </a:schemeClr>
              </a:solidFill>
              <a:effectLst/>
              <a:latin typeface="Arial" pitchFamily="34" charset="0"/>
              <a:cs typeface="Arial" pitchFamily="34" charset="0"/>
            </a:endParaRPr>
          </a:p>
        </p:txBody>
      </p:sp>
    </p:spTree>
    <p:extLst>
      <p:ext uri="{BB962C8B-B14F-4D97-AF65-F5344CB8AC3E}">
        <p14:creationId xmlns:p14="http://schemas.microsoft.com/office/powerpoint/2010/main" val="422150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0961" b="223"/>
          <a:stretch/>
        </p:blipFill>
        <p:spPr>
          <a:xfrm>
            <a:off x="9034" y="-20538"/>
            <a:ext cx="9134966" cy="4788000"/>
          </a:xfrm>
          <a:prstGeom prst="rect">
            <a:avLst/>
          </a:prstGeom>
        </p:spPr>
      </p:pic>
      <p:sp>
        <p:nvSpPr>
          <p:cNvPr id="8" name="Rectangle 7"/>
          <p:cNvSpPr/>
          <p:nvPr/>
        </p:nvSpPr>
        <p:spPr>
          <a:xfrm>
            <a:off x="1860" y="-20538"/>
            <a:ext cx="9142648" cy="4788000"/>
          </a:xfrm>
          <a:prstGeom prst="rect">
            <a:avLst/>
          </a:prstGeom>
          <a:solidFill>
            <a:schemeClr val="bg1">
              <a:alpha val="92000"/>
            </a:schemeClr>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4" name="Title 3"/>
          <p:cNvSpPr>
            <a:spLocks noGrp="1"/>
          </p:cNvSpPr>
          <p:nvPr>
            <p:ph type="title"/>
          </p:nvPr>
        </p:nvSpPr>
        <p:spPr/>
        <p:txBody>
          <a:bodyPr/>
          <a:lstStyle/>
          <a:p>
            <a:r>
              <a:rPr lang="en-GB" dirty="0"/>
              <a:t>Timing</a:t>
            </a:r>
            <a:r>
              <a:rPr lang="en-GB" dirty="0">
                <a:solidFill>
                  <a:schemeClr val="accent5">
                    <a:lumMod val="20000"/>
                    <a:lumOff val="80000"/>
                  </a:schemeClr>
                </a:solidFill>
              </a:rPr>
              <a:t>, </a:t>
            </a:r>
            <a:r>
              <a:rPr lang="en-GB" dirty="0" smtClean="0">
                <a:solidFill>
                  <a:schemeClr val="accent5">
                    <a:lumMod val="20000"/>
                    <a:lumOff val="80000"/>
                  </a:schemeClr>
                </a:solidFill>
              </a:rPr>
              <a:t>Mood </a:t>
            </a:r>
            <a:r>
              <a:rPr lang="en-US" dirty="0" smtClean="0">
                <a:solidFill>
                  <a:schemeClr val="accent5">
                    <a:lumMod val="20000"/>
                    <a:lumOff val="80000"/>
                  </a:schemeClr>
                </a:solidFill>
              </a:rPr>
              <a:t>&amp; </a:t>
            </a:r>
            <a:r>
              <a:rPr lang="en-GB" dirty="0" smtClean="0">
                <a:solidFill>
                  <a:schemeClr val="accent5">
                    <a:lumMod val="20000"/>
                    <a:lumOff val="80000"/>
                  </a:schemeClr>
                </a:solidFill>
              </a:rPr>
              <a:t>Flow</a:t>
            </a:r>
            <a:endParaRPr lang="en-GB" dirty="0">
              <a:solidFill>
                <a:schemeClr val="accent5">
                  <a:lumMod val="20000"/>
                  <a:lumOff val="80000"/>
                </a:schemeClr>
              </a:solidFill>
            </a:endParaRPr>
          </a:p>
        </p:txBody>
      </p:sp>
      <p:sp>
        <p:nvSpPr>
          <p:cNvPr id="5" name="Content Placeholder 4"/>
          <p:cNvSpPr>
            <a:spLocks noGrp="1"/>
          </p:cNvSpPr>
          <p:nvPr>
            <p:ph sz="half" idx="1"/>
          </p:nvPr>
        </p:nvSpPr>
        <p:spPr/>
        <p:txBody>
          <a:bodyPr/>
          <a:lstStyle/>
          <a:p>
            <a:r>
              <a:rPr lang="en-GB" dirty="0" smtClean="0"/>
              <a:t>Practice Your Timing</a:t>
            </a:r>
          </a:p>
          <a:p>
            <a:pPr lvl="1"/>
            <a:r>
              <a:rPr lang="en-GB" dirty="0" smtClean="0"/>
              <a:t>Ask the organiser to show</a:t>
            </a:r>
            <a:br>
              <a:rPr lang="en-GB" dirty="0" smtClean="0"/>
            </a:br>
            <a:r>
              <a:rPr lang="en-GB" dirty="0" smtClean="0"/>
              <a:t>a countdown timer, or signs for</a:t>
            </a:r>
          </a:p>
          <a:p>
            <a:pPr lvl="2"/>
            <a:r>
              <a:rPr lang="en-GB" dirty="0" smtClean="0"/>
              <a:t>“10 minutes to go”</a:t>
            </a:r>
          </a:p>
          <a:p>
            <a:pPr lvl="2"/>
            <a:r>
              <a:rPr lang="en-GB" dirty="0" smtClean="0"/>
              <a:t>“Time’s up”</a:t>
            </a:r>
          </a:p>
          <a:p>
            <a:pPr lvl="2"/>
            <a:r>
              <a:rPr lang="en-GB" dirty="0" smtClean="0"/>
              <a:t>“5 minutes over”</a:t>
            </a:r>
          </a:p>
          <a:p>
            <a:r>
              <a:rPr lang="en-GB" dirty="0"/>
              <a:t>C</a:t>
            </a:r>
            <a:r>
              <a:rPr lang="en-GB" dirty="0" smtClean="0"/>
              <a:t>onsider 2-4 </a:t>
            </a:r>
            <a:r>
              <a:rPr lang="en-GB" dirty="0"/>
              <a:t>min. </a:t>
            </a:r>
            <a:r>
              <a:rPr lang="en-GB" dirty="0" smtClean="0"/>
              <a:t>per </a:t>
            </a:r>
            <a:r>
              <a:rPr lang="en-GB" dirty="0"/>
              <a:t>slide</a:t>
            </a:r>
          </a:p>
          <a:p>
            <a:pPr lvl="1"/>
            <a:r>
              <a:rPr lang="en-GB" dirty="0"/>
              <a:t>Practice </a:t>
            </a:r>
            <a:r>
              <a:rPr lang="en-GB" dirty="0" smtClean="0"/>
              <a:t>which </a:t>
            </a:r>
            <a:r>
              <a:rPr lang="en-GB" dirty="0"/>
              <a:t>slides </a:t>
            </a:r>
            <a:r>
              <a:rPr lang="en-GB" dirty="0" smtClean="0"/>
              <a:t>take longer</a:t>
            </a:r>
          </a:p>
          <a:p>
            <a:pPr lvl="1"/>
            <a:r>
              <a:rPr lang="en-GB" dirty="0" smtClean="0"/>
              <a:t>Assume that you will talk faster during the actual presentation</a:t>
            </a:r>
            <a:endParaRPr lang="en-GB" dirty="0"/>
          </a:p>
        </p:txBody>
      </p:sp>
      <p:sp>
        <p:nvSpPr>
          <p:cNvPr id="2" name="Content Placeholder 1"/>
          <p:cNvSpPr>
            <a:spLocks noGrp="1"/>
          </p:cNvSpPr>
          <p:nvPr>
            <p:ph sz="half" idx="2"/>
          </p:nvPr>
        </p:nvSpPr>
        <p:spPr/>
        <p:txBody>
          <a:bodyPr/>
          <a:lstStyle/>
          <a:p>
            <a:r>
              <a:rPr lang="en-GB" dirty="0" smtClean="0"/>
              <a:t>Know </a:t>
            </a:r>
            <a:r>
              <a:rPr lang="en-GB" dirty="0"/>
              <a:t>Y</a:t>
            </a:r>
            <a:r>
              <a:rPr lang="en-GB" dirty="0" smtClean="0"/>
              <a:t>our Timing</a:t>
            </a:r>
            <a:endParaRPr lang="en-GB" dirty="0"/>
          </a:p>
          <a:p>
            <a:pPr lvl="1"/>
            <a:r>
              <a:rPr lang="en-GB" dirty="0"/>
              <a:t>If you typically spend </a:t>
            </a:r>
            <a:r>
              <a:rPr lang="en-GB" dirty="0" smtClean="0"/>
              <a:t>4 </a:t>
            </a:r>
            <a:r>
              <a:rPr lang="en-GB" dirty="0"/>
              <a:t>minutes per slides, and you have 30 minutes, then only </a:t>
            </a:r>
            <a:r>
              <a:rPr lang="en-GB" dirty="0" smtClean="0"/>
              <a:t>prepare 7 </a:t>
            </a:r>
            <a:r>
              <a:rPr lang="en-GB" dirty="0"/>
              <a:t>slides </a:t>
            </a:r>
            <a:r>
              <a:rPr lang="en-GB" dirty="0" smtClean="0"/>
              <a:t>(+title &amp; +Q&amp;A)</a:t>
            </a:r>
            <a:endParaRPr lang="en-US" dirty="0"/>
          </a:p>
        </p:txBody>
      </p:sp>
      <p:sp>
        <p:nvSpPr>
          <p:cNvPr id="6" name="Rectangle 5"/>
          <p:cNvSpPr/>
          <p:nvPr/>
        </p:nvSpPr>
        <p:spPr>
          <a:xfrm>
            <a:off x="4893826" y="2751770"/>
            <a:ext cx="3854638" cy="1188132"/>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3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p>
          <a:p>
            <a:pPr algn="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7" name="Rectangle 6"/>
          <p:cNvSpPr/>
          <p:nvPr/>
        </p:nvSpPr>
        <p:spPr>
          <a:xfrm>
            <a:off x="4913861" y="2931790"/>
            <a:ext cx="3796389" cy="927323"/>
          </a:xfrm>
          <a:prstGeom prst="rect">
            <a:avLst/>
          </a:prstGeom>
          <a:noFill/>
          <a:effectLst/>
        </p:spPr>
        <p:txBody>
          <a:bodyPr wrap="square" lIns="108000" tIns="36000" rIns="108000" bIns="36000" rtlCol="0" anchor="t">
            <a:noAutofit/>
          </a:bodyPr>
          <a:lstStyle/>
          <a:p>
            <a:pPr algn="ctr">
              <a:lnSpc>
                <a:spcPct val="74000"/>
              </a:lnSpc>
              <a:spcBef>
                <a:spcPts val="1200"/>
              </a:spcBef>
            </a:pP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Respect the </a:t>
            </a:r>
            <a:r>
              <a:rPr lang="en-US" sz="2400" b="1" i="1" spc="-200" dirty="0">
                <a:solidFill>
                  <a:schemeClr val="bg1">
                    <a:lumMod val="95000"/>
                  </a:schemeClr>
                </a:solidFill>
                <a:effectLst>
                  <a:innerShdw blurRad="76200" dist="50800" dir="13500000">
                    <a:prstClr val="black">
                      <a:alpha val="80000"/>
                    </a:prstClr>
                  </a:innerShdw>
                </a:effectLst>
                <a:ea typeface="Segoe UI" pitchFamily="34" charset="0"/>
              </a:rPr>
              <a:t>organizers &amp;</a:t>
            </a: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 </a:t>
            </a:r>
            <a:r>
              <a:rPr lang="en-US" sz="2400" b="1" i="1" spc="-200" dirty="0">
                <a:solidFill>
                  <a:schemeClr val="bg1">
                    <a:lumMod val="95000"/>
                  </a:schemeClr>
                </a:solidFill>
                <a:effectLst>
                  <a:innerShdw blurRad="76200" dist="50800" dir="13500000">
                    <a:prstClr val="black">
                      <a:alpha val="80000"/>
                    </a:prstClr>
                  </a:innerShdw>
                </a:effectLst>
                <a:ea typeface="Segoe UI" pitchFamily="34" charset="0"/>
              </a:rPr>
              <a:t>other </a:t>
            </a: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presenters by speaking within your time slot</a:t>
            </a:r>
            <a:endParaRPr lang="en-US" sz="2400" b="1" i="1" spc="-200" dirty="0">
              <a:solidFill>
                <a:schemeClr val="bg1">
                  <a:lumMod val="95000"/>
                </a:schemeClr>
              </a:solidFill>
              <a:effectLst>
                <a:innerShdw blurRad="76200" dist="50800" dir="13500000">
                  <a:prstClr val="black">
                    <a:alpha val="80000"/>
                  </a:prstClr>
                </a:innerShdw>
              </a:effectLst>
              <a:ea typeface="Segoe UI" pitchFamily="34" charset="0"/>
            </a:endParaRPr>
          </a:p>
        </p:txBody>
      </p:sp>
    </p:spTree>
    <p:extLst>
      <p:ext uri="{BB962C8B-B14F-4D97-AF65-F5344CB8AC3E}">
        <p14:creationId xmlns:p14="http://schemas.microsoft.com/office/powerpoint/2010/main" val="2419378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fade">
                                      <p:cBhvr>
                                        <p:cTn id="36" dur="500"/>
                                        <p:tgtEl>
                                          <p:spTgt spid="2">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fade">
                                      <p:cBhvr>
                                        <p:cTn id="39" dur="500"/>
                                        <p:tgtEl>
                                          <p:spTgt spid="2">
                                            <p:txEl>
                                              <p:pRg st="1" end="1"/>
                                            </p:txEl>
                                          </p:spTgt>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allAtOnce"/>
      <p:bldP spid="2" grpId="0" build="allAtOnce"/>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939" b="4079"/>
          <a:stretch/>
        </p:blipFill>
        <p:spPr>
          <a:xfrm>
            <a:off x="-1" y="-20538"/>
            <a:ext cx="9146259" cy="4788000"/>
          </a:xfrm>
          <a:prstGeom prst="rect">
            <a:avLst/>
          </a:prstGeom>
        </p:spPr>
      </p:pic>
      <p:sp>
        <p:nvSpPr>
          <p:cNvPr id="7" name="Rectangle 6"/>
          <p:cNvSpPr/>
          <p:nvPr/>
        </p:nvSpPr>
        <p:spPr>
          <a:xfrm>
            <a:off x="1860" y="-20538"/>
            <a:ext cx="9142648" cy="4788000"/>
          </a:xfrm>
          <a:prstGeom prst="rect">
            <a:avLst/>
          </a:prstGeom>
          <a:solidFill>
            <a:schemeClr val="bg1">
              <a:alpha val="84000"/>
            </a:schemeClr>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4" name="Title 3"/>
          <p:cNvSpPr>
            <a:spLocks noGrp="1"/>
          </p:cNvSpPr>
          <p:nvPr>
            <p:ph type="title"/>
          </p:nvPr>
        </p:nvSpPr>
        <p:spPr/>
        <p:txBody>
          <a:bodyPr/>
          <a:lstStyle/>
          <a:p>
            <a:r>
              <a:rPr lang="en-GB" dirty="0" smtClean="0">
                <a:solidFill>
                  <a:schemeClr val="accent5">
                    <a:lumMod val="20000"/>
                    <a:lumOff val="80000"/>
                  </a:schemeClr>
                </a:solidFill>
              </a:rPr>
              <a:t>Timing, </a:t>
            </a:r>
            <a:r>
              <a:rPr lang="en-GB" dirty="0" smtClean="0"/>
              <a:t>Mood </a:t>
            </a:r>
            <a:r>
              <a:rPr lang="en-GB" dirty="0" smtClean="0">
                <a:solidFill>
                  <a:schemeClr val="accent5">
                    <a:lumMod val="20000"/>
                    <a:lumOff val="80000"/>
                  </a:schemeClr>
                </a:solidFill>
              </a:rPr>
              <a:t>&amp; Flow</a:t>
            </a:r>
            <a:endParaRPr lang="en-GB" dirty="0">
              <a:solidFill>
                <a:schemeClr val="accent5">
                  <a:lumMod val="20000"/>
                  <a:lumOff val="80000"/>
                </a:schemeClr>
              </a:solidFill>
            </a:endParaRPr>
          </a:p>
        </p:txBody>
      </p:sp>
      <p:sp>
        <p:nvSpPr>
          <p:cNvPr id="5" name="Content Placeholder 4"/>
          <p:cNvSpPr>
            <a:spLocks noGrp="1"/>
          </p:cNvSpPr>
          <p:nvPr>
            <p:ph sz="half" idx="1"/>
          </p:nvPr>
        </p:nvSpPr>
        <p:spPr/>
        <p:txBody>
          <a:bodyPr/>
          <a:lstStyle/>
          <a:p>
            <a:r>
              <a:rPr lang="en-GB" dirty="0" smtClean="0"/>
              <a:t>Establish the mood</a:t>
            </a:r>
            <a:br>
              <a:rPr lang="en-GB" dirty="0" smtClean="0"/>
            </a:br>
            <a:r>
              <a:rPr lang="en-GB" dirty="0" smtClean="0"/>
              <a:t>at the beginning</a:t>
            </a:r>
            <a:br>
              <a:rPr lang="en-GB" dirty="0" smtClean="0"/>
            </a:br>
            <a:r>
              <a:rPr lang="en-GB" dirty="0" smtClean="0"/>
              <a:t>of the presentation</a:t>
            </a:r>
          </a:p>
          <a:p>
            <a:pPr lvl="1"/>
            <a:r>
              <a:rPr lang="en-GB" dirty="0" smtClean="0"/>
              <a:t>If the mood is light,</a:t>
            </a:r>
            <a:br>
              <a:rPr lang="en-GB" dirty="0" smtClean="0"/>
            </a:br>
            <a:r>
              <a:rPr lang="en-GB" dirty="0" smtClean="0"/>
              <a:t>people will be relaxed</a:t>
            </a:r>
            <a:endParaRPr lang="en-GB" dirty="0"/>
          </a:p>
          <a:p>
            <a:pPr lvl="1"/>
            <a:r>
              <a:rPr lang="en-GB" dirty="0" smtClean="0"/>
              <a:t>If you are nervous,</a:t>
            </a:r>
            <a:br>
              <a:rPr lang="en-GB" dirty="0" smtClean="0"/>
            </a:br>
            <a:r>
              <a:rPr lang="en-GB" dirty="0" smtClean="0"/>
              <a:t>the audience will feel uncomfortable</a:t>
            </a:r>
          </a:p>
          <a:p>
            <a:pPr lvl="1"/>
            <a:r>
              <a:rPr lang="en-GB" dirty="0" smtClean="0"/>
              <a:t>If you are confident,</a:t>
            </a:r>
            <a:br>
              <a:rPr lang="en-GB" dirty="0" smtClean="0"/>
            </a:br>
            <a:r>
              <a:rPr lang="en-GB" dirty="0" smtClean="0"/>
              <a:t>the audience will</a:t>
            </a:r>
            <a:br>
              <a:rPr lang="en-GB" dirty="0" smtClean="0"/>
            </a:br>
            <a:r>
              <a:rPr lang="en-GB" dirty="0" smtClean="0"/>
              <a:t>listen to your story</a:t>
            </a:r>
          </a:p>
        </p:txBody>
      </p:sp>
      <p:sp>
        <p:nvSpPr>
          <p:cNvPr id="2" name="Content Placeholder 1"/>
          <p:cNvSpPr>
            <a:spLocks noGrp="1"/>
          </p:cNvSpPr>
          <p:nvPr>
            <p:ph sz="half" idx="2"/>
          </p:nvPr>
        </p:nvSpPr>
        <p:spPr/>
        <p:txBody>
          <a:bodyPr/>
          <a:lstStyle/>
          <a:p>
            <a:r>
              <a:rPr lang="en-GB" dirty="0"/>
              <a:t>Charisma</a:t>
            </a:r>
          </a:p>
          <a:p>
            <a:pPr lvl="1"/>
            <a:r>
              <a:rPr lang="en-GB" dirty="0" smtClean="0"/>
              <a:t>If </a:t>
            </a:r>
            <a:r>
              <a:rPr lang="en-GB" dirty="0"/>
              <a:t>you have it, then use it</a:t>
            </a:r>
          </a:p>
          <a:p>
            <a:r>
              <a:rPr lang="en-US" dirty="0"/>
              <a:t>Humor</a:t>
            </a:r>
          </a:p>
          <a:p>
            <a:pPr lvl="1"/>
            <a:r>
              <a:rPr lang="en-US" dirty="0"/>
              <a:t>Not for everyone</a:t>
            </a:r>
          </a:p>
          <a:p>
            <a:pPr lvl="1"/>
            <a:r>
              <a:rPr lang="en-GB" dirty="0"/>
              <a:t>Use it </a:t>
            </a:r>
            <a:r>
              <a:rPr lang="en-US" dirty="0" smtClean="0"/>
              <a:t>if </a:t>
            </a:r>
            <a:r>
              <a:rPr lang="en-US" dirty="0"/>
              <a:t>you are confident with your </a:t>
            </a:r>
            <a:r>
              <a:rPr lang="en-US" dirty="0" smtClean="0"/>
              <a:t>delivery</a:t>
            </a:r>
            <a:endParaRPr lang="en-GB" dirty="0" smtClean="0"/>
          </a:p>
          <a:p>
            <a:r>
              <a:rPr lang="en-GB" dirty="0" smtClean="0"/>
              <a:t>Enthusiasm</a:t>
            </a:r>
            <a:endParaRPr lang="en-GB" dirty="0"/>
          </a:p>
          <a:p>
            <a:pPr lvl="1"/>
            <a:r>
              <a:rPr lang="en-GB" dirty="0" smtClean="0"/>
              <a:t>The audience will feed off your excitement</a:t>
            </a:r>
            <a:br>
              <a:rPr lang="en-GB" dirty="0" smtClean="0"/>
            </a:br>
            <a:r>
              <a:rPr lang="en-GB" dirty="0" smtClean="0"/>
              <a:t>– if it’s genuine</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832" y="820185"/>
            <a:ext cx="1123192" cy="84239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4846" y="1840929"/>
            <a:ext cx="864098" cy="86409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928" y="2982315"/>
            <a:ext cx="676690" cy="949338"/>
          </a:xfrm>
          <a:prstGeom prst="rect">
            <a:avLst/>
          </a:prstGeom>
        </p:spPr>
      </p:pic>
    </p:spTree>
    <p:extLst>
      <p:ext uri="{BB962C8B-B14F-4D97-AF65-F5344CB8AC3E}">
        <p14:creationId xmlns:p14="http://schemas.microsoft.com/office/powerpoint/2010/main" val="2138210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500"/>
                                        <p:tgtEl>
                                          <p:spTgt spid="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500"/>
                                        <p:tgtEl>
                                          <p:spTgt spid="2">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500"/>
                                        <p:tgtEl>
                                          <p:spTgt spid="2">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500"/>
                                        <p:tgtEl>
                                          <p:spTgt spid="2">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500"/>
                                        <p:tgtEl>
                                          <p:spTgt spid="2">
                                            <p:txEl>
                                              <p:pRg st="5" end="5"/>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build="allAtOnce"/>
      <p:bldP spid="2"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942"/>
          <a:stretch/>
        </p:blipFill>
        <p:spPr>
          <a:xfrm>
            <a:off x="-509" y="10322"/>
            <a:ext cx="9144000" cy="4757672"/>
          </a:xfrm>
          <a:prstGeom prst="rect">
            <a:avLst/>
          </a:prstGeom>
        </p:spPr>
      </p:pic>
      <p:sp>
        <p:nvSpPr>
          <p:cNvPr id="8" name="Frame 7"/>
          <p:cNvSpPr/>
          <p:nvPr/>
        </p:nvSpPr>
        <p:spPr>
          <a:xfrm>
            <a:off x="0" y="0"/>
            <a:ext cx="9144000" cy="4767994"/>
          </a:xfrm>
          <a:custGeom>
            <a:avLst/>
            <a:gdLst>
              <a:gd name="connsiteX0" fmla="*/ 0 w 9144000"/>
              <a:gd name="connsiteY0" fmla="*/ 0 h 4767994"/>
              <a:gd name="connsiteX1" fmla="*/ 9144000 w 9144000"/>
              <a:gd name="connsiteY1" fmla="*/ 0 h 4767994"/>
              <a:gd name="connsiteX2" fmla="*/ 9144000 w 9144000"/>
              <a:gd name="connsiteY2" fmla="*/ 4767994 h 4767994"/>
              <a:gd name="connsiteX3" fmla="*/ 0 w 9144000"/>
              <a:gd name="connsiteY3" fmla="*/ 4767994 h 4767994"/>
              <a:gd name="connsiteX4" fmla="*/ 0 w 9144000"/>
              <a:gd name="connsiteY4" fmla="*/ 0 h 4767994"/>
              <a:gd name="connsiteX5" fmla="*/ 1205587 w 9144000"/>
              <a:gd name="connsiteY5" fmla="*/ 1205587 h 4767994"/>
              <a:gd name="connsiteX6" fmla="*/ 1205587 w 9144000"/>
              <a:gd name="connsiteY6" fmla="*/ 3562407 h 4767994"/>
              <a:gd name="connsiteX7" fmla="*/ 7938413 w 9144000"/>
              <a:gd name="connsiteY7" fmla="*/ 3562407 h 4767994"/>
              <a:gd name="connsiteX8" fmla="*/ 7938413 w 9144000"/>
              <a:gd name="connsiteY8" fmla="*/ 1205587 h 4767994"/>
              <a:gd name="connsiteX9" fmla="*/ 1205587 w 9144000"/>
              <a:gd name="connsiteY9" fmla="*/ 1205587 h 4767994"/>
              <a:gd name="connsiteX0" fmla="*/ 0 w 9144000"/>
              <a:gd name="connsiteY0" fmla="*/ 0 h 4767994"/>
              <a:gd name="connsiteX1" fmla="*/ 9144000 w 9144000"/>
              <a:gd name="connsiteY1" fmla="*/ 0 h 4767994"/>
              <a:gd name="connsiteX2" fmla="*/ 9144000 w 9144000"/>
              <a:gd name="connsiteY2" fmla="*/ 4767994 h 4767994"/>
              <a:gd name="connsiteX3" fmla="*/ 0 w 9144000"/>
              <a:gd name="connsiteY3" fmla="*/ 4767994 h 4767994"/>
              <a:gd name="connsiteX4" fmla="*/ 0 w 9144000"/>
              <a:gd name="connsiteY4" fmla="*/ 0 h 4767994"/>
              <a:gd name="connsiteX5" fmla="*/ 1205587 w 9144000"/>
              <a:gd name="connsiteY5" fmla="*/ 1205587 h 4767994"/>
              <a:gd name="connsiteX6" fmla="*/ 1205587 w 9144000"/>
              <a:gd name="connsiteY6" fmla="*/ 3562407 h 4767994"/>
              <a:gd name="connsiteX7" fmla="*/ 7938413 w 9144000"/>
              <a:gd name="connsiteY7" fmla="*/ 3562407 h 4767994"/>
              <a:gd name="connsiteX8" fmla="*/ 8700413 w 9144000"/>
              <a:gd name="connsiteY8" fmla="*/ 1186537 h 4767994"/>
              <a:gd name="connsiteX9" fmla="*/ 1205587 w 9144000"/>
              <a:gd name="connsiteY9" fmla="*/ 1205587 h 4767994"/>
              <a:gd name="connsiteX0" fmla="*/ 0 w 9144000"/>
              <a:gd name="connsiteY0" fmla="*/ 0 h 4767994"/>
              <a:gd name="connsiteX1" fmla="*/ 9144000 w 9144000"/>
              <a:gd name="connsiteY1" fmla="*/ 0 h 4767994"/>
              <a:gd name="connsiteX2" fmla="*/ 9144000 w 9144000"/>
              <a:gd name="connsiteY2" fmla="*/ 4767994 h 4767994"/>
              <a:gd name="connsiteX3" fmla="*/ 0 w 9144000"/>
              <a:gd name="connsiteY3" fmla="*/ 4767994 h 4767994"/>
              <a:gd name="connsiteX4" fmla="*/ 0 w 9144000"/>
              <a:gd name="connsiteY4" fmla="*/ 0 h 4767994"/>
              <a:gd name="connsiteX5" fmla="*/ 1205587 w 9144000"/>
              <a:gd name="connsiteY5" fmla="*/ 1205587 h 4767994"/>
              <a:gd name="connsiteX6" fmla="*/ 1205587 w 9144000"/>
              <a:gd name="connsiteY6" fmla="*/ 3562407 h 4767994"/>
              <a:gd name="connsiteX7" fmla="*/ 8681363 w 9144000"/>
              <a:gd name="connsiteY7" fmla="*/ 3257607 h 4767994"/>
              <a:gd name="connsiteX8" fmla="*/ 8700413 w 9144000"/>
              <a:gd name="connsiteY8" fmla="*/ 1186537 h 4767994"/>
              <a:gd name="connsiteX9" fmla="*/ 1205587 w 9144000"/>
              <a:gd name="connsiteY9" fmla="*/ 1205587 h 4767994"/>
              <a:gd name="connsiteX0" fmla="*/ 0 w 9144000"/>
              <a:gd name="connsiteY0" fmla="*/ 0 h 4767994"/>
              <a:gd name="connsiteX1" fmla="*/ 9144000 w 9144000"/>
              <a:gd name="connsiteY1" fmla="*/ 0 h 4767994"/>
              <a:gd name="connsiteX2" fmla="*/ 9144000 w 9144000"/>
              <a:gd name="connsiteY2" fmla="*/ 4767994 h 4767994"/>
              <a:gd name="connsiteX3" fmla="*/ 0 w 9144000"/>
              <a:gd name="connsiteY3" fmla="*/ 4767994 h 4767994"/>
              <a:gd name="connsiteX4" fmla="*/ 0 w 9144000"/>
              <a:gd name="connsiteY4" fmla="*/ 0 h 4767994"/>
              <a:gd name="connsiteX5" fmla="*/ 1205587 w 9144000"/>
              <a:gd name="connsiteY5" fmla="*/ 1205587 h 4767994"/>
              <a:gd name="connsiteX6" fmla="*/ 5368012 w 9144000"/>
              <a:gd name="connsiteY6" fmla="*/ 3257607 h 4767994"/>
              <a:gd name="connsiteX7" fmla="*/ 8681363 w 9144000"/>
              <a:gd name="connsiteY7" fmla="*/ 3257607 h 4767994"/>
              <a:gd name="connsiteX8" fmla="*/ 8700413 w 9144000"/>
              <a:gd name="connsiteY8" fmla="*/ 1186537 h 4767994"/>
              <a:gd name="connsiteX9" fmla="*/ 1205587 w 9144000"/>
              <a:gd name="connsiteY9" fmla="*/ 1205587 h 4767994"/>
              <a:gd name="connsiteX0" fmla="*/ 0 w 9144000"/>
              <a:gd name="connsiteY0" fmla="*/ 0 h 4767994"/>
              <a:gd name="connsiteX1" fmla="*/ 9144000 w 9144000"/>
              <a:gd name="connsiteY1" fmla="*/ 0 h 4767994"/>
              <a:gd name="connsiteX2" fmla="*/ 9144000 w 9144000"/>
              <a:gd name="connsiteY2" fmla="*/ 4767994 h 4767994"/>
              <a:gd name="connsiteX3" fmla="*/ 0 w 9144000"/>
              <a:gd name="connsiteY3" fmla="*/ 4767994 h 4767994"/>
              <a:gd name="connsiteX4" fmla="*/ 0 w 9144000"/>
              <a:gd name="connsiteY4" fmla="*/ 0 h 4767994"/>
              <a:gd name="connsiteX5" fmla="*/ 5368012 w 9144000"/>
              <a:gd name="connsiteY5" fmla="*/ 1205587 h 4767994"/>
              <a:gd name="connsiteX6" fmla="*/ 5368012 w 9144000"/>
              <a:gd name="connsiteY6" fmla="*/ 3257607 h 4767994"/>
              <a:gd name="connsiteX7" fmla="*/ 8681363 w 9144000"/>
              <a:gd name="connsiteY7" fmla="*/ 3257607 h 4767994"/>
              <a:gd name="connsiteX8" fmla="*/ 8700413 w 9144000"/>
              <a:gd name="connsiteY8" fmla="*/ 1186537 h 4767994"/>
              <a:gd name="connsiteX9" fmla="*/ 5368012 w 9144000"/>
              <a:gd name="connsiteY9" fmla="*/ 1205587 h 476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767994">
                <a:moveTo>
                  <a:pt x="0" y="0"/>
                </a:moveTo>
                <a:lnTo>
                  <a:pt x="9144000" y="0"/>
                </a:lnTo>
                <a:lnTo>
                  <a:pt x="9144000" y="4767994"/>
                </a:lnTo>
                <a:lnTo>
                  <a:pt x="0" y="4767994"/>
                </a:lnTo>
                <a:lnTo>
                  <a:pt x="0" y="0"/>
                </a:lnTo>
                <a:close/>
                <a:moveTo>
                  <a:pt x="5368012" y="1205587"/>
                </a:moveTo>
                <a:lnTo>
                  <a:pt x="5368012" y="3257607"/>
                </a:lnTo>
                <a:lnTo>
                  <a:pt x="8681363" y="3257607"/>
                </a:lnTo>
                <a:lnTo>
                  <a:pt x="8700413" y="1186537"/>
                </a:lnTo>
                <a:lnTo>
                  <a:pt x="5368012" y="1205587"/>
                </a:lnTo>
                <a:close/>
              </a:path>
            </a:pathLst>
          </a:custGeom>
          <a:solidFill>
            <a:schemeClr val="bg1">
              <a:alpha val="84000"/>
            </a:schemeClr>
          </a:solidFill>
          <a:ln>
            <a:noFill/>
          </a:ln>
        </p:spPr>
        <p:txBody>
          <a:bodyPr vert="horz" wrap="square" lIns="0" tIns="0" rIns="0" bIns="0" rtlCol="0" anchor="ctr">
            <a:noAutofit/>
          </a:bodyPr>
          <a:lstStyle/>
          <a:p>
            <a:pPr algn="r">
              <a:lnSpc>
                <a:spcPct val="80000"/>
              </a:lnSpc>
            </a:pPr>
            <a:endParaRPr lang="en-US" sz="2400" b="0" dirty="0">
              <a:solidFill>
                <a:schemeClr val="accent5">
                  <a:lumMod val="50000"/>
                </a:schemeClr>
              </a:solidFill>
              <a:effectLst/>
              <a:ea typeface="Segoe UI" pitchFamily="34" charset="0"/>
            </a:endParaRPr>
          </a:p>
        </p:txBody>
      </p:sp>
      <p:sp>
        <p:nvSpPr>
          <p:cNvPr id="4" name="Title 3"/>
          <p:cNvSpPr>
            <a:spLocks noGrp="1"/>
          </p:cNvSpPr>
          <p:nvPr>
            <p:ph type="title"/>
          </p:nvPr>
        </p:nvSpPr>
        <p:spPr/>
        <p:txBody>
          <a:bodyPr/>
          <a:lstStyle/>
          <a:p>
            <a:r>
              <a:rPr lang="en-GB" dirty="0">
                <a:solidFill>
                  <a:schemeClr val="accent5">
                    <a:lumMod val="20000"/>
                    <a:lumOff val="80000"/>
                  </a:schemeClr>
                </a:solidFill>
              </a:rPr>
              <a:t>Timing, Mood &amp; </a:t>
            </a:r>
            <a:r>
              <a:rPr lang="en-GB" dirty="0"/>
              <a:t>Flow</a:t>
            </a:r>
          </a:p>
        </p:txBody>
      </p:sp>
      <p:sp>
        <p:nvSpPr>
          <p:cNvPr id="5" name="Content Placeholder 4"/>
          <p:cNvSpPr>
            <a:spLocks noGrp="1"/>
          </p:cNvSpPr>
          <p:nvPr>
            <p:ph idx="1"/>
          </p:nvPr>
        </p:nvSpPr>
        <p:spPr/>
        <p:txBody>
          <a:bodyPr/>
          <a:lstStyle/>
          <a:p>
            <a:r>
              <a:rPr lang="en-US" dirty="0" smtClean="0"/>
              <a:t>Intro </a:t>
            </a:r>
            <a:r>
              <a:rPr lang="en-US" dirty="0" smtClean="0">
                <a:sym typeface="Wingdings"/>
              </a:rPr>
              <a:t></a:t>
            </a:r>
            <a:r>
              <a:rPr lang="en-US" dirty="0">
                <a:sym typeface="Wingdings"/>
              </a:rPr>
              <a:t> </a:t>
            </a:r>
            <a:r>
              <a:rPr lang="en-US" dirty="0" smtClean="0">
                <a:sym typeface="Wingdings"/>
              </a:rPr>
              <a:t>B</a:t>
            </a:r>
            <a:r>
              <a:rPr lang="en-US" dirty="0" smtClean="0"/>
              <a:t>ody </a:t>
            </a:r>
            <a:r>
              <a:rPr lang="en-US" dirty="0" smtClean="0">
                <a:sym typeface="Wingdings"/>
              </a:rPr>
              <a:t></a:t>
            </a:r>
            <a:r>
              <a:rPr lang="en-US" dirty="0">
                <a:sym typeface="Wingdings"/>
              </a:rPr>
              <a:t> </a:t>
            </a:r>
            <a:r>
              <a:rPr lang="en-US" dirty="0" smtClean="0">
                <a:sym typeface="Wingdings"/>
              </a:rPr>
              <a:t>Climax</a:t>
            </a:r>
            <a:endParaRPr lang="en-US" dirty="0" smtClean="0"/>
          </a:p>
          <a:p>
            <a:pPr lvl="1"/>
            <a:r>
              <a:rPr lang="en-US" dirty="0" smtClean="0"/>
              <a:t>The </a:t>
            </a:r>
            <a:r>
              <a:rPr lang="en-US" dirty="0"/>
              <a:t>story should flow </a:t>
            </a:r>
            <a:r>
              <a:rPr lang="en-US" dirty="0" smtClean="0"/>
              <a:t>from</a:t>
            </a:r>
            <a:r>
              <a:rPr lang="en-US" dirty="0"/>
              <a:t/>
            </a:r>
            <a:br>
              <a:rPr lang="en-US" dirty="0"/>
            </a:br>
            <a:r>
              <a:rPr lang="en-US" dirty="0" smtClean="0"/>
              <a:t>beginning </a:t>
            </a:r>
            <a:r>
              <a:rPr lang="en-US" dirty="0"/>
              <a:t>to </a:t>
            </a:r>
            <a:r>
              <a:rPr lang="en-US" dirty="0" smtClean="0"/>
              <a:t>end</a:t>
            </a:r>
            <a:endParaRPr lang="en-US" dirty="0"/>
          </a:p>
          <a:p>
            <a:r>
              <a:rPr lang="en-GB" dirty="0"/>
              <a:t>Start strong, Finish </a:t>
            </a:r>
            <a:r>
              <a:rPr lang="en-GB" dirty="0" smtClean="0"/>
              <a:t>strong</a:t>
            </a:r>
          </a:p>
          <a:p>
            <a:pPr lvl="1"/>
            <a:r>
              <a:rPr lang="en-GB" dirty="0" smtClean="0"/>
              <a:t>If you make a mistake,</a:t>
            </a:r>
            <a:br>
              <a:rPr lang="en-GB" dirty="0" smtClean="0"/>
            </a:br>
            <a:r>
              <a:rPr lang="en-GB" dirty="0" smtClean="0"/>
              <a:t>maintain the flow</a:t>
            </a:r>
          </a:p>
          <a:p>
            <a:r>
              <a:rPr lang="en-GB" dirty="0" smtClean="0"/>
              <a:t>Build on the story</a:t>
            </a:r>
          </a:p>
          <a:p>
            <a:pPr lvl="1"/>
            <a:r>
              <a:rPr lang="en-GB" dirty="0" smtClean="0"/>
              <a:t>Make sure you know</a:t>
            </a:r>
            <a:br>
              <a:rPr lang="en-GB" dirty="0" smtClean="0"/>
            </a:br>
            <a:r>
              <a:rPr lang="en-GB" dirty="0" smtClean="0"/>
              <a:t>what is your next slide</a:t>
            </a:r>
          </a:p>
        </p:txBody>
      </p:sp>
      <p:sp>
        <p:nvSpPr>
          <p:cNvPr id="5797895" name="Line 9"/>
          <p:cNvSpPr>
            <a:spLocks noChangeShapeType="1"/>
          </p:cNvSpPr>
          <p:nvPr/>
        </p:nvSpPr>
        <p:spPr bwMode="auto">
          <a:xfrm>
            <a:off x="4572000" y="3363838"/>
            <a:ext cx="4104456" cy="0"/>
          </a:xfrm>
          <a:prstGeom prst="line">
            <a:avLst/>
          </a:prstGeom>
          <a:ln w="50800">
            <a:solidFill>
              <a:schemeClr val="bg1">
                <a:lumMod val="65000"/>
              </a:schemeClr>
            </a:solidFill>
            <a:headEnd type="none" w="med" len="lg"/>
            <a:tailEnd type="triangle" w="med" len="lg"/>
          </a:ln>
          <a:effectLst/>
        </p:spPr>
        <p:style>
          <a:lnRef idx="1">
            <a:schemeClr val="accent1"/>
          </a:lnRef>
          <a:fillRef idx="0">
            <a:schemeClr val="accent1"/>
          </a:fillRef>
          <a:effectRef idx="0">
            <a:schemeClr val="accent1"/>
          </a:effectRef>
          <a:fontRef idx="minor">
            <a:schemeClr val="tx1"/>
          </a:fontRef>
        </p:style>
        <p:txBody>
          <a:bodyPr wrap="square" lIns="77925" tIns="38963" rIns="77925" bIns="38963">
            <a:spAutoFit/>
          </a:bodyPr>
          <a:lstStyle/>
          <a:p>
            <a:endParaRPr lang="en-US" dirty="0">
              <a:latin typeface="Arial Unicode MS" pitchFamily="34" charset="-128"/>
            </a:endParaRPr>
          </a:p>
        </p:txBody>
      </p:sp>
      <p:sp>
        <p:nvSpPr>
          <p:cNvPr id="13" name="Rectangle 12"/>
          <p:cNvSpPr/>
          <p:nvPr/>
        </p:nvSpPr>
        <p:spPr>
          <a:xfrm>
            <a:off x="6156176" y="1239602"/>
            <a:ext cx="900100" cy="432048"/>
          </a:xfrm>
          <a:prstGeom prst="rect">
            <a:avLst/>
          </a:prstGeom>
          <a:noFill/>
          <a:ln>
            <a:noFill/>
          </a:ln>
          <a:effectLst>
            <a:innerShdw blurRad="38100" dist="12700" dir="13500000">
              <a:prstClr val="black">
                <a:alpha val="80000"/>
              </a:prstClr>
            </a:innerShdw>
          </a:effectLst>
        </p:spPr>
        <p:txBody>
          <a:bodyPr vert="horz" wrap="square" lIns="0" tIns="108000" rIns="36000" bIns="36000" rtlCol="0" anchor="t">
            <a:noAutofit/>
          </a:bodyPr>
          <a:lstStyle/>
          <a:p>
            <a:pPr algn="l">
              <a:lnSpc>
                <a:spcPct val="80000"/>
              </a:lnSpc>
            </a:pPr>
            <a:r>
              <a:rPr lang="en-US" sz="2400" dirty="0" smtClean="0">
                <a:solidFill>
                  <a:schemeClr val="bg1"/>
                </a:solidFill>
                <a:effectLst/>
                <a:ea typeface="Segoe UI" pitchFamily="34" charset="0"/>
              </a:rPr>
              <a:t>Story</a:t>
            </a:r>
            <a:endParaRPr lang="en-US" sz="2400" i="0" dirty="0" smtClean="0">
              <a:solidFill>
                <a:schemeClr val="bg1"/>
              </a:solidFill>
              <a:effectLst/>
              <a:ea typeface="Segoe UI" pitchFamily="34" charset="0"/>
            </a:endParaRPr>
          </a:p>
        </p:txBody>
      </p:sp>
      <p:sp>
        <p:nvSpPr>
          <p:cNvPr id="2" name="Rectangle 1"/>
          <p:cNvSpPr/>
          <p:nvPr/>
        </p:nvSpPr>
        <p:spPr>
          <a:xfrm>
            <a:off x="5472100" y="1419622"/>
            <a:ext cx="540060" cy="1728192"/>
          </a:xfrm>
          <a:prstGeom prst="rect">
            <a:avLst/>
          </a:prstGeom>
          <a:solidFill>
            <a:schemeClr val="accent6">
              <a:lumMod val="75000"/>
            </a:schemeClr>
          </a:solidFill>
          <a:ln>
            <a:noFill/>
          </a:ln>
          <a:effectLst>
            <a:innerShdw blurRad="38100" dist="12700" dir="13200000">
              <a:prstClr val="black">
                <a:alpha val="80000"/>
              </a:prstClr>
            </a:innerShdw>
          </a:effectLst>
        </p:spPr>
        <p:txBody>
          <a:bodyPr vert="vert270" wrap="square" lIns="72000" tIns="72000" rIns="36000" bIns="108000" rtlCol="0" anchor="t" anchorCtr="0">
            <a:noAutofit/>
          </a:bodyPr>
          <a:lstStyle/>
          <a:p>
            <a:pPr algn="l">
              <a:lnSpc>
                <a:spcPct val="80000"/>
              </a:lnSpc>
            </a:pPr>
            <a:r>
              <a:rPr lang="en-US" sz="2400" i="0" dirty="0" smtClean="0">
                <a:solidFill>
                  <a:schemeClr val="bg1"/>
                </a:solidFill>
                <a:effectLst/>
                <a:ea typeface="Segoe UI" pitchFamily="34" charset="0"/>
              </a:rPr>
              <a:t>Intro</a:t>
            </a:r>
          </a:p>
        </p:txBody>
      </p:sp>
      <p:sp>
        <p:nvSpPr>
          <p:cNvPr id="11" name="Rectangle 10"/>
          <p:cNvSpPr/>
          <p:nvPr/>
        </p:nvSpPr>
        <p:spPr>
          <a:xfrm>
            <a:off x="6120172" y="1707654"/>
            <a:ext cx="1584176" cy="1440160"/>
          </a:xfrm>
          <a:prstGeom prst="rect">
            <a:avLst/>
          </a:prstGeom>
          <a:solidFill>
            <a:schemeClr val="accent3">
              <a:lumMod val="75000"/>
            </a:schemeClr>
          </a:solidFill>
          <a:ln>
            <a:noFill/>
          </a:ln>
          <a:effectLst>
            <a:innerShdw blurRad="38100" dist="12700" dir="13200000">
              <a:prstClr val="black">
                <a:alpha val="80000"/>
              </a:prstClr>
            </a:innerShdw>
          </a:effectLst>
        </p:spPr>
        <p:txBody>
          <a:bodyPr vert="vert270" wrap="square" lIns="108000" tIns="72000" rIns="36000" bIns="36000" rtlCol="0" anchor="t">
            <a:noAutofit/>
          </a:bodyPr>
          <a:lstStyle/>
          <a:p>
            <a:pPr algn="r">
              <a:lnSpc>
                <a:spcPct val="80000"/>
              </a:lnSpc>
            </a:pPr>
            <a:r>
              <a:rPr lang="en-US" sz="2400" dirty="0" smtClean="0">
                <a:solidFill>
                  <a:schemeClr val="bg1"/>
                </a:solidFill>
                <a:effectLst/>
                <a:ea typeface="Segoe UI" pitchFamily="34" charset="0"/>
              </a:rPr>
              <a:t>Body</a:t>
            </a:r>
            <a:endParaRPr lang="en-US" sz="2400" i="0" dirty="0" smtClean="0">
              <a:solidFill>
                <a:schemeClr val="bg1"/>
              </a:solidFill>
              <a:effectLst/>
              <a:ea typeface="Segoe UI" pitchFamily="34" charset="0"/>
            </a:endParaRPr>
          </a:p>
        </p:txBody>
      </p:sp>
      <p:sp>
        <p:nvSpPr>
          <p:cNvPr id="12" name="Rectangle 11"/>
          <p:cNvSpPr/>
          <p:nvPr/>
        </p:nvSpPr>
        <p:spPr>
          <a:xfrm>
            <a:off x="7812360" y="1336745"/>
            <a:ext cx="756084" cy="1811069"/>
          </a:xfrm>
          <a:prstGeom prst="rect">
            <a:avLst/>
          </a:prstGeom>
          <a:solidFill>
            <a:srgbClr val="C00000"/>
          </a:solidFill>
          <a:ln>
            <a:noFill/>
          </a:ln>
          <a:effectLst>
            <a:innerShdw blurRad="38100" dist="12700" dir="13200000">
              <a:prstClr val="black">
                <a:alpha val="80000"/>
              </a:prstClr>
            </a:innerShdw>
          </a:effectLst>
        </p:spPr>
        <p:txBody>
          <a:bodyPr vert="vert270" wrap="square" lIns="72000" tIns="72000" rIns="36000" bIns="108000" rtlCol="0" anchor="b">
            <a:noAutofit/>
          </a:bodyPr>
          <a:lstStyle/>
          <a:p>
            <a:pPr>
              <a:lnSpc>
                <a:spcPct val="80000"/>
              </a:lnSpc>
            </a:pPr>
            <a:r>
              <a:rPr lang="en-US" sz="2400" i="0" dirty="0" smtClean="0">
                <a:solidFill>
                  <a:schemeClr val="bg1"/>
                </a:solidFill>
                <a:effectLst/>
                <a:ea typeface="Segoe UI" pitchFamily="34" charset="0"/>
              </a:rPr>
              <a:t>Climax</a:t>
            </a:r>
          </a:p>
        </p:txBody>
      </p:sp>
      <p:sp>
        <p:nvSpPr>
          <p:cNvPr id="5797891" name="Rectangle 5"/>
          <p:cNvSpPr>
            <a:spLocks noChangeArrowheads="1"/>
          </p:cNvSpPr>
          <p:nvPr/>
        </p:nvSpPr>
        <p:spPr bwMode="auto">
          <a:xfrm>
            <a:off x="8018498" y="3435846"/>
            <a:ext cx="657958" cy="273699"/>
          </a:xfrm>
          <a:prstGeom prst="rect">
            <a:avLst/>
          </a:prstGeom>
          <a:noFill/>
          <a:ln w="12700">
            <a:noFill/>
            <a:miter lim="800000"/>
            <a:headEnd/>
            <a:tailEnd/>
          </a:ln>
        </p:spPr>
        <p:txBody>
          <a:bodyPr lIns="0" tIns="0" rIns="0" bIns="37880">
            <a:spAutoFit/>
          </a:bodyPr>
          <a:lstStyle/>
          <a:p>
            <a:pPr indent="81172" algn="r" defTabSz="1071471">
              <a:lnSpc>
                <a:spcPct val="85000"/>
              </a:lnSpc>
              <a:tabLst>
                <a:tab pos="533030" algn="ctr"/>
                <a:tab pos="1704613" algn="ctr"/>
                <a:tab pos="3117007" algn="ctr"/>
                <a:tab pos="4724213" algn="ctr"/>
                <a:tab pos="6136607" algn="ctr"/>
                <a:tab pos="6574936" algn="ctr"/>
              </a:tabLst>
            </a:pPr>
            <a:r>
              <a:rPr lang="en-GB" sz="1800" dirty="0">
                <a:solidFill>
                  <a:schemeClr val="bg1">
                    <a:lumMod val="50000"/>
                  </a:schemeClr>
                </a:solidFill>
                <a:effectLst/>
                <a:latin typeface="+mj-lt"/>
              </a:rPr>
              <a:t>time</a:t>
            </a:r>
            <a:endParaRPr lang="en-GB" sz="2800" dirty="0">
              <a:solidFill>
                <a:schemeClr val="bg1">
                  <a:lumMod val="50000"/>
                </a:schemeClr>
              </a:solidFill>
              <a:effectLst/>
              <a:latin typeface="+mj-lt"/>
            </a:endParaRPr>
          </a:p>
        </p:txBody>
      </p:sp>
      <p:sp>
        <p:nvSpPr>
          <p:cNvPr id="7" name="Freeform 6"/>
          <p:cNvSpPr>
            <a:spLocks/>
          </p:cNvSpPr>
          <p:nvPr/>
        </p:nvSpPr>
        <p:spPr bwMode="auto">
          <a:xfrm flipV="1">
            <a:off x="5616117" y="1455626"/>
            <a:ext cx="2827652" cy="1296144"/>
          </a:xfrm>
          <a:custGeom>
            <a:avLst/>
            <a:gdLst>
              <a:gd name="connsiteX0" fmla="*/ 0 w 10000"/>
              <a:gd name="connsiteY0" fmla="*/ 10000 h 10000"/>
              <a:gd name="connsiteX1" fmla="*/ 2934 w 10000"/>
              <a:gd name="connsiteY1" fmla="*/ 5127 h 10000"/>
              <a:gd name="connsiteX2" fmla="*/ 5047 w 10000"/>
              <a:gd name="connsiteY2" fmla="*/ 65 h 10000"/>
              <a:gd name="connsiteX3" fmla="*/ 8304 w 10000"/>
              <a:gd name="connsiteY3" fmla="*/ 5120 h 10000"/>
              <a:gd name="connsiteX4" fmla="*/ 10000 w 10000"/>
              <a:gd name="connsiteY4" fmla="*/ 9437 h 10000"/>
              <a:gd name="connsiteX0" fmla="*/ 0 w 10000"/>
              <a:gd name="connsiteY0" fmla="*/ 10000 h 10000"/>
              <a:gd name="connsiteX1" fmla="*/ 1674 w 10000"/>
              <a:gd name="connsiteY1" fmla="*/ 4467 h 10000"/>
              <a:gd name="connsiteX2" fmla="*/ 5047 w 10000"/>
              <a:gd name="connsiteY2" fmla="*/ 65 h 10000"/>
              <a:gd name="connsiteX3" fmla="*/ 8304 w 10000"/>
              <a:gd name="connsiteY3" fmla="*/ 5120 h 10000"/>
              <a:gd name="connsiteX4" fmla="*/ 10000 w 10000"/>
              <a:gd name="connsiteY4" fmla="*/ 9437 h 10000"/>
              <a:gd name="connsiteX0" fmla="*/ 0 w 10000"/>
              <a:gd name="connsiteY0" fmla="*/ 10500 h 10500"/>
              <a:gd name="connsiteX1" fmla="*/ 1674 w 10000"/>
              <a:gd name="connsiteY1" fmla="*/ 4967 h 10500"/>
              <a:gd name="connsiteX2" fmla="*/ 5047 w 10000"/>
              <a:gd name="connsiteY2" fmla="*/ 565 h 10500"/>
              <a:gd name="connsiteX3" fmla="*/ 8304 w 10000"/>
              <a:gd name="connsiteY3" fmla="*/ 5620 h 10500"/>
              <a:gd name="connsiteX4" fmla="*/ 10000 w 10000"/>
              <a:gd name="connsiteY4" fmla="*/ 9937 h 10500"/>
              <a:gd name="connsiteX0" fmla="*/ 0 w 10000"/>
              <a:gd name="connsiteY0" fmla="*/ 10500 h 10500"/>
              <a:gd name="connsiteX1" fmla="*/ 1674 w 10000"/>
              <a:gd name="connsiteY1" fmla="*/ 4967 h 10500"/>
              <a:gd name="connsiteX2" fmla="*/ 5047 w 10000"/>
              <a:gd name="connsiteY2" fmla="*/ 565 h 10500"/>
              <a:gd name="connsiteX3" fmla="*/ 10000 w 10000"/>
              <a:gd name="connsiteY3" fmla="*/ 9937 h 10500"/>
              <a:gd name="connsiteX0" fmla="*/ 0 w 10000"/>
              <a:gd name="connsiteY0" fmla="*/ 9935 h 9935"/>
              <a:gd name="connsiteX1" fmla="*/ 5047 w 10000"/>
              <a:gd name="connsiteY1" fmla="*/ 0 h 9935"/>
              <a:gd name="connsiteX2" fmla="*/ 10000 w 10000"/>
              <a:gd name="connsiteY2" fmla="*/ 9372 h 9935"/>
              <a:gd name="connsiteX0" fmla="*/ 0 w 10000"/>
              <a:gd name="connsiteY0" fmla="*/ 10211 h 10211"/>
              <a:gd name="connsiteX1" fmla="*/ 5047 w 10000"/>
              <a:gd name="connsiteY1" fmla="*/ 211 h 10211"/>
              <a:gd name="connsiteX2" fmla="*/ 10000 w 10000"/>
              <a:gd name="connsiteY2" fmla="*/ 9644 h 10211"/>
              <a:gd name="connsiteX0" fmla="*/ 0 w 10000"/>
              <a:gd name="connsiteY0" fmla="*/ 10211 h 10211"/>
              <a:gd name="connsiteX1" fmla="*/ 5047 w 10000"/>
              <a:gd name="connsiteY1" fmla="*/ 211 h 10211"/>
              <a:gd name="connsiteX2" fmla="*/ 10000 w 10000"/>
              <a:gd name="connsiteY2" fmla="*/ 9644 h 10211"/>
              <a:gd name="connsiteX0" fmla="*/ 0 w 10000"/>
              <a:gd name="connsiteY0" fmla="*/ 10211 h 10211"/>
              <a:gd name="connsiteX1" fmla="*/ 5047 w 10000"/>
              <a:gd name="connsiteY1" fmla="*/ 211 h 10211"/>
              <a:gd name="connsiteX2" fmla="*/ 10000 w 10000"/>
              <a:gd name="connsiteY2" fmla="*/ 9644 h 10211"/>
              <a:gd name="connsiteX0" fmla="*/ 0 w 10000"/>
              <a:gd name="connsiteY0" fmla="*/ 10211 h 10211"/>
              <a:gd name="connsiteX1" fmla="*/ 5047 w 10000"/>
              <a:gd name="connsiteY1" fmla="*/ 211 h 10211"/>
              <a:gd name="connsiteX2" fmla="*/ 10000 w 10000"/>
              <a:gd name="connsiteY2" fmla="*/ 9644 h 10211"/>
              <a:gd name="connsiteX0" fmla="*/ 0 w 10000"/>
              <a:gd name="connsiteY0" fmla="*/ 10211 h 10211"/>
              <a:gd name="connsiteX1" fmla="*/ 5047 w 10000"/>
              <a:gd name="connsiteY1" fmla="*/ 211 h 10211"/>
              <a:gd name="connsiteX2" fmla="*/ 10000 w 10000"/>
              <a:gd name="connsiteY2" fmla="*/ 9644 h 10211"/>
              <a:gd name="connsiteX0" fmla="*/ 0 w 10000"/>
              <a:gd name="connsiteY0" fmla="*/ 10211 h 10211"/>
              <a:gd name="connsiteX1" fmla="*/ 5047 w 10000"/>
              <a:gd name="connsiteY1" fmla="*/ 211 h 10211"/>
              <a:gd name="connsiteX2" fmla="*/ 10000 w 10000"/>
              <a:gd name="connsiteY2" fmla="*/ 9644 h 10211"/>
              <a:gd name="connsiteX0" fmla="*/ 0 w 10000"/>
              <a:gd name="connsiteY0" fmla="*/ 10211 h 10211"/>
              <a:gd name="connsiteX1" fmla="*/ 5047 w 10000"/>
              <a:gd name="connsiteY1" fmla="*/ 211 h 10211"/>
              <a:gd name="connsiteX2" fmla="*/ 10000 w 10000"/>
              <a:gd name="connsiteY2" fmla="*/ 9644 h 10211"/>
              <a:gd name="connsiteX0" fmla="*/ 0 w 10000"/>
              <a:gd name="connsiteY0" fmla="*/ 10211 h 10211"/>
              <a:gd name="connsiteX1" fmla="*/ 5047 w 10000"/>
              <a:gd name="connsiteY1" fmla="*/ 211 h 10211"/>
              <a:gd name="connsiteX2" fmla="*/ 10000 w 10000"/>
              <a:gd name="connsiteY2" fmla="*/ 9644 h 10211"/>
              <a:gd name="connsiteX0" fmla="*/ 0 w 10000"/>
              <a:gd name="connsiteY0" fmla="*/ 10211 h 10211"/>
              <a:gd name="connsiteX1" fmla="*/ 5047 w 10000"/>
              <a:gd name="connsiteY1" fmla="*/ 211 h 10211"/>
              <a:gd name="connsiteX2" fmla="*/ 10000 w 10000"/>
              <a:gd name="connsiteY2" fmla="*/ 9644 h 10211"/>
              <a:gd name="connsiteX0" fmla="*/ 0 w 10000"/>
              <a:gd name="connsiteY0" fmla="*/ 10211 h 10211"/>
              <a:gd name="connsiteX1" fmla="*/ 5047 w 10000"/>
              <a:gd name="connsiteY1" fmla="*/ 211 h 10211"/>
              <a:gd name="connsiteX2" fmla="*/ 10000 w 10000"/>
              <a:gd name="connsiteY2" fmla="*/ 9644 h 10211"/>
              <a:gd name="connsiteX0" fmla="*/ 0 w 10000"/>
              <a:gd name="connsiteY0" fmla="*/ 10211 h 10211"/>
              <a:gd name="connsiteX1" fmla="*/ 5047 w 10000"/>
              <a:gd name="connsiteY1" fmla="*/ 211 h 10211"/>
              <a:gd name="connsiteX2" fmla="*/ 10000 w 10000"/>
              <a:gd name="connsiteY2" fmla="*/ 9644 h 10211"/>
              <a:gd name="connsiteX0" fmla="*/ 0 w 9256"/>
              <a:gd name="connsiteY0" fmla="*/ 6662 h 9804"/>
              <a:gd name="connsiteX1" fmla="*/ 4303 w 9256"/>
              <a:gd name="connsiteY1" fmla="*/ 371 h 9804"/>
              <a:gd name="connsiteX2" fmla="*/ 9256 w 9256"/>
              <a:gd name="connsiteY2" fmla="*/ 9804 h 9804"/>
              <a:gd name="connsiteX0" fmla="*/ 0 w 10000"/>
              <a:gd name="connsiteY0" fmla="*/ 6460 h 9665"/>
              <a:gd name="connsiteX1" fmla="*/ 4649 w 10000"/>
              <a:gd name="connsiteY1" fmla="*/ 43 h 9665"/>
              <a:gd name="connsiteX2" fmla="*/ 10000 w 10000"/>
              <a:gd name="connsiteY2" fmla="*/ 9665 h 9665"/>
              <a:gd name="connsiteX0" fmla="*/ 0 w 10000"/>
              <a:gd name="connsiteY0" fmla="*/ 6644 h 9960"/>
              <a:gd name="connsiteX1" fmla="*/ 4649 w 10000"/>
              <a:gd name="connsiteY1" fmla="*/ 4 h 9960"/>
              <a:gd name="connsiteX2" fmla="*/ 10000 w 10000"/>
              <a:gd name="connsiteY2" fmla="*/ 9960 h 9960"/>
              <a:gd name="connsiteX0" fmla="*/ 0 w 10000"/>
              <a:gd name="connsiteY0" fmla="*/ 6671 h 10000"/>
              <a:gd name="connsiteX1" fmla="*/ 4649 w 10000"/>
              <a:gd name="connsiteY1" fmla="*/ 4 h 10000"/>
              <a:gd name="connsiteX2" fmla="*/ 10000 w 10000"/>
              <a:gd name="connsiteY2" fmla="*/ 10000 h 10000"/>
              <a:gd name="connsiteX0" fmla="*/ 0 w 10000"/>
              <a:gd name="connsiteY0" fmla="*/ 6725 h 10054"/>
              <a:gd name="connsiteX1" fmla="*/ 4649 w 10000"/>
              <a:gd name="connsiteY1" fmla="*/ 58 h 10054"/>
              <a:gd name="connsiteX2" fmla="*/ 10000 w 10000"/>
              <a:gd name="connsiteY2" fmla="*/ 10054 h 10054"/>
              <a:gd name="connsiteX0" fmla="*/ 0 w 10000"/>
              <a:gd name="connsiteY0" fmla="*/ 6725 h 10054"/>
              <a:gd name="connsiteX1" fmla="*/ 4649 w 10000"/>
              <a:gd name="connsiteY1" fmla="*/ 58 h 10054"/>
              <a:gd name="connsiteX2" fmla="*/ 10000 w 10000"/>
              <a:gd name="connsiteY2" fmla="*/ 10054 h 10054"/>
              <a:gd name="connsiteX0" fmla="*/ 0 w 9139"/>
              <a:gd name="connsiteY0" fmla="*/ 6163 h 10421"/>
              <a:gd name="connsiteX1" fmla="*/ 3788 w 9139"/>
              <a:gd name="connsiteY1" fmla="*/ 425 h 10421"/>
              <a:gd name="connsiteX2" fmla="*/ 9139 w 9139"/>
              <a:gd name="connsiteY2" fmla="*/ 10421 h 10421"/>
              <a:gd name="connsiteX0" fmla="*/ 0 w 10000"/>
              <a:gd name="connsiteY0" fmla="*/ 5622 h 9708"/>
              <a:gd name="connsiteX1" fmla="*/ 4145 w 10000"/>
              <a:gd name="connsiteY1" fmla="*/ 116 h 9708"/>
              <a:gd name="connsiteX2" fmla="*/ 10000 w 10000"/>
              <a:gd name="connsiteY2" fmla="*/ 9708 h 9708"/>
              <a:gd name="connsiteX0" fmla="*/ 0 w 10000"/>
              <a:gd name="connsiteY0" fmla="*/ 5673 h 9882"/>
              <a:gd name="connsiteX1" fmla="*/ 4145 w 10000"/>
              <a:gd name="connsiteY1" fmla="*/ 1 h 9882"/>
              <a:gd name="connsiteX2" fmla="*/ 10000 w 10000"/>
              <a:gd name="connsiteY2" fmla="*/ 9882 h 9882"/>
              <a:gd name="connsiteX0" fmla="*/ 0 w 10000"/>
              <a:gd name="connsiteY0" fmla="*/ 5942 h 10201"/>
              <a:gd name="connsiteX1" fmla="*/ 1971 w 10000"/>
              <a:gd name="connsiteY1" fmla="*/ 3676 h 10201"/>
              <a:gd name="connsiteX2" fmla="*/ 4145 w 10000"/>
              <a:gd name="connsiteY2" fmla="*/ 202 h 10201"/>
              <a:gd name="connsiteX3" fmla="*/ 10000 w 10000"/>
              <a:gd name="connsiteY3" fmla="*/ 10201 h 10201"/>
              <a:gd name="connsiteX0" fmla="*/ 0 w 10000"/>
              <a:gd name="connsiteY0" fmla="*/ 5942 h 10201"/>
              <a:gd name="connsiteX1" fmla="*/ 1971 w 10000"/>
              <a:gd name="connsiteY1" fmla="*/ 3676 h 10201"/>
              <a:gd name="connsiteX2" fmla="*/ 4145 w 10000"/>
              <a:gd name="connsiteY2" fmla="*/ 202 h 10201"/>
              <a:gd name="connsiteX3" fmla="*/ 10000 w 10000"/>
              <a:gd name="connsiteY3" fmla="*/ 10201 h 10201"/>
              <a:gd name="connsiteX0" fmla="*/ 0 w 10000"/>
              <a:gd name="connsiteY0" fmla="*/ 6114 h 10373"/>
              <a:gd name="connsiteX1" fmla="*/ 1971 w 10000"/>
              <a:gd name="connsiteY1" fmla="*/ 3848 h 10373"/>
              <a:gd name="connsiteX2" fmla="*/ 4145 w 10000"/>
              <a:gd name="connsiteY2" fmla="*/ 374 h 10373"/>
              <a:gd name="connsiteX3" fmla="*/ 10000 w 10000"/>
              <a:gd name="connsiteY3" fmla="*/ 10373 h 10373"/>
              <a:gd name="connsiteX0" fmla="*/ 0 w 10290"/>
              <a:gd name="connsiteY0" fmla="*/ 5185 h 10373"/>
              <a:gd name="connsiteX1" fmla="*/ 2261 w 10290"/>
              <a:gd name="connsiteY1" fmla="*/ 3848 h 10373"/>
              <a:gd name="connsiteX2" fmla="*/ 4435 w 10290"/>
              <a:gd name="connsiteY2" fmla="*/ 374 h 10373"/>
              <a:gd name="connsiteX3" fmla="*/ 10290 w 10290"/>
              <a:gd name="connsiteY3" fmla="*/ 10373 h 10373"/>
              <a:gd name="connsiteX0" fmla="*/ 0 w 10290"/>
              <a:gd name="connsiteY0" fmla="*/ 5522 h 10710"/>
              <a:gd name="connsiteX1" fmla="*/ 2261 w 10290"/>
              <a:gd name="connsiteY1" fmla="*/ 4185 h 10710"/>
              <a:gd name="connsiteX2" fmla="*/ 4435 w 10290"/>
              <a:gd name="connsiteY2" fmla="*/ 711 h 10710"/>
              <a:gd name="connsiteX3" fmla="*/ 6985 w 10290"/>
              <a:gd name="connsiteY3" fmla="*/ 969 h 10710"/>
              <a:gd name="connsiteX4" fmla="*/ 10290 w 10290"/>
              <a:gd name="connsiteY4" fmla="*/ 10710 h 10710"/>
              <a:gd name="connsiteX0" fmla="*/ 0 w 10290"/>
              <a:gd name="connsiteY0" fmla="*/ 4811 h 9999"/>
              <a:gd name="connsiteX1" fmla="*/ 2261 w 10290"/>
              <a:gd name="connsiteY1" fmla="*/ 3474 h 9999"/>
              <a:gd name="connsiteX2" fmla="*/ 4435 w 10290"/>
              <a:gd name="connsiteY2" fmla="*/ 0 h 9999"/>
              <a:gd name="connsiteX3" fmla="*/ 6753 w 10290"/>
              <a:gd name="connsiteY3" fmla="*/ 3474 h 9999"/>
              <a:gd name="connsiteX4" fmla="*/ 10290 w 10290"/>
              <a:gd name="connsiteY4" fmla="*/ 9999 h 9999"/>
              <a:gd name="connsiteX0" fmla="*/ 0 w 10000"/>
              <a:gd name="connsiteY0" fmla="*/ 4854 h 10043"/>
              <a:gd name="connsiteX1" fmla="*/ 2197 w 10000"/>
              <a:gd name="connsiteY1" fmla="*/ 3517 h 10043"/>
              <a:gd name="connsiteX2" fmla="*/ 4310 w 10000"/>
              <a:gd name="connsiteY2" fmla="*/ 43 h 10043"/>
              <a:gd name="connsiteX3" fmla="*/ 6563 w 10000"/>
              <a:gd name="connsiteY3" fmla="*/ 3517 h 10043"/>
              <a:gd name="connsiteX4" fmla="*/ 10000 w 10000"/>
              <a:gd name="connsiteY4" fmla="*/ 10043 h 10043"/>
              <a:gd name="connsiteX0" fmla="*/ 0 w 10000"/>
              <a:gd name="connsiteY0" fmla="*/ 4854 h 10043"/>
              <a:gd name="connsiteX1" fmla="*/ 2197 w 10000"/>
              <a:gd name="connsiteY1" fmla="*/ 3517 h 10043"/>
              <a:gd name="connsiteX2" fmla="*/ 4310 w 10000"/>
              <a:gd name="connsiteY2" fmla="*/ 43 h 10043"/>
              <a:gd name="connsiteX3" fmla="*/ 6563 w 10000"/>
              <a:gd name="connsiteY3" fmla="*/ 3517 h 10043"/>
              <a:gd name="connsiteX4" fmla="*/ 10000 w 10000"/>
              <a:gd name="connsiteY4" fmla="*/ 10043 h 10043"/>
              <a:gd name="connsiteX0" fmla="*/ 0 w 10000"/>
              <a:gd name="connsiteY0" fmla="*/ 3757 h 8946"/>
              <a:gd name="connsiteX1" fmla="*/ 2197 w 10000"/>
              <a:gd name="connsiteY1" fmla="*/ 2420 h 8946"/>
              <a:gd name="connsiteX2" fmla="*/ 4507 w 10000"/>
              <a:gd name="connsiteY2" fmla="*/ 733 h 8946"/>
              <a:gd name="connsiteX3" fmla="*/ 6563 w 10000"/>
              <a:gd name="connsiteY3" fmla="*/ 2420 h 8946"/>
              <a:gd name="connsiteX4" fmla="*/ 10000 w 10000"/>
              <a:gd name="connsiteY4" fmla="*/ 8946 h 8946"/>
              <a:gd name="connsiteX0" fmla="*/ 0 w 10000"/>
              <a:gd name="connsiteY0" fmla="*/ 3686 h 9486"/>
              <a:gd name="connsiteX1" fmla="*/ 2197 w 10000"/>
              <a:gd name="connsiteY1" fmla="*/ 2191 h 9486"/>
              <a:gd name="connsiteX2" fmla="*/ 4507 w 10000"/>
              <a:gd name="connsiteY2" fmla="*/ 305 h 9486"/>
              <a:gd name="connsiteX3" fmla="*/ 4479 w 10000"/>
              <a:gd name="connsiteY3" fmla="*/ 194 h 9486"/>
              <a:gd name="connsiteX4" fmla="*/ 6563 w 10000"/>
              <a:gd name="connsiteY4" fmla="*/ 2191 h 9486"/>
              <a:gd name="connsiteX5" fmla="*/ 10000 w 10000"/>
              <a:gd name="connsiteY5" fmla="*/ 9486 h 9486"/>
              <a:gd name="connsiteX0" fmla="*/ 0 w 10000"/>
              <a:gd name="connsiteY0" fmla="*/ 4658 h 10772"/>
              <a:gd name="connsiteX1" fmla="*/ 2197 w 10000"/>
              <a:gd name="connsiteY1" fmla="*/ 3082 h 10772"/>
              <a:gd name="connsiteX2" fmla="*/ 4507 w 10000"/>
              <a:gd name="connsiteY2" fmla="*/ 1094 h 10772"/>
              <a:gd name="connsiteX3" fmla="*/ 4479 w 10000"/>
              <a:gd name="connsiteY3" fmla="*/ 977 h 10772"/>
              <a:gd name="connsiteX4" fmla="*/ 6563 w 10000"/>
              <a:gd name="connsiteY4" fmla="*/ 3082 h 10772"/>
              <a:gd name="connsiteX5" fmla="*/ 10000 w 10000"/>
              <a:gd name="connsiteY5" fmla="*/ 10772 h 10772"/>
              <a:gd name="connsiteX0" fmla="*/ 0 w 10000"/>
              <a:gd name="connsiteY0" fmla="*/ 5449 h 11563"/>
              <a:gd name="connsiteX1" fmla="*/ 2197 w 10000"/>
              <a:gd name="connsiteY1" fmla="*/ 3873 h 11563"/>
              <a:gd name="connsiteX2" fmla="*/ 4507 w 10000"/>
              <a:gd name="connsiteY2" fmla="*/ 1885 h 11563"/>
              <a:gd name="connsiteX3" fmla="*/ 4479 w 10000"/>
              <a:gd name="connsiteY3" fmla="*/ 1768 h 11563"/>
              <a:gd name="connsiteX4" fmla="*/ 6563 w 10000"/>
              <a:gd name="connsiteY4" fmla="*/ 3873 h 11563"/>
              <a:gd name="connsiteX5" fmla="*/ 10000 w 10000"/>
              <a:gd name="connsiteY5" fmla="*/ 11563 h 11563"/>
              <a:gd name="connsiteX0" fmla="*/ 0 w 10000"/>
              <a:gd name="connsiteY0" fmla="*/ 5449 h 11563"/>
              <a:gd name="connsiteX1" fmla="*/ 2197 w 10000"/>
              <a:gd name="connsiteY1" fmla="*/ 3873 h 11563"/>
              <a:gd name="connsiteX2" fmla="*/ 4507 w 10000"/>
              <a:gd name="connsiteY2" fmla="*/ 1885 h 11563"/>
              <a:gd name="connsiteX3" fmla="*/ 4479 w 10000"/>
              <a:gd name="connsiteY3" fmla="*/ 1768 h 11563"/>
              <a:gd name="connsiteX4" fmla="*/ 6563 w 10000"/>
              <a:gd name="connsiteY4" fmla="*/ 3873 h 11563"/>
              <a:gd name="connsiteX5" fmla="*/ 10000 w 10000"/>
              <a:gd name="connsiteY5" fmla="*/ 11563 h 11563"/>
              <a:gd name="connsiteX0" fmla="*/ 0 w 10000"/>
              <a:gd name="connsiteY0" fmla="*/ 5636 h 11750"/>
              <a:gd name="connsiteX1" fmla="*/ 2197 w 10000"/>
              <a:gd name="connsiteY1" fmla="*/ 4060 h 11750"/>
              <a:gd name="connsiteX2" fmla="*/ 4507 w 10000"/>
              <a:gd name="connsiteY2" fmla="*/ 2072 h 11750"/>
              <a:gd name="connsiteX3" fmla="*/ 4479 w 10000"/>
              <a:gd name="connsiteY3" fmla="*/ 1955 h 11750"/>
              <a:gd name="connsiteX4" fmla="*/ 6563 w 10000"/>
              <a:gd name="connsiteY4" fmla="*/ 4060 h 11750"/>
              <a:gd name="connsiteX5" fmla="*/ 10000 w 10000"/>
              <a:gd name="connsiteY5" fmla="*/ 11750 h 11750"/>
              <a:gd name="connsiteX0" fmla="*/ 0 w 10000"/>
              <a:gd name="connsiteY0" fmla="*/ 5636 h 11750"/>
              <a:gd name="connsiteX1" fmla="*/ 2197 w 10000"/>
              <a:gd name="connsiteY1" fmla="*/ 4060 h 11750"/>
              <a:gd name="connsiteX2" fmla="*/ 4507 w 10000"/>
              <a:gd name="connsiteY2" fmla="*/ 2072 h 11750"/>
              <a:gd name="connsiteX3" fmla="*/ 4479 w 10000"/>
              <a:gd name="connsiteY3" fmla="*/ 1955 h 11750"/>
              <a:gd name="connsiteX4" fmla="*/ 6563 w 10000"/>
              <a:gd name="connsiteY4" fmla="*/ 4060 h 11750"/>
              <a:gd name="connsiteX5" fmla="*/ 10000 w 10000"/>
              <a:gd name="connsiteY5" fmla="*/ 11750 h 11750"/>
              <a:gd name="connsiteX0" fmla="*/ 0 w 10000"/>
              <a:gd name="connsiteY0" fmla="*/ 5636 h 11750"/>
              <a:gd name="connsiteX1" fmla="*/ 2197 w 10000"/>
              <a:gd name="connsiteY1" fmla="*/ 4060 h 11750"/>
              <a:gd name="connsiteX2" fmla="*/ 4507 w 10000"/>
              <a:gd name="connsiteY2" fmla="*/ 2072 h 11750"/>
              <a:gd name="connsiteX3" fmla="*/ 4479 w 10000"/>
              <a:gd name="connsiteY3" fmla="*/ 1955 h 11750"/>
              <a:gd name="connsiteX4" fmla="*/ 6563 w 10000"/>
              <a:gd name="connsiteY4" fmla="*/ 4060 h 11750"/>
              <a:gd name="connsiteX5" fmla="*/ 10000 w 10000"/>
              <a:gd name="connsiteY5" fmla="*/ 11750 h 11750"/>
              <a:gd name="connsiteX0" fmla="*/ 0 w 10000"/>
              <a:gd name="connsiteY0" fmla="*/ 5636 h 11750"/>
              <a:gd name="connsiteX1" fmla="*/ 2197 w 10000"/>
              <a:gd name="connsiteY1" fmla="*/ 4060 h 11750"/>
              <a:gd name="connsiteX2" fmla="*/ 4507 w 10000"/>
              <a:gd name="connsiteY2" fmla="*/ 2072 h 11750"/>
              <a:gd name="connsiteX3" fmla="*/ 4479 w 10000"/>
              <a:gd name="connsiteY3" fmla="*/ 1955 h 11750"/>
              <a:gd name="connsiteX4" fmla="*/ 6563 w 10000"/>
              <a:gd name="connsiteY4" fmla="*/ 4060 h 11750"/>
              <a:gd name="connsiteX5" fmla="*/ 10000 w 10000"/>
              <a:gd name="connsiteY5" fmla="*/ 11750 h 11750"/>
              <a:gd name="connsiteX0" fmla="*/ 0 w 10000"/>
              <a:gd name="connsiteY0" fmla="*/ 4989 h 11103"/>
              <a:gd name="connsiteX1" fmla="*/ 2197 w 10000"/>
              <a:gd name="connsiteY1" fmla="*/ 3413 h 11103"/>
              <a:gd name="connsiteX2" fmla="*/ 4507 w 10000"/>
              <a:gd name="connsiteY2" fmla="*/ 1425 h 11103"/>
              <a:gd name="connsiteX3" fmla="*/ 4620 w 10000"/>
              <a:gd name="connsiteY3" fmla="*/ 4255 h 11103"/>
              <a:gd name="connsiteX4" fmla="*/ 4479 w 10000"/>
              <a:gd name="connsiteY4" fmla="*/ 1308 h 11103"/>
              <a:gd name="connsiteX5" fmla="*/ 6563 w 10000"/>
              <a:gd name="connsiteY5" fmla="*/ 3413 h 11103"/>
              <a:gd name="connsiteX6" fmla="*/ 10000 w 10000"/>
              <a:gd name="connsiteY6" fmla="*/ 11103 h 11103"/>
              <a:gd name="connsiteX0" fmla="*/ 0 w 10000"/>
              <a:gd name="connsiteY0" fmla="*/ 4989 h 11103"/>
              <a:gd name="connsiteX1" fmla="*/ 2197 w 10000"/>
              <a:gd name="connsiteY1" fmla="*/ 3413 h 11103"/>
              <a:gd name="connsiteX2" fmla="*/ 4507 w 10000"/>
              <a:gd name="connsiteY2" fmla="*/ 1425 h 11103"/>
              <a:gd name="connsiteX3" fmla="*/ 4479 w 10000"/>
              <a:gd name="connsiteY3" fmla="*/ 1308 h 11103"/>
              <a:gd name="connsiteX4" fmla="*/ 6563 w 10000"/>
              <a:gd name="connsiteY4" fmla="*/ 3413 h 11103"/>
              <a:gd name="connsiteX5" fmla="*/ 10000 w 10000"/>
              <a:gd name="connsiteY5" fmla="*/ 11103 h 11103"/>
              <a:gd name="connsiteX0" fmla="*/ 0 w 10000"/>
              <a:gd name="connsiteY0" fmla="*/ 5173 h 11287"/>
              <a:gd name="connsiteX1" fmla="*/ 2197 w 10000"/>
              <a:gd name="connsiteY1" fmla="*/ 3597 h 11287"/>
              <a:gd name="connsiteX2" fmla="*/ 4507 w 10000"/>
              <a:gd name="connsiteY2" fmla="*/ 1609 h 11287"/>
              <a:gd name="connsiteX3" fmla="*/ 4479 w 10000"/>
              <a:gd name="connsiteY3" fmla="*/ 1492 h 11287"/>
              <a:gd name="connsiteX4" fmla="*/ 6563 w 10000"/>
              <a:gd name="connsiteY4" fmla="*/ 3597 h 11287"/>
              <a:gd name="connsiteX5" fmla="*/ 10000 w 10000"/>
              <a:gd name="connsiteY5" fmla="*/ 11287 h 11287"/>
              <a:gd name="connsiteX0" fmla="*/ 0 w 10000"/>
              <a:gd name="connsiteY0" fmla="*/ 4218 h 10332"/>
              <a:gd name="connsiteX1" fmla="*/ 2197 w 10000"/>
              <a:gd name="connsiteY1" fmla="*/ 2642 h 10332"/>
              <a:gd name="connsiteX2" fmla="*/ 4507 w 10000"/>
              <a:gd name="connsiteY2" fmla="*/ 654 h 10332"/>
              <a:gd name="connsiteX3" fmla="*/ 4676 w 10000"/>
              <a:gd name="connsiteY3" fmla="*/ 1800 h 10332"/>
              <a:gd name="connsiteX4" fmla="*/ 6563 w 10000"/>
              <a:gd name="connsiteY4" fmla="*/ 2642 h 10332"/>
              <a:gd name="connsiteX5" fmla="*/ 10000 w 10000"/>
              <a:gd name="connsiteY5" fmla="*/ 10332 h 10332"/>
              <a:gd name="connsiteX0" fmla="*/ 0 w 10000"/>
              <a:gd name="connsiteY0" fmla="*/ 4005 h 10119"/>
              <a:gd name="connsiteX1" fmla="*/ 2197 w 10000"/>
              <a:gd name="connsiteY1" fmla="*/ 2429 h 10119"/>
              <a:gd name="connsiteX2" fmla="*/ 4507 w 10000"/>
              <a:gd name="connsiteY2" fmla="*/ 441 h 10119"/>
              <a:gd name="connsiteX3" fmla="*/ 6563 w 10000"/>
              <a:gd name="connsiteY3" fmla="*/ 2429 h 10119"/>
              <a:gd name="connsiteX4" fmla="*/ 10000 w 10000"/>
              <a:gd name="connsiteY4" fmla="*/ 10119 h 10119"/>
              <a:gd name="connsiteX0" fmla="*/ 0 w 10000"/>
              <a:gd name="connsiteY0" fmla="*/ 5203 h 11317"/>
              <a:gd name="connsiteX1" fmla="*/ 2197 w 10000"/>
              <a:gd name="connsiteY1" fmla="*/ 3627 h 11317"/>
              <a:gd name="connsiteX2" fmla="*/ 4507 w 10000"/>
              <a:gd name="connsiteY2" fmla="*/ 1639 h 11317"/>
              <a:gd name="connsiteX3" fmla="*/ 6563 w 10000"/>
              <a:gd name="connsiteY3" fmla="*/ 3627 h 11317"/>
              <a:gd name="connsiteX4" fmla="*/ 10000 w 10000"/>
              <a:gd name="connsiteY4" fmla="*/ 11317 h 11317"/>
              <a:gd name="connsiteX0" fmla="*/ 0 w 10000"/>
              <a:gd name="connsiteY0" fmla="*/ 4779 h 10893"/>
              <a:gd name="connsiteX1" fmla="*/ 2197 w 10000"/>
              <a:gd name="connsiteY1" fmla="*/ 3203 h 10893"/>
              <a:gd name="connsiteX2" fmla="*/ 4507 w 10000"/>
              <a:gd name="connsiteY2" fmla="*/ 1215 h 10893"/>
              <a:gd name="connsiteX3" fmla="*/ 6563 w 10000"/>
              <a:gd name="connsiteY3" fmla="*/ 3203 h 10893"/>
              <a:gd name="connsiteX4" fmla="*/ 10000 w 10000"/>
              <a:gd name="connsiteY4" fmla="*/ 10893 h 10893"/>
              <a:gd name="connsiteX0" fmla="*/ 0 w 10000"/>
              <a:gd name="connsiteY0" fmla="*/ 4779 h 10893"/>
              <a:gd name="connsiteX1" fmla="*/ 2197 w 10000"/>
              <a:gd name="connsiteY1" fmla="*/ 3203 h 10893"/>
              <a:gd name="connsiteX2" fmla="*/ 4507 w 10000"/>
              <a:gd name="connsiteY2" fmla="*/ 1215 h 10893"/>
              <a:gd name="connsiteX3" fmla="*/ 6563 w 10000"/>
              <a:gd name="connsiteY3" fmla="*/ 3203 h 10893"/>
              <a:gd name="connsiteX4" fmla="*/ 10000 w 10000"/>
              <a:gd name="connsiteY4" fmla="*/ 10893 h 10893"/>
              <a:gd name="connsiteX0" fmla="*/ 0 w 10000"/>
              <a:gd name="connsiteY0" fmla="*/ 5093 h 11207"/>
              <a:gd name="connsiteX1" fmla="*/ 2197 w 10000"/>
              <a:gd name="connsiteY1" fmla="*/ 3517 h 11207"/>
              <a:gd name="connsiteX2" fmla="*/ 4507 w 10000"/>
              <a:gd name="connsiteY2" fmla="*/ 1529 h 11207"/>
              <a:gd name="connsiteX3" fmla="*/ 6563 w 10000"/>
              <a:gd name="connsiteY3" fmla="*/ 3517 h 11207"/>
              <a:gd name="connsiteX4" fmla="*/ 10000 w 10000"/>
              <a:gd name="connsiteY4" fmla="*/ 11207 h 11207"/>
              <a:gd name="connsiteX0" fmla="*/ 0 w 10000"/>
              <a:gd name="connsiteY0" fmla="*/ 5093 h 11207"/>
              <a:gd name="connsiteX1" fmla="*/ 2197 w 10000"/>
              <a:gd name="connsiteY1" fmla="*/ 3517 h 11207"/>
              <a:gd name="connsiteX2" fmla="*/ 4507 w 10000"/>
              <a:gd name="connsiteY2" fmla="*/ 1529 h 11207"/>
              <a:gd name="connsiteX3" fmla="*/ 6647 w 10000"/>
              <a:gd name="connsiteY3" fmla="*/ 4780 h 11207"/>
              <a:gd name="connsiteX4" fmla="*/ 10000 w 10000"/>
              <a:gd name="connsiteY4" fmla="*/ 11207 h 11207"/>
              <a:gd name="connsiteX0" fmla="*/ 0 w 10000"/>
              <a:gd name="connsiteY0" fmla="*/ 5407 h 11521"/>
              <a:gd name="connsiteX1" fmla="*/ 2197 w 10000"/>
              <a:gd name="connsiteY1" fmla="*/ 3831 h 11521"/>
              <a:gd name="connsiteX2" fmla="*/ 4507 w 10000"/>
              <a:gd name="connsiteY2" fmla="*/ 1843 h 11521"/>
              <a:gd name="connsiteX3" fmla="*/ 6647 w 10000"/>
              <a:gd name="connsiteY3" fmla="*/ 5094 h 11521"/>
              <a:gd name="connsiteX4" fmla="*/ 10000 w 10000"/>
              <a:gd name="connsiteY4" fmla="*/ 11521 h 11521"/>
              <a:gd name="connsiteX0" fmla="*/ 0 w 10000"/>
              <a:gd name="connsiteY0" fmla="*/ 4644 h 10758"/>
              <a:gd name="connsiteX1" fmla="*/ 2197 w 10000"/>
              <a:gd name="connsiteY1" fmla="*/ 3068 h 10758"/>
              <a:gd name="connsiteX2" fmla="*/ 4648 w 10000"/>
              <a:gd name="connsiteY2" fmla="*/ 2343 h 10758"/>
              <a:gd name="connsiteX3" fmla="*/ 6647 w 10000"/>
              <a:gd name="connsiteY3" fmla="*/ 4331 h 10758"/>
              <a:gd name="connsiteX4" fmla="*/ 10000 w 10000"/>
              <a:gd name="connsiteY4" fmla="*/ 10758 h 10758"/>
              <a:gd name="connsiteX0" fmla="*/ 0 w 10000"/>
              <a:gd name="connsiteY0" fmla="*/ 5270 h 11384"/>
              <a:gd name="connsiteX1" fmla="*/ 2197 w 10000"/>
              <a:gd name="connsiteY1" fmla="*/ 3694 h 11384"/>
              <a:gd name="connsiteX2" fmla="*/ 4648 w 10000"/>
              <a:gd name="connsiteY2" fmla="*/ 2969 h 11384"/>
              <a:gd name="connsiteX3" fmla="*/ 6647 w 10000"/>
              <a:gd name="connsiteY3" fmla="*/ 4957 h 11384"/>
              <a:gd name="connsiteX4" fmla="*/ 10000 w 10000"/>
              <a:gd name="connsiteY4" fmla="*/ 11384 h 11384"/>
              <a:gd name="connsiteX0" fmla="*/ 0 w 10000"/>
              <a:gd name="connsiteY0" fmla="*/ 5095 h 11209"/>
              <a:gd name="connsiteX1" fmla="*/ 2197 w 10000"/>
              <a:gd name="connsiteY1" fmla="*/ 3519 h 11209"/>
              <a:gd name="connsiteX2" fmla="*/ 4648 w 10000"/>
              <a:gd name="connsiteY2" fmla="*/ 2794 h 11209"/>
              <a:gd name="connsiteX3" fmla="*/ 6647 w 10000"/>
              <a:gd name="connsiteY3" fmla="*/ 4782 h 11209"/>
              <a:gd name="connsiteX4" fmla="*/ 10000 w 10000"/>
              <a:gd name="connsiteY4" fmla="*/ 11209 h 11209"/>
              <a:gd name="connsiteX0" fmla="*/ 0 w 10000"/>
              <a:gd name="connsiteY0" fmla="*/ 5468 h 11582"/>
              <a:gd name="connsiteX1" fmla="*/ 2056 w 10000"/>
              <a:gd name="connsiteY1" fmla="*/ 3050 h 11582"/>
              <a:gd name="connsiteX2" fmla="*/ 4648 w 10000"/>
              <a:gd name="connsiteY2" fmla="*/ 3167 h 11582"/>
              <a:gd name="connsiteX3" fmla="*/ 6647 w 10000"/>
              <a:gd name="connsiteY3" fmla="*/ 5155 h 11582"/>
              <a:gd name="connsiteX4" fmla="*/ 10000 w 10000"/>
              <a:gd name="connsiteY4" fmla="*/ 11582 h 11582"/>
              <a:gd name="connsiteX0" fmla="*/ 0 w 10000"/>
              <a:gd name="connsiteY0" fmla="*/ 5468 h 11582"/>
              <a:gd name="connsiteX1" fmla="*/ 2056 w 10000"/>
              <a:gd name="connsiteY1" fmla="*/ 3050 h 11582"/>
              <a:gd name="connsiteX2" fmla="*/ 4648 w 10000"/>
              <a:gd name="connsiteY2" fmla="*/ 3167 h 11582"/>
              <a:gd name="connsiteX3" fmla="*/ 7069 w 10000"/>
              <a:gd name="connsiteY3" fmla="*/ 5576 h 11582"/>
              <a:gd name="connsiteX4" fmla="*/ 10000 w 10000"/>
              <a:gd name="connsiteY4" fmla="*/ 11582 h 11582"/>
              <a:gd name="connsiteX0" fmla="*/ 0 w 10000"/>
              <a:gd name="connsiteY0" fmla="*/ 5390 h 11504"/>
              <a:gd name="connsiteX1" fmla="*/ 1803 w 10000"/>
              <a:gd name="connsiteY1" fmla="*/ 3140 h 11504"/>
              <a:gd name="connsiteX2" fmla="*/ 4648 w 10000"/>
              <a:gd name="connsiteY2" fmla="*/ 3089 h 11504"/>
              <a:gd name="connsiteX3" fmla="*/ 7069 w 10000"/>
              <a:gd name="connsiteY3" fmla="*/ 5498 h 11504"/>
              <a:gd name="connsiteX4" fmla="*/ 10000 w 10000"/>
              <a:gd name="connsiteY4" fmla="*/ 11504 h 11504"/>
              <a:gd name="connsiteX0" fmla="*/ 0 w 10000"/>
              <a:gd name="connsiteY0" fmla="*/ 6769 h 12883"/>
              <a:gd name="connsiteX1" fmla="*/ 1803 w 10000"/>
              <a:gd name="connsiteY1" fmla="*/ 4519 h 12883"/>
              <a:gd name="connsiteX2" fmla="*/ 4648 w 10000"/>
              <a:gd name="connsiteY2" fmla="*/ 4468 h 12883"/>
              <a:gd name="connsiteX3" fmla="*/ 7069 w 10000"/>
              <a:gd name="connsiteY3" fmla="*/ 6877 h 12883"/>
              <a:gd name="connsiteX4" fmla="*/ 10000 w 10000"/>
              <a:gd name="connsiteY4" fmla="*/ 12883 h 12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883">
                <a:moveTo>
                  <a:pt x="0" y="6769"/>
                </a:moveTo>
                <a:cubicBezTo>
                  <a:pt x="310" y="6000"/>
                  <a:pt x="1385" y="1688"/>
                  <a:pt x="1803" y="4519"/>
                </a:cubicBezTo>
                <a:cubicBezTo>
                  <a:pt x="2221" y="-2841"/>
                  <a:pt x="4061" y="4"/>
                  <a:pt x="4648" y="4468"/>
                </a:cubicBezTo>
                <a:cubicBezTo>
                  <a:pt x="5291" y="1436"/>
                  <a:pt x="6492" y="1053"/>
                  <a:pt x="7069" y="6877"/>
                </a:cubicBezTo>
                <a:cubicBezTo>
                  <a:pt x="7369" y="2103"/>
                  <a:pt x="9431" y="11209"/>
                  <a:pt x="10000" y="12883"/>
                </a:cubicBezTo>
              </a:path>
            </a:pathLst>
          </a:custGeom>
          <a:ln w="76200">
            <a:gradFill flip="none" rotWithShape="1">
              <a:gsLst>
                <a:gs pos="0">
                  <a:schemeClr val="accent6">
                    <a:lumMod val="75000"/>
                  </a:schemeClr>
                </a:gs>
                <a:gs pos="58000">
                  <a:schemeClr val="accent3"/>
                </a:gs>
                <a:gs pos="40000">
                  <a:schemeClr val="accent3"/>
                </a:gs>
                <a:gs pos="100000">
                  <a:srgbClr val="C00000"/>
                </a:gs>
              </a:gsLst>
              <a:lin ang="0" scaled="1"/>
              <a:tileRect/>
            </a:gradFill>
            <a:headEnd type="oval" w="med" len="med"/>
            <a:tailEnd type="oval" w="med" len="med"/>
          </a:ln>
        </p:spPr>
        <p:style>
          <a:lnRef idx="3">
            <a:schemeClr val="accent2"/>
          </a:lnRef>
          <a:fillRef idx="0">
            <a:schemeClr val="accent2"/>
          </a:fillRef>
          <a:effectRef idx="2">
            <a:schemeClr val="accent2"/>
          </a:effectRef>
          <a:fontRef idx="minor">
            <a:schemeClr val="tx1"/>
          </a:fontRef>
        </p:style>
        <p:txBody>
          <a:bodyPr lIns="0" tIns="0" rIns="0" bIns="38963"/>
          <a:lstStyle/>
          <a:p>
            <a:pPr>
              <a:defRPr/>
            </a:pPr>
            <a:endParaRPr lang="en-US" dirty="0">
              <a:ln w="57150">
                <a:solidFill>
                  <a:schemeClr val="tx1"/>
                </a:solidFill>
              </a:ln>
              <a:latin typeface="Arial Unicode MS" pitchFamily="34" charset="-128"/>
            </a:endParaRPr>
          </a:p>
        </p:txBody>
      </p:sp>
      <p:sp>
        <p:nvSpPr>
          <p:cNvPr id="5797893" name="Rectangle 7"/>
          <p:cNvSpPr>
            <a:spLocks noChangeArrowheads="1"/>
          </p:cNvSpPr>
          <p:nvPr/>
        </p:nvSpPr>
        <p:spPr bwMode="auto">
          <a:xfrm rot="-5400000">
            <a:off x="4517169" y="1412289"/>
            <a:ext cx="1051120" cy="273699"/>
          </a:xfrm>
          <a:prstGeom prst="rect">
            <a:avLst/>
          </a:prstGeom>
          <a:noFill/>
          <a:ln w="12700">
            <a:noFill/>
            <a:miter lim="800000"/>
            <a:headEnd/>
            <a:tailEnd/>
          </a:ln>
        </p:spPr>
        <p:txBody>
          <a:bodyPr wrap="square" lIns="0" tIns="0" rIns="0" bIns="37880">
            <a:spAutoFit/>
          </a:bodyPr>
          <a:lstStyle/>
          <a:p>
            <a:pPr indent="81172" defTabSz="1071471">
              <a:lnSpc>
                <a:spcPct val="85000"/>
              </a:lnSpc>
              <a:tabLst>
                <a:tab pos="533030" algn="ctr"/>
                <a:tab pos="1704613" algn="ctr"/>
                <a:tab pos="3117007" algn="ctr"/>
                <a:tab pos="4724213" algn="ctr"/>
                <a:tab pos="6136607" algn="ctr"/>
                <a:tab pos="6574936" algn="ctr"/>
              </a:tabLst>
            </a:pPr>
            <a:r>
              <a:rPr lang="en-GB" sz="1800" dirty="0">
                <a:solidFill>
                  <a:schemeClr val="bg1">
                    <a:lumMod val="50000"/>
                  </a:schemeClr>
                </a:solidFill>
                <a:effectLst/>
                <a:latin typeface="+mj-lt"/>
              </a:rPr>
              <a:t>Exciting</a:t>
            </a:r>
          </a:p>
        </p:txBody>
      </p:sp>
      <p:sp>
        <p:nvSpPr>
          <p:cNvPr id="5797896" name="Rectangle 10"/>
          <p:cNvSpPr>
            <a:spLocks noChangeArrowheads="1"/>
          </p:cNvSpPr>
          <p:nvPr/>
        </p:nvSpPr>
        <p:spPr bwMode="auto">
          <a:xfrm rot="-5400000">
            <a:off x="4592820" y="3759031"/>
            <a:ext cx="880131" cy="273699"/>
          </a:xfrm>
          <a:prstGeom prst="rect">
            <a:avLst/>
          </a:prstGeom>
          <a:noFill/>
          <a:ln w="12700">
            <a:noFill/>
            <a:miter lim="800000"/>
            <a:headEnd/>
            <a:tailEnd/>
          </a:ln>
        </p:spPr>
        <p:txBody>
          <a:bodyPr wrap="square" lIns="0" tIns="0" rIns="0" bIns="37880">
            <a:spAutoFit/>
          </a:bodyPr>
          <a:lstStyle/>
          <a:p>
            <a:pPr indent="81172" defTabSz="1071471">
              <a:lnSpc>
                <a:spcPct val="85000"/>
              </a:lnSpc>
              <a:tabLst>
                <a:tab pos="533030" algn="ctr"/>
                <a:tab pos="1704613" algn="ctr"/>
                <a:tab pos="3117007" algn="ctr"/>
                <a:tab pos="4724213" algn="ctr"/>
                <a:tab pos="6136607" algn="ctr"/>
                <a:tab pos="6574936" algn="ctr"/>
              </a:tabLst>
            </a:pPr>
            <a:r>
              <a:rPr lang="en-GB" sz="1800" dirty="0">
                <a:solidFill>
                  <a:schemeClr val="bg1">
                    <a:lumMod val="50000"/>
                  </a:schemeClr>
                </a:solidFill>
                <a:effectLst/>
                <a:latin typeface="+mj-lt"/>
              </a:rPr>
              <a:t>Boring</a:t>
            </a:r>
          </a:p>
        </p:txBody>
      </p:sp>
      <p:cxnSp>
        <p:nvCxnSpPr>
          <p:cNvPr id="6" name="Straight Arrow Connector 5"/>
          <p:cNvCxnSpPr/>
          <p:nvPr/>
        </p:nvCxnSpPr>
        <p:spPr>
          <a:xfrm flipV="1">
            <a:off x="5220072" y="1023578"/>
            <a:ext cx="0" cy="3204356"/>
          </a:xfrm>
          <a:prstGeom prst="straightConnector1">
            <a:avLst/>
          </a:prstGeom>
          <a:ln w="50800">
            <a:solidFill>
              <a:schemeClr val="bg1">
                <a:lumMod val="65000"/>
              </a:schemeClr>
            </a:solidFill>
            <a:headEnd type="triangle" w="med" len="lg"/>
            <a:tailEnd type="triangle" w="med" len="lg"/>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621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797895"/>
                                        </p:tgtEl>
                                        <p:attrNameLst>
                                          <p:attrName>style.visibility</p:attrName>
                                        </p:attrNameLst>
                                      </p:cBhvr>
                                      <p:to>
                                        <p:strVal val="visible"/>
                                      </p:to>
                                    </p:set>
                                    <p:animEffect transition="in" filter="fade">
                                      <p:cBhvr>
                                        <p:cTn id="29" dur="200"/>
                                        <p:tgtEl>
                                          <p:spTgt spid="5797895"/>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797896"/>
                                        </p:tgtEl>
                                        <p:attrNameLst>
                                          <p:attrName>style.visibility</p:attrName>
                                        </p:attrNameLst>
                                      </p:cBhvr>
                                      <p:to>
                                        <p:strVal val="visible"/>
                                      </p:to>
                                    </p:set>
                                    <p:animEffect transition="in" filter="fade">
                                      <p:cBhvr>
                                        <p:cTn id="35" dur="200"/>
                                        <p:tgtEl>
                                          <p:spTgt spid="579789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797893"/>
                                        </p:tgtEl>
                                        <p:attrNameLst>
                                          <p:attrName>style.visibility</p:attrName>
                                        </p:attrNameLst>
                                      </p:cBhvr>
                                      <p:to>
                                        <p:strVal val="visible"/>
                                      </p:to>
                                    </p:set>
                                    <p:animEffect transition="in" filter="fade">
                                      <p:cBhvr>
                                        <p:cTn id="38" dur="200"/>
                                        <p:tgtEl>
                                          <p:spTgt spid="579789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797891"/>
                                        </p:tgtEl>
                                        <p:attrNameLst>
                                          <p:attrName>style.visibility</p:attrName>
                                        </p:attrNameLst>
                                      </p:cBhvr>
                                      <p:to>
                                        <p:strVal val="visible"/>
                                      </p:to>
                                    </p:set>
                                    <p:animEffect transition="in" filter="fade">
                                      <p:cBhvr>
                                        <p:cTn id="41" dur="200"/>
                                        <p:tgtEl>
                                          <p:spTgt spid="5797891"/>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
                                        <p:tgtEl>
                                          <p:spTgt spid="13"/>
                                        </p:tgtEl>
                                      </p:cBhvr>
                                    </p:animEffect>
                                  </p:childTnLst>
                                </p:cTn>
                              </p:par>
                            </p:childTnLst>
                          </p:cTn>
                        </p:par>
                        <p:par>
                          <p:cTn id="46" fill="hold">
                            <p:stCondLst>
                              <p:cond delay="1200"/>
                            </p:stCondLst>
                            <p:childTnLst>
                              <p:par>
                                <p:cTn id="47" presetID="10" presetClass="entr" presetSubtype="0"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200"/>
                                        <p:tgtEl>
                                          <p:spTgt spid="2"/>
                                        </p:tgtEl>
                                      </p:cBhvr>
                                    </p:animEffect>
                                  </p:childTnLst>
                                </p:cTn>
                              </p:par>
                            </p:childTnLst>
                          </p:cTn>
                        </p:par>
                        <p:par>
                          <p:cTn id="50" fill="hold">
                            <p:stCondLst>
                              <p:cond delay="14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00"/>
                                        <p:tgtEl>
                                          <p:spTgt spid="11"/>
                                        </p:tgtEl>
                                      </p:cBhvr>
                                    </p:animEffect>
                                  </p:childTnLst>
                                </p:cTn>
                              </p:par>
                            </p:childTnLst>
                          </p:cTn>
                        </p:par>
                        <p:par>
                          <p:cTn id="54" fill="hold">
                            <p:stCondLst>
                              <p:cond delay="1600"/>
                            </p:stCondLst>
                            <p:childTnLst>
                              <p:par>
                                <p:cTn id="55" presetID="1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200"/>
                                        <p:tgtEl>
                                          <p:spTgt spid="12"/>
                                        </p:tgtEl>
                                      </p:cBhvr>
                                    </p:animEffect>
                                  </p:childTnLst>
                                </p:cTn>
                              </p:par>
                            </p:childTnLst>
                          </p:cTn>
                        </p:par>
                        <p:par>
                          <p:cTn id="58" fill="hold">
                            <p:stCondLst>
                              <p:cond delay="1800"/>
                            </p:stCondLst>
                            <p:childTnLst>
                              <p:par>
                                <p:cTn id="59" presetID="10" presetClass="entr" presetSubtype="0"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allAtOnce"/>
      <p:bldP spid="5797895" grpId="0" animBg="1"/>
      <p:bldP spid="13" grpId="0"/>
      <p:bldP spid="2" grpId="0" animBg="1"/>
      <p:bldP spid="11" grpId="0" animBg="1"/>
      <p:bldP spid="12" grpId="0" animBg="1"/>
      <p:bldP spid="5797891" grpId="0"/>
      <p:bldP spid="7" grpId="0" animBg="1"/>
      <p:bldP spid="5797893" grpId="0"/>
      <p:bldP spid="57978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a:t>
            </a:r>
            <a:endParaRPr lang="en-US" dirty="0"/>
          </a:p>
        </p:txBody>
      </p:sp>
      <p:sp>
        <p:nvSpPr>
          <p:cNvPr id="3" name="Content Placeholder 2"/>
          <p:cNvSpPr>
            <a:spLocks noGrp="1"/>
          </p:cNvSpPr>
          <p:nvPr>
            <p:ph sz="half" idx="1"/>
          </p:nvPr>
        </p:nvSpPr>
        <p:spPr/>
        <p:txBody>
          <a:bodyPr/>
          <a:lstStyle/>
          <a:p>
            <a:r>
              <a:rPr lang="en-US" dirty="0" smtClean="0"/>
              <a:t>      Define </a:t>
            </a:r>
            <a:r>
              <a:rPr lang="en-US" dirty="0"/>
              <a:t>all your acronyms</a:t>
            </a:r>
          </a:p>
          <a:p>
            <a:r>
              <a:rPr lang="en-US" dirty="0"/>
              <a:t> </a:t>
            </a:r>
            <a:r>
              <a:rPr lang="en-US" dirty="0" smtClean="0"/>
              <a:t>     Reference </a:t>
            </a:r>
            <a:r>
              <a:rPr lang="en-US" dirty="0"/>
              <a:t>all </a:t>
            </a:r>
            <a:r>
              <a:rPr lang="en-US" dirty="0" smtClean="0"/>
              <a:t>sources</a:t>
            </a:r>
          </a:p>
          <a:p>
            <a:r>
              <a:rPr lang="en-US" dirty="0"/>
              <a:t> </a:t>
            </a:r>
            <a:r>
              <a:rPr lang="en-US" dirty="0" smtClean="0"/>
              <a:t>     Turn off your mobile</a:t>
            </a:r>
          </a:p>
          <a:p>
            <a:r>
              <a:rPr lang="en-US" dirty="0" smtClean="0"/>
              <a:t>      Turn off any pop-up </a:t>
            </a:r>
            <a:br>
              <a:rPr lang="en-US" dirty="0" smtClean="0"/>
            </a:br>
            <a:r>
              <a:rPr lang="en-US" dirty="0" smtClean="0"/>
              <a:t>      notices on your computer</a:t>
            </a:r>
          </a:p>
          <a:p>
            <a:r>
              <a:rPr lang="en-US" dirty="0" smtClean="0"/>
              <a:t>      Thank the organizers</a:t>
            </a:r>
          </a:p>
          <a:p>
            <a:r>
              <a:rPr lang="en-US" dirty="0"/>
              <a:t> </a:t>
            </a:r>
            <a:r>
              <a:rPr lang="en-US" dirty="0" smtClean="0"/>
              <a:t>     Use 16:9 </a:t>
            </a:r>
            <a:r>
              <a:rPr lang="en-US" dirty="0"/>
              <a:t>slide </a:t>
            </a:r>
            <a:r>
              <a:rPr lang="en-US" dirty="0" smtClean="0"/>
              <a:t>ratio</a:t>
            </a:r>
          </a:p>
          <a:p>
            <a:pPr marL="631825" lvl="1"/>
            <a:r>
              <a:rPr lang="en-US" dirty="0" smtClean="0"/>
              <a:t>Movie viewing experience</a:t>
            </a:r>
          </a:p>
        </p:txBody>
      </p:sp>
      <p:sp>
        <p:nvSpPr>
          <p:cNvPr id="4" name="Content Placeholder 3"/>
          <p:cNvSpPr>
            <a:spLocks noGrp="1"/>
          </p:cNvSpPr>
          <p:nvPr>
            <p:ph sz="half" idx="2"/>
          </p:nvPr>
        </p:nvSpPr>
        <p:spPr/>
        <p:txBody>
          <a:bodyPr/>
          <a:lstStyle/>
          <a:p>
            <a:r>
              <a:rPr lang="en-GB" dirty="0" smtClean="0"/>
              <a:t>       Have </a:t>
            </a:r>
            <a:r>
              <a:rPr lang="en-GB" dirty="0"/>
              <a:t>backup content </a:t>
            </a:r>
            <a:r>
              <a:rPr lang="en-GB" dirty="0" smtClean="0"/>
              <a:t/>
            </a:r>
            <a:br>
              <a:rPr lang="en-GB" dirty="0" smtClean="0"/>
            </a:br>
            <a:r>
              <a:rPr lang="en-GB" dirty="0" smtClean="0"/>
              <a:t>       ready</a:t>
            </a:r>
            <a:endParaRPr lang="en-GB" dirty="0"/>
          </a:p>
          <a:p>
            <a:r>
              <a:rPr lang="en-GB" dirty="0" smtClean="0"/>
              <a:t>       Have </a:t>
            </a:r>
            <a:r>
              <a:rPr lang="en-GB" dirty="0"/>
              <a:t>any anticipated </a:t>
            </a:r>
            <a:r>
              <a:rPr lang="en-GB" dirty="0" smtClean="0"/>
              <a:t/>
            </a:r>
            <a:br>
              <a:rPr lang="en-GB" dirty="0" smtClean="0"/>
            </a:br>
            <a:r>
              <a:rPr lang="en-GB" dirty="0" smtClean="0"/>
              <a:t>       files </a:t>
            </a:r>
            <a:r>
              <a:rPr lang="en-GB" dirty="0"/>
              <a:t>already </a:t>
            </a:r>
            <a:r>
              <a:rPr lang="en-GB" dirty="0" smtClean="0"/>
              <a:t>opened</a:t>
            </a:r>
          </a:p>
          <a:p>
            <a:pPr marL="723900" lvl="1" indent="-192088"/>
            <a:r>
              <a:rPr lang="en-GB" dirty="0" smtClean="0"/>
              <a:t>Or hyperlink to files</a:t>
            </a:r>
            <a:endParaRPr lang="en-GB" dirty="0"/>
          </a:p>
          <a:p>
            <a:pPr marL="271462"/>
            <a:r>
              <a:rPr lang="en-GB" dirty="0" smtClean="0"/>
              <a:t>   Stick to the PowerPoint</a:t>
            </a:r>
            <a:br>
              <a:rPr lang="en-GB" dirty="0" smtClean="0"/>
            </a:br>
            <a:r>
              <a:rPr lang="en-GB" dirty="0" smtClean="0"/>
              <a:t>   template structure</a:t>
            </a:r>
          </a:p>
          <a:p>
            <a:r>
              <a:rPr lang="en-GB" dirty="0" smtClean="0"/>
              <a:t>       Speak slowly &amp; clearly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735546"/>
            <a:ext cx="405428" cy="43204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239602"/>
            <a:ext cx="405428" cy="43204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743658"/>
            <a:ext cx="405428" cy="432048"/>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247714"/>
            <a:ext cx="405428" cy="432048"/>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039802"/>
            <a:ext cx="405428" cy="432048"/>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735546"/>
            <a:ext cx="405428" cy="432048"/>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1527634"/>
            <a:ext cx="405428" cy="432048"/>
          </a:xfrm>
          <a:prstGeom prst="rect">
            <a:avLst/>
          </a:prstGeom>
        </p:spPr>
      </p:pic>
      <p:sp>
        <p:nvSpPr>
          <p:cNvPr id="13" name="Line Callout 2 (Accent Bar) 12"/>
          <p:cNvSpPr/>
          <p:nvPr/>
        </p:nvSpPr>
        <p:spPr>
          <a:xfrm flipH="1">
            <a:off x="5909304" y="3935576"/>
            <a:ext cx="1211280" cy="430556"/>
          </a:xfrm>
          <a:prstGeom prst="accentCallout2">
            <a:avLst>
              <a:gd name="adj1" fmla="val 25834"/>
              <a:gd name="adj2" fmla="val -1840"/>
              <a:gd name="adj3" fmla="val 26157"/>
              <a:gd name="adj4" fmla="val -10128"/>
              <a:gd name="adj5" fmla="val -61226"/>
              <a:gd name="adj6" fmla="val -19564"/>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r">
              <a:lnSpc>
                <a:spcPct val="74000"/>
              </a:lnSpc>
            </a:pPr>
            <a:r>
              <a:rPr lang="en-US" spc="-80" dirty="0" smtClean="0">
                <a:solidFill>
                  <a:schemeClr val="accent5">
                    <a:lumMod val="50000"/>
                  </a:schemeClr>
                </a:solidFill>
                <a:effectLst/>
              </a:rPr>
              <a:t>International</a:t>
            </a:r>
            <a:br>
              <a:rPr lang="en-US" spc="-80" dirty="0" smtClean="0">
                <a:solidFill>
                  <a:schemeClr val="accent5">
                    <a:lumMod val="50000"/>
                  </a:schemeClr>
                </a:solidFill>
                <a:effectLst/>
              </a:rPr>
            </a:br>
            <a:r>
              <a:rPr lang="en-US" spc="-80" dirty="0" smtClean="0">
                <a:solidFill>
                  <a:schemeClr val="accent5">
                    <a:lumMod val="50000"/>
                  </a:schemeClr>
                </a:solidFill>
                <a:effectLst/>
              </a:rPr>
              <a:t>venues</a:t>
            </a:r>
            <a:endParaRPr lang="en-US" spc="-80" dirty="0">
              <a:solidFill>
                <a:schemeClr val="accent5">
                  <a:lumMod val="50000"/>
                </a:schemeClr>
              </a:solidFill>
              <a:effectLst/>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2539659"/>
            <a:ext cx="405428" cy="432048"/>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534324"/>
            <a:ext cx="405428" cy="432048"/>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358525"/>
            <a:ext cx="405428" cy="432048"/>
          </a:xfrm>
          <a:prstGeom prst="rect">
            <a:avLst/>
          </a:prstGeom>
        </p:spPr>
      </p:pic>
    </p:spTree>
    <p:extLst>
      <p:ext uri="{BB962C8B-B14F-4D97-AF65-F5344CB8AC3E}">
        <p14:creationId xmlns:p14="http://schemas.microsoft.com/office/powerpoint/2010/main" val="377014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Don’ts</a:t>
            </a:r>
            <a:endParaRPr lang="en-US" dirty="0"/>
          </a:p>
        </p:txBody>
      </p:sp>
      <p:sp>
        <p:nvSpPr>
          <p:cNvPr id="3" name="Content Placeholder 2"/>
          <p:cNvSpPr>
            <a:spLocks noGrp="1"/>
          </p:cNvSpPr>
          <p:nvPr>
            <p:ph sz="half" idx="1"/>
          </p:nvPr>
        </p:nvSpPr>
        <p:spPr/>
        <p:txBody>
          <a:bodyPr/>
          <a:lstStyle/>
          <a:p>
            <a:r>
              <a:rPr lang="en-US" dirty="0" smtClean="0"/>
              <a:t>      Don’t use jargon</a:t>
            </a:r>
          </a:p>
          <a:p>
            <a:pPr marL="714375" lvl="1"/>
            <a:r>
              <a:rPr lang="en-US" dirty="0" smtClean="0"/>
              <a:t>“We knocked </a:t>
            </a:r>
            <a:r>
              <a:rPr lang="en-US" dirty="0"/>
              <a:t>i</a:t>
            </a:r>
            <a:r>
              <a:rPr lang="en-US" dirty="0" smtClean="0"/>
              <a:t>t out of the </a:t>
            </a:r>
            <a:r>
              <a:rPr lang="en-US" dirty="0"/>
              <a:t>Park”</a:t>
            </a:r>
            <a:r>
              <a:rPr lang="en-US" dirty="0" smtClean="0"/>
              <a:t/>
            </a:r>
            <a:br>
              <a:rPr lang="en-US" dirty="0" smtClean="0"/>
            </a:br>
            <a:r>
              <a:rPr lang="en-US" dirty="0" smtClean="0"/>
              <a:t>– baseball reference: means </a:t>
            </a:r>
            <a:r>
              <a:rPr lang="en-US" i="1" dirty="0" smtClean="0"/>
              <a:t>we did a great job</a:t>
            </a:r>
          </a:p>
          <a:p>
            <a:pPr marL="714375" lvl="1"/>
            <a:r>
              <a:rPr lang="en-US" dirty="0" smtClean="0"/>
              <a:t>“Bang </a:t>
            </a:r>
            <a:r>
              <a:rPr lang="en-US" dirty="0"/>
              <a:t>for the </a:t>
            </a:r>
            <a:r>
              <a:rPr lang="en-US" dirty="0" smtClean="0"/>
              <a:t>buck”</a:t>
            </a:r>
            <a:br>
              <a:rPr lang="en-US" dirty="0" smtClean="0"/>
            </a:br>
            <a:r>
              <a:rPr lang="en-US" dirty="0" smtClean="0"/>
              <a:t>- means: </a:t>
            </a:r>
            <a:r>
              <a:rPr lang="en-US" i="1" dirty="0" smtClean="0"/>
              <a:t>getting </a:t>
            </a:r>
            <a:r>
              <a:rPr lang="en-US" i="1" dirty="0"/>
              <a:t>the most for your </a:t>
            </a:r>
            <a:r>
              <a:rPr lang="en-US" i="1" dirty="0" smtClean="0"/>
              <a:t>money</a:t>
            </a:r>
          </a:p>
          <a:p>
            <a:pPr marL="533400"/>
            <a:r>
              <a:rPr lang="en-US" dirty="0" smtClean="0"/>
              <a:t>Don’t </a:t>
            </a:r>
            <a:r>
              <a:rPr lang="en-US" dirty="0"/>
              <a:t>turn your back</a:t>
            </a:r>
            <a:br>
              <a:rPr lang="en-US" dirty="0"/>
            </a:br>
            <a:r>
              <a:rPr lang="en-US" dirty="0" smtClean="0"/>
              <a:t>to </a:t>
            </a:r>
            <a:r>
              <a:rPr lang="en-US" dirty="0"/>
              <a:t>the </a:t>
            </a:r>
            <a:r>
              <a:rPr lang="en-US" dirty="0" smtClean="0"/>
              <a:t>audience</a:t>
            </a:r>
          </a:p>
          <a:p>
            <a:pPr marL="533400"/>
            <a:r>
              <a:rPr lang="en-US" dirty="0"/>
              <a:t>Don’t Insult anyone</a:t>
            </a:r>
          </a:p>
          <a:p>
            <a:pPr marL="533400"/>
            <a:endParaRPr lang="en-US" dirty="0" smtClean="0"/>
          </a:p>
        </p:txBody>
      </p:sp>
      <p:sp>
        <p:nvSpPr>
          <p:cNvPr id="5" name="Line Callout 2 (Accent Bar) 4"/>
          <p:cNvSpPr/>
          <p:nvPr/>
        </p:nvSpPr>
        <p:spPr>
          <a:xfrm>
            <a:off x="3557393" y="664753"/>
            <a:ext cx="1219878" cy="426927"/>
          </a:xfrm>
          <a:prstGeom prst="accentCallout2">
            <a:avLst>
              <a:gd name="adj1" fmla="val 25834"/>
              <a:gd name="adj2" fmla="val -1840"/>
              <a:gd name="adj3" fmla="val 21969"/>
              <a:gd name="adj4" fmla="val -11507"/>
              <a:gd name="adj5" fmla="val 90157"/>
              <a:gd name="adj6" fmla="val -29449"/>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smtClean="0">
                <a:solidFill>
                  <a:schemeClr val="accent5">
                    <a:lumMod val="50000"/>
                  </a:schemeClr>
                </a:solidFill>
                <a:effectLst/>
              </a:rPr>
              <a:t>International</a:t>
            </a:r>
          </a:p>
          <a:p>
            <a:pPr algn="l">
              <a:lnSpc>
                <a:spcPct val="74000"/>
              </a:lnSpc>
            </a:pPr>
            <a:r>
              <a:rPr lang="en-US" spc="-80" dirty="0" smtClean="0">
                <a:solidFill>
                  <a:schemeClr val="accent5">
                    <a:lumMod val="50000"/>
                  </a:schemeClr>
                </a:solidFill>
                <a:effectLst/>
              </a:rPr>
              <a:t>audiences</a:t>
            </a:r>
            <a:endParaRPr lang="en-US" spc="-80" dirty="0">
              <a:solidFill>
                <a:schemeClr val="accent5">
                  <a:lumMod val="50000"/>
                </a:schemeClr>
              </a:solidFill>
              <a:effectLst/>
            </a:endParaRPr>
          </a:p>
        </p:txBody>
      </p:sp>
      <p:sp>
        <p:nvSpPr>
          <p:cNvPr id="7" name="Content Placeholder 6"/>
          <p:cNvSpPr>
            <a:spLocks noGrp="1"/>
          </p:cNvSpPr>
          <p:nvPr>
            <p:ph sz="half" idx="2"/>
          </p:nvPr>
        </p:nvSpPr>
        <p:spPr/>
        <p:txBody>
          <a:bodyPr/>
          <a:lstStyle/>
          <a:p>
            <a:pPr marL="533400"/>
            <a:r>
              <a:rPr lang="en-US" dirty="0" smtClean="0"/>
              <a:t>Don’t </a:t>
            </a:r>
            <a:r>
              <a:rPr lang="en-US" dirty="0"/>
              <a:t>assume </a:t>
            </a:r>
            <a:r>
              <a:rPr lang="en-US" dirty="0" smtClean="0"/>
              <a:t>everyone </a:t>
            </a:r>
            <a:r>
              <a:rPr lang="en-US" dirty="0"/>
              <a:t>understands your </a:t>
            </a:r>
            <a:r>
              <a:rPr lang="en-US" dirty="0" smtClean="0"/>
              <a:t>accent</a:t>
            </a:r>
          </a:p>
          <a:p>
            <a:pPr marL="533400"/>
            <a:r>
              <a:rPr lang="en-US" dirty="0" smtClean="0"/>
              <a:t>Don’t </a:t>
            </a:r>
            <a:r>
              <a:rPr lang="en-US" dirty="0"/>
              <a:t>let them see you sweat</a:t>
            </a:r>
          </a:p>
          <a:p>
            <a:r>
              <a:rPr lang="en-US" dirty="0" smtClean="0"/>
              <a:t>      </a:t>
            </a:r>
            <a:r>
              <a:rPr lang="en-US" dirty="0"/>
              <a:t>Don’t be guarded,</a:t>
            </a:r>
            <a:br>
              <a:rPr lang="en-US" dirty="0"/>
            </a:br>
            <a:r>
              <a:rPr lang="en-US" dirty="0"/>
              <a:t>      Open your</a:t>
            </a:r>
          </a:p>
          <a:p>
            <a:r>
              <a:rPr lang="en-US" dirty="0"/>
              <a:t>      Don’t be afraid of feeling  </a:t>
            </a:r>
            <a:br>
              <a:rPr lang="en-US" dirty="0"/>
            </a:br>
            <a:r>
              <a:rPr lang="en-US" dirty="0"/>
              <a:t>      </a:t>
            </a:r>
            <a:r>
              <a:rPr lang="en-US" dirty="0" smtClean="0"/>
              <a:t>vulnerable</a:t>
            </a:r>
          </a:p>
        </p:txBody>
      </p:sp>
      <p:pic>
        <p:nvPicPr>
          <p:cNvPr id="8"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15516" y="843558"/>
            <a:ext cx="348092" cy="30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15516" y="3219822"/>
            <a:ext cx="348092" cy="30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860032" y="889075"/>
            <a:ext cx="348092" cy="30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860032" y="1691723"/>
            <a:ext cx="348092" cy="30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Line Callout 2 (Accent Bar) 14"/>
          <p:cNvSpPr/>
          <p:nvPr/>
        </p:nvSpPr>
        <p:spPr>
          <a:xfrm flipH="1">
            <a:off x="4581331" y="623072"/>
            <a:ext cx="270589" cy="449948"/>
          </a:xfrm>
          <a:prstGeom prst="accentCallout2">
            <a:avLst>
              <a:gd name="adj1" fmla="val 25834"/>
              <a:gd name="adj2" fmla="val -1840"/>
              <a:gd name="adj3" fmla="val 26157"/>
              <a:gd name="adj4" fmla="val -68749"/>
              <a:gd name="adj5" fmla="val 84668"/>
              <a:gd name="adj6" fmla="val -156170"/>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r">
              <a:lnSpc>
                <a:spcPct val="74000"/>
              </a:lnSpc>
            </a:pPr>
            <a:endParaRPr lang="en-US" spc="-80" dirty="0">
              <a:solidFill>
                <a:schemeClr val="accent5">
                  <a:lumMod val="50000"/>
                </a:schemeClr>
              </a:solidFill>
              <a:effectLst/>
            </a:endParaRPr>
          </a:p>
        </p:txBody>
      </p:sp>
      <p:pic>
        <p:nvPicPr>
          <p:cNvPr id="12"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860032" y="2456833"/>
            <a:ext cx="348092" cy="30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15516" y="3966271"/>
            <a:ext cx="348092" cy="30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860032" y="3221943"/>
            <a:ext cx="348092" cy="30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8672" y="2731834"/>
            <a:ext cx="335902" cy="335902"/>
          </a:xfrm>
          <a:prstGeom prst="rect">
            <a:avLst/>
          </a:prstGeom>
        </p:spPr>
      </p:pic>
    </p:spTree>
    <p:extLst>
      <p:ext uri="{BB962C8B-B14F-4D97-AF65-F5344CB8AC3E}">
        <p14:creationId xmlns:p14="http://schemas.microsoft.com/office/powerpoint/2010/main" val="425819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Social Networking</a:t>
            </a:r>
            <a:endParaRPr lang="en-US" dirty="0"/>
          </a:p>
        </p:txBody>
      </p:sp>
      <p:sp>
        <p:nvSpPr>
          <p:cNvPr id="3" name="Content Placeholder 2"/>
          <p:cNvSpPr>
            <a:spLocks noGrp="1"/>
          </p:cNvSpPr>
          <p:nvPr>
            <p:ph sz="half" idx="1"/>
          </p:nvPr>
        </p:nvSpPr>
        <p:spPr>
          <a:xfrm>
            <a:off x="161192" y="903767"/>
            <a:ext cx="4980823" cy="3725383"/>
          </a:xfrm>
        </p:spPr>
        <p:txBody>
          <a:bodyPr/>
          <a:lstStyle/>
          <a:p>
            <a:r>
              <a:rPr lang="en-US" dirty="0" smtClean="0"/>
              <a:t>Distribute slides in PDF*</a:t>
            </a:r>
          </a:p>
          <a:p>
            <a:pPr lvl="1"/>
            <a:r>
              <a:rPr lang="en-US" dirty="0" smtClean="0"/>
              <a:t>Review before sending</a:t>
            </a:r>
          </a:p>
          <a:p>
            <a:pPr lvl="1"/>
            <a:r>
              <a:rPr lang="en-US" dirty="0" smtClean="0"/>
              <a:t>Protects your publication</a:t>
            </a:r>
          </a:p>
          <a:p>
            <a:r>
              <a:rPr lang="en-GB" dirty="0" smtClean="0"/>
              <a:t>Camtasia can be used</a:t>
            </a:r>
            <a:br>
              <a:rPr lang="en-GB" dirty="0" smtClean="0"/>
            </a:br>
            <a:r>
              <a:rPr lang="en-GB" dirty="0" smtClean="0"/>
              <a:t>to record PowerPoint</a:t>
            </a:r>
          </a:p>
          <a:p>
            <a:pPr lvl="2"/>
            <a:r>
              <a:rPr lang="en-US" dirty="0" smtClean="0"/>
              <a:t>http://www.techsmith.com/camtasia.html </a:t>
            </a:r>
          </a:p>
          <a:p>
            <a:pPr lvl="1"/>
            <a:r>
              <a:rPr lang="en-GB" dirty="0" smtClean="0"/>
              <a:t>Recorded presentations </a:t>
            </a:r>
            <a:r>
              <a:rPr lang="en-GB" dirty="0"/>
              <a:t>&amp; </a:t>
            </a:r>
            <a:r>
              <a:rPr lang="en-GB" dirty="0" smtClean="0"/>
              <a:t>video</a:t>
            </a:r>
            <a:r>
              <a:rPr lang="en-GB" dirty="0"/>
              <a:t/>
            </a:r>
            <a:br>
              <a:rPr lang="en-GB" dirty="0"/>
            </a:br>
            <a:r>
              <a:rPr lang="en-GB" dirty="0"/>
              <a:t>can </a:t>
            </a:r>
            <a:r>
              <a:rPr lang="en-GB" dirty="0" smtClean="0"/>
              <a:t>be combined in a NLE editor</a:t>
            </a:r>
          </a:p>
          <a:p>
            <a:r>
              <a:rPr lang="en-US" dirty="0" smtClean="0"/>
              <a:t>CamStudio is a good</a:t>
            </a:r>
            <a:br>
              <a:rPr lang="en-US" dirty="0" smtClean="0"/>
            </a:br>
            <a:r>
              <a:rPr lang="en-US" dirty="0" smtClean="0"/>
              <a:t>open source alterative</a:t>
            </a:r>
          </a:p>
          <a:p>
            <a:pPr lvl="2"/>
            <a:r>
              <a:rPr lang="en-US" dirty="0" smtClean="0"/>
              <a:t>http://camstudio.org/</a:t>
            </a:r>
            <a:endParaRPr lang="en-GB" dirty="0"/>
          </a:p>
        </p:txBody>
      </p:sp>
      <p:sp>
        <p:nvSpPr>
          <p:cNvPr id="8" name="Content Placeholder 7"/>
          <p:cNvSpPr>
            <a:spLocks noGrp="1"/>
          </p:cNvSpPr>
          <p:nvPr>
            <p:ph sz="half" idx="2"/>
          </p:nvPr>
        </p:nvSpPr>
        <p:spPr/>
        <p:txBody>
          <a:bodyPr/>
          <a:lstStyle/>
          <a:p>
            <a:r>
              <a:rPr lang="en-US" dirty="0" smtClean="0"/>
              <a:t>                    Post onto</a:t>
            </a:r>
            <a:br>
              <a:rPr lang="en-US" dirty="0" smtClean="0"/>
            </a:br>
            <a:r>
              <a:rPr lang="en-US" dirty="0" smtClean="0"/>
              <a:t>                    slideshare</a:t>
            </a:r>
          </a:p>
          <a:p>
            <a:r>
              <a:rPr lang="en-US" dirty="0" smtClean="0"/>
              <a:t>                    Link to your</a:t>
            </a:r>
            <a:br>
              <a:rPr lang="en-US" dirty="0" smtClean="0"/>
            </a:br>
            <a:r>
              <a:rPr lang="en-US" dirty="0" smtClean="0"/>
              <a:t>                    LinkedIn profile</a:t>
            </a:r>
          </a:p>
          <a:p>
            <a:r>
              <a:rPr lang="en-US" dirty="0" smtClean="0"/>
              <a:t>                    Link to</a:t>
            </a:r>
            <a:br>
              <a:rPr lang="en-US" dirty="0" smtClean="0"/>
            </a:br>
            <a:r>
              <a:rPr lang="en-US" dirty="0" smtClean="0"/>
              <a:t>                    your blog</a:t>
            </a:r>
          </a:p>
          <a:p>
            <a:r>
              <a:rPr lang="en-US" dirty="0" smtClean="0"/>
              <a:t>                    Link to</a:t>
            </a:r>
            <a:br>
              <a:rPr lang="en-US" dirty="0" smtClean="0"/>
            </a:br>
            <a:r>
              <a:rPr lang="en-US" dirty="0" smtClean="0"/>
              <a:t>                    Facebook</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6322" y="904798"/>
            <a:ext cx="550828" cy="5508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6322" y="1707654"/>
            <a:ext cx="550828" cy="5442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6322" y="2499742"/>
            <a:ext cx="550828" cy="55312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9240" y="3291830"/>
            <a:ext cx="484992" cy="479028"/>
          </a:xfrm>
          <a:prstGeom prst="rect">
            <a:avLst/>
          </a:prstGeom>
        </p:spPr>
      </p:pic>
      <p:sp>
        <p:nvSpPr>
          <p:cNvPr id="9" name="Rectangle 8"/>
          <p:cNvSpPr/>
          <p:nvPr/>
        </p:nvSpPr>
        <p:spPr>
          <a:xfrm>
            <a:off x="2375756" y="4767994"/>
            <a:ext cx="4680520" cy="374152"/>
          </a:xfrm>
          <a:prstGeom prst="rect">
            <a:avLst/>
          </a:prstGeom>
        </p:spPr>
        <p:txBody>
          <a:bodyPr wrap="square" lIns="77925" tIns="38963" rIns="77925" bIns="38963">
            <a:spAutoFit/>
          </a:bodyPr>
          <a:lstStyle/>
          <a:p>
            <a:pPr algn="l">
              <a:lnSpc>
                <a:spcPct val="80000"/>
              </a:lnSpc>
            </a:pPr>
            <a:r>
              <a:rPr lang="en-US" sz="1200" b="0" dirty="0" smtClean="0">
                <a:solidFill>
                  <a:schemeClr val="accent5">
                    <a:lumMod val="20000"/>
                    <a:lumOff val="80000"/>
                  </a:schemeClr>
                </a:solidFill>
                <a:effectLst/>
              </a:rPr>
              <a:t>* For company presentations, check your corporate policy</a:t>
            </a:r>
          </a:p>
          <a:p>
            <a:pPr algn="l">
              <a:lnSpc>
                <a:spcPct val="80000"/>
              </a:lnSpc>
            </a:pPr>
            <a:r>
              <a:rPr lang="en-US" sz="1200" b="0" dirty="0" smtClean="0">
                <a:solidFill>
                  <a:schemeClr val="accent5">
                    <a:lumMod val="20000"/>
                    <a:lumOff val="80000"/>
                  </a:schemeClr>
                </a:solidFill>
                <a:effectLst/>
              </a:rPr>
              <a:t>NLE = Non Linear Editor – eg. Adobe Premier Pro, Apple Final Cut</a:t>
            </a:r>
          </a:p>
        </p:txBody>
      </p:sp>
    </p:spTree>
    <p:extLst>
      <p:ext uri="{BB962C8B-B14F-4D97-AF65-F5344CB8AC3E}">
        <p14:creationId xmlns:p14="http://schemas.microsoft.com/office/powerpoint/2010/main" val="1662667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Download the Original Presentation</a:t>
            </a:r>
            <a:endParaRPr lang="en-US" dirty="0"/>
          </a:p>
        </p:txBody>
      </p:sp>
      <p:sp>
        <p:nvSpPr>
          <p:cNvPr id="3" name="Content Placeholder 2"/>
          <p:cNvSpPr>
            <a:spLocks noGrp="1"/>
          </p:cNvSpPr>
          <p:nvPr>
            <p:ph idx="1"/>
          </p:nvPr>
        </p:nvSpPr>
        <p:spPr/>
        <p:txBody>
          <a:bodyPr/>
          <a:lstStyle/>
          <a:p>
            <a:r>
              <a:rPr lang="en-US" dirty="0" smtClean="0"/>
              <a:t>Download</a:t>
            </a:r>
            <a:r>
              <a:rPr lang="en-US" b="0" dirty="0" smtClean="0"/>
              <a:t> the native </a:t>
            </a:r>
            <a:r>
              <a:rPr lang="en-US" dirty="0"/>
              <a:t>PowerPoint </a:t>
            </a:r>
            <a:r>
              <a:rPr lang="en-US" dirty="0" smtClean="0"/>
              <a:t>slides, from </a:t>
            </a:r>
            <a:r>
              <a:rPr lang="en-US" dirty="0"/>
              <a:t>my </a:t>
            </a:r>
            <a:r>
              <a:rPr lang="en-US" dirty="0" smtClean="0"/>
              <a:t>blog:</a:t>
            </a:r>
            <a:endParaRPr lang="en-US" dirty="0"/>
          </a:p>
          <a:p>
            <a:pPr lvl="1"/>
            <a:r>
              <a:rPr lang="en-US" dirty="0"/>
              <a:t>http://</a:t>
            </a:r>
            <a:r>
              <a:rPr lang="en-US" dirty="0" smtClean="0"/>
              <a:t>gdusil.wordpress.com/2013/05/20/presentation-skills-what-they-never-teach-you</a:t>
            </a:r>
            <a:endParaRPr lang="en-US" dirty="0"/>
          </a:p>
          <a:p>
            <a:r>
              <a:rPr lang="en-US" dirty="0" smtClean="0"/>
              <a:t>Or, check out other articles on my </a:t>
            </a:r>
            <a:r>
              <a:rPr lang="en-US" dirty="0"/>
              <a:t>blog:</a:t>
            </a:r>
          </a:p>
          <a:p>
            <a:pPr lvl="1"/>
            <a:r>
              <a:rPr lang="en-US" dirty="0"/>
              <a:t>http://gdusil.wordpress.com </a:t>
            </a:r>
          </a:p>
          <a:p>
            <a:pPr lvl="1"/>
            <a:endParaRPr lang="en-US" dirty="0"/>
          </a:p>
        </p:txBody>
      </p:sp>
    </p:spTree>
    <p:extLst>
      <p:ext uri="{BB962C8B-B14F-4D97-AF65-F5344CB8AC3E}">
        <p14:creationId xmlns:p14="http://schemas.microsoft.com/office/powerpoint/2010/main" val="1804418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PowerPoint - Slides</a:t>
            </a:r>
            <a:endParaRPr lang="en-US" dirty="0"/>
          </a:p>
        </p:txBody>
      </p:sp>
      <p:sp>
        <p:nvSpPr>
          <p:cNvPr id="3" name="Content Placeholder 2"/>
          <p:cNvSpPr>
            <a:spLocks noGrp="1"/>
          </p:cNvSpPr>
          <p:nvPr>
            <p:ph sz="half" idx="1"/>
          </p:nvPr>
        </p:nvSpPr>
        <p:spPr/>
        <p:txBody>
          <a:bodyPr/>
          <a:lstStyle/>
          <a:p>
            <a:r>
              <a:rPr lang="en-US" dirty="0" smtClean="0"/>
              <a:t>First Bullet</a:t>
            </a:r>
          </a:p>
          <a:p>
            <a:pPr lvl="1">
              <a:spcBef>
                <a:spcPts val="300"/>
              </a:spcBef>
            </a:pPr>
            <a:r>
              <a:rPr lang="en-US" dirty="0" smtClean="0"/>
              <a:t>Second </a:t>
            </a:r>
            <a:r>
              <a:rPr lang="en-US" dirty="0"/>
              <a:t>Bullet</a:t>
            </a:r>
            <a:endParaRPr lang="en-US" dirty="0" smtClean="0"/>
          </a:p>
          <a:p>
            <a:pPr lvl="2"/>
            <a:r>
              <a:rPr lang="en-US" dirty="0" smtClean="0"/>
              <a:t>Third Bullet</a:t>
            </a:r>
          </a:p>
        </p:txBody>
      </p:sp>
      <p:sp>
        <p:nvSpPr>
          <p:cNvPr id="5" name="Line Callout 2 (Accent Bar) 4"/>
          <p:cNvSpPr/>
          <p:nvPr/>
        </p:nvSpPr>
        <p:spPr>
          <a:xfrm>
            <a:off x="4427984" y="447514"/>
            <a:ext cx="792088" cy="504056"/>
          </a:xfrm>
          <a:prstGeom prst="accentCallout2">
            <a:avLst>
              <a:gd name="adj1" fmla="val 41937"/>
              <a:gd name="adj2" fmla="val -1693"/>
              <a:gd name="adj3" fmla="val 42833"/>
              <a:gd name="adj4" fmla="val -18496"/>
              <a:gd name="adj5" fmla="val -9825"/>
              <a:gd name="adj6" fmla="val -32526"/>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smtClean="0">
                <a:solidFill>
                  <a:schemeClr val="accent5">
                    <a:lumMod val="50000"/>
                  </a:schemeClr>
                </a:solidFill>
                <a:effectLst/>
                <a:latin typeface="Arial" pitchFamily="34" charset="0"/>
                <a:cs typeface="Arial" pitchFamily="34" charset="0"/>
              </a:rPr>
              <a:t>34 points</a:t>
            </a:r>
            <a:endParaRPr lang="en-US" spc="-80" dirty="0">
              <a:solidFill>
                <a:schemeClr val="accent5">
                  <a:lumMod val="50000"/>
                </a:schemeClr>
              </a:solidFill>
              <a:effectLst/>
              <a:latin typeface="Arial" pitchFamily="34" charset="0"/>
              <a:cs typeface="Arial" pitchFamily="34" charset="0"/>
            </a:endParaRPr>
          </a:p>
        </p:txBody>
      </p:sp>
      <p:sp>
        <p:nvSpPr>
          <p:cNvPr id="6" name="Line Callout 2 (Accent Bar) 5"/>
          <p:cNvSpPr/>
          <p:nvPr/>
        </p:nvSpPr>
        <p:spPr>
          <a:xfrm>
            <a:off x="2447764" y="843558"/>
            <a:ext cx="1260140" cy="216024"/>
          </a:xfrm>
          <a:prstGeom prst="accentCallout2">
            <a:avLst>
              <a:gd name="adj1" fmla="val 37614"/>
              <a:gd name="adj2" fmla="val -3604"/>
              <a:gd name="adj3" fmla="val 35922"/>
              <a:gd name="adj4" fmla="val -20007"/>
              <a:gd name="adj5" fmla="val 96629"/>
              <a:gd name="adj6" fmla="val -43563"/>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a:solidFill>
                  <a:schemeClr val="accent5">
                    <a:lumMod val="50000"/>
                  </a:schemeClr>
                </a:solidFill>
                <a:effectLst/>
              </a:rPr>
              <a:t>2</a:t>
            </a:r>
            <a:r>
              <a:rPr lang="en-US" spc="-80" dirty="0" smtClean="0">
                <a:solidFill>
                  <a:schemeClr val="accent5">
                    <a:lumMod val="50000"/>
                  </a:schemeClr>
                </a:solidFill>
                <a:effectLst/>
                <a:latin typeface="Arial" pitchFamily="34" charset="0"/>
                <a:cs typeface="Arial" pitchFamily="34" charset="0"/>
              </a:rPr>
              <a:t>4 points</a:t>
            </a:r>
            <a:endParaRPr lang="en-US" spc="-80" dirty="0">
              <a:solidFill>
                <a:schemeClr val="accent5">
                  <a:lumMod val="50000"/>
                </a:schemeClr>
              </a:solidFill>
              <a:effectLst/>
              <a:latin typeface="Arial" pitchFamily="34" charset="0"/>
              <a:cs typeface="Arial" pitchFamily="34" charset="0"/>
            </a:endParaRPr>
          </a:p>
        </p:txBody>
      </p:sp>
      <p:sp>
        <p:nvSpPr>
          <p:cNvPr id="7" name="Line Callout 2 (Accent Bar) 6"/>
          <p:cNvSpPr/>
          <p:nvPr/>
        </p:nvSpPr>
        <p:spPr>
          <a:xfrm>
            <a:off x="2455305" y="1167594"/>
            <a:ext cx="1548172" cy="504056"/>
          </a:xfrm>
          <a:prstGeom prst="accentCallout2">
            <a:avLst>
              <a:gd name="adj1" fmla="val 42699"/>
              <a:gd name="adj2" fmla="val -3349"/>
              <a:gd name="adj3" fmla="val 46191"/>
              <a:gd name="adj4" fmla="val -9692"/>
              <a:gd name="adj5" fmla="val 38061"/>
              <a:gd name="adj6" fmla="val -19102"/>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smtClean="0">
                <a:solidFill>
                  <a:schemeClr val="accent5">
                    <a:lumMod val="50000"/>
                  </a:schemeClr>
                </a:solidFill>
                <a:effectLst/>
              </a:rPr>
              <a:t>22</a:t>
            </a:r>
            <a:r>
              <a:rPr lang="en-US" spc="-80" dirty="0" smtClean="0">
                <a:solidFill>
                  <a:schemeClr val="accent5">
                    <a:lumMod val="50000"/>
                  </a:schemeClr>
                </a:solidFill>
                <a:effectLst/>
                <a:latin typeface="Arial" pitchFamily="34" charset="0"/>
                <a:cs typeface="Arial" pitchFamily="34" charset="0"/>
              </a:rPr>
              <a:t> points, with contrast color</a:t>
            </a:r>
            <a:endParaRPr lang="en-US" spc="-80" dirty="0">
              <a:solidFill>
                <a:schemeClr val="accent5">
                  <a:lumMod val="50000"/>
                </a:schemeClr>
              </a:solidFill>
              <a:effectLst/>
              <a:latin typeface="Arial" pitchFamily="34" charset="0"/>
              <a:cs typeface="Arial" pitchFamily="34" charset="0"/>
            </a:endParaRPr>
          </a:p>
        </p:txBody>
      </p:sp>
      <p:sp>
        <p:nvSpPr>
          <p:cNvPr id="8" name="Line Callout 2 (Accent Bar) 7"/>
          <p:cNvSpPr/>
          <p:nvPr/>
        </p:nvSpPr>
        <p:spPr>
          <a:xfrm>
            <a:off x="2465182" y="1743658"/>
            <a:ext cx="1224136" cy="468052"/>
          </a:xfrm>
          <a:prstGeom prst="accentCallout2">
            <a:avLst>
              <a:gd name="adj1" fmla="val 33892"/>
              <a:gd name="adj2" fmla="val -5027"/>
              <a:gd name="adj3" fmla="val 38082"/>
              <a:gd name="adj4" fmla="val -13123"/>
              <a:gd name="adj5" fmla="val -31111"/>
              <a:gd name="adj6" fmla="val -41874"/>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smtClean="0">
                <a:solidFill>
                  <a:schemeClr val="accent5">
                    <a:lumMod val="50000"/>
                  </a:schemeClr>
                </a:solidFill>
                <a:effectLst/>
              </a:rPr>
              <a:t>20</a:t>
            </a:r>
            <a:r>
              <a:rPr lang="en-US" spc="-80" dirty="0" smtClean="0">
                <a:solidFill>
                  <a:schemeClr val="accent5">
                    <a:lumMod val="50000"/>
                  </a:schemeClr>
                </a:solidFill>
                <a:effectLst/>
                <a:latin typeface="Arial" pitchFamily="34" charset="0"/>
                <a:cs typeface="Arial" pitchFamily="34" charset="0"/>
              </a:rPr>
              <a:t> points, grey</a:t>
            </a:r>
            <a:endParaRPr lang="en-US" spc="-80" dirty="0">
              <a:solidFill>
                <a:schemeClr val="accent5">
                  <a:lumMod val="50000"/>
                </a:schemeClr>
              </a:solidFill>
              <a:effectLst/>
              <a:latin typeface="Arial" pitchFamily="34" charset="0"/>
              <a:cs typeface="Arial" pitchFamily="34" charset="0"/>
            </a:endParaRPr>
          </a:p>
        </p:txBody>
      </p:sp>
      <p:sp>
        <p:nvSpPr>
          <p:cNvPr id="10" name="Line Callout 2 (Accent Bar) 9"/>
          <p:cNvSpPr/>
          <p:nvPr/>
        </p:nvSpPr>
        <p:spPr>
          <a:xfrm>
            <a:off x="450126" y="3039802"/>
            <a:ext cx="1800200" cy="720080"/>
          </a:xfrm>
          <a:prstGeom prst="accentCallout2">
            <a:avLst>
              <a:gd name="adj1" fmla="val 25834"/>
              <a:gd name="adj2" fmla="val -3604"/>
              <a:gd name="adj3" fmla="val 24000"/>
              <a:gd name="adj4" fmla="val -18424"/>
              <a:gd name="adj5" fmla="val -275861"/>
              <a:gd name="adj6" fmla="val -15981"/>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smtClean="0">
                <a:solidFill>
                  <a:schemeClr val="accent5">
                    <a:lumMod val="50000"/>
                  </a:schemeClr>
                </a:solidFill>
                <a:effectLst/>
              </a:rPr>
              <a:t>The First line does not need to be bulleted</a:t>
            </a:r>
            <a:endParaRPr lang="en-US" spc="-80" dirty="0">
              <a:solidFill>
                <a:schemeClr val="accent5">
                  <a:lumMod val="50000"/>
                </a:schemeClr>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042035"/>
            <a:ext cx="3248928" cy="2077887"/>
          </a:xfrm>
          <a:prstGeom prst="rect">
            <a:avLst/>
          </a:prstGeom>
          <a:effectLst>
            <a:outerShdw blurRad="203200" dist="101600" dir="8400000" algn="tl" rotWithShape="0">
              <a:schemeClr val="accent5">
                <a:lumMod val="75000"/>
                <a:alpha val="52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Line Callout 2 (Accent Bar) 15"/>
          <p:cNvSpPr/>
          <p:nvPr/>
        </p:nvSpPr>
        <p:spPr>
          <a:xfrm>
            <a:off x="431540" y="2067694"/>
            <a:ext cx="1512168" cy="720080"/>
          </a:xfrm>
          <a:prstGeom prst="accentCallout2">
            <a:avLst>
              <a:gd name="adj1" fmla="val 25834"/>
              <a:gd name="adj2" fmla="val -3604"/>
              <a:gd name="adj3" fmla="val 25003"/>
              <a:gd name="adj4" fmla="val -11273"/>
              <a:gd name="adj5" fmla="val -61237"/>
              <a:gd name="adj6" fmla="val -7763"/>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smtClean="0">
                <a:solidFill>
                  <a:schemeClr val="accent5">
                    <a:lumMod val="50000"/>
                  </a:schemeClr>
                </a:solidFill>
                <a:effectLst/>
              </a:rPr>
              <a:t>No need for more </a:t>
            </a:r>
            <a:r>
              <a:rPr lang="en-US" spc="-80" dirty="0">
                <a:solidFill>
                  <a:schemeClr val="accent5">
                    <a:lumMod val="50000"/>
                  </a:schemeClr>
                </a:solidFill>
                <a:effectLst/>
              </a:rPr>
              <a:t>than three levels</a:t>
            </a:r>
          </a:p>
        </p:txBody>
      </p:sp>
      <p:sp>
        <p:nvSpPr>
          <p:cNvPr id="18" name="Line Callout 2 (Accent Bar) 17"/>
          <p:cNvSpPr/>
          <p:nvPr/>
        </p:nvSpPr>
        <p:spPr>
          <a:xfrm flipH="1">
            <a:off x="3550722" y="3687874"/>
            <a:ext cx="1777360" cy="682245"/>
          </a:xfrm>
          <a:prstGeom prst="accentCallout2">
            <a:avLst>
              <a:gd name="adj1" fmla="val 76225"/>
              <a:gd name="adj2" fmla="val -2922"/>
              <a:gd name="adj3" fmla="val 76762"/>
              <a:gd name="adj4" fmla="val -10944"/>
              <a:gd name="adj5" fmla="val -11419"/>
              <a:gd name="adj6" fmla="val -173969"/>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r">
              <a:lnSpc>
                <a:spcPct val="74000"/>
              </a:lnSpc>
            </a:pPr>
            <a:r>
              <a:rPr lang="en-US" spc="-80" dirty="0">
                <a:solidFill>
                  <a:schemeClr val="accent5">
                    <a:lumMod val="50000"/>
                  </a:schemeClr>
                </a:solidFill>
                <a:effectLst/>
              </a:rPr>
              <a:t>Larger text </a:t>
            </a:r>
            <a:r>
              <a:rPr lang="en-US" spc="-80" dirty="0" smtClean="0">
                <a:solidFill>
                  <a:schemeClr val="accent5">
                    <a:lumMod val="50000"/>
                  </a:schemeClr>
                </a:solidFill>
                <a:effectLst/>
              </a:rPr>
              <a:t>can </a:t>
            </a:r>
            <a:r>
              <a:rPr lang="en-US" spc="-80" dirty="0">
                <a:solidFill>
                  <a:schemeClr val="accent5">
                    <a:lumMod val="50000"/>
                  </a:schemeClr>
                </a:solidFill>
                <a:effectLst/>
              </a:rPr>
              <a:t>have line spacing as low as </a:t>
            </a:r>
            <a:r>
              <a:rPr lang="en-US" spc="-80" dirty="0" smtClean="0">
                <a:solidFill>
                  <a:schemeClr val="accent5">
                    <a:lumMod val="50000"/>
                  </a:schemeClr>
                </a:solidFill>
                <a:effectLst/>
              </a:rPr>
              <a:t>0.6</a:t>
            </a:r>
            <a:endParaRPr lang="en-US" spc="-80" dirty="0">
              <a:solidFill>
                <a:schemeClr val="accent5">
                  <a:lumMod val="50000"/>
                </a:schemeClr>
              </a:solidFill>
              <a:effectLs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132" y="961915"/>
            <a:ext cx="2895600" cy="790575"/>
          </a:xfrm>
          <a:prstGeom prst="rect">
            <a:avLst/>
          </a:prstGeom>
          <a:effectLst>
            <a:outerShdw blurRad="203200" dist="101600" dir="8400000" algn="tl" rotWithShape="0">
              <a:schemeClr val="accent5">
                <a:lumMod val="75000"/>
                <a:alpha val="52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Elbow Connector 20"/>
          <p:cNvCxnSpPr/>
          <p:nvPr/>
        </p:nvCxnSpPr>
        <p:spPr>
          <a:xfrm rot="10800000" flipV="1">
            <a:off x="6372200" y="1681995"/>
            <a:ext cx="2052228" cy="432048"/>
          </a:xfrm>
          <a:prstGeom prst="bentConnector3">
            <a:avLst>
              <a:gd name="adj1" fmla="val 24421"/>
            </a:avLst>
          </a:prstGeom>
          <a:noFill/>
          <a:ln w="50800">
            <a:solidFill>
              <a:schemeClr val="accent5">
                <a:lumMod val="40000"/>
                <a:lumOff val="60000"/>
              </a:schemeClr>
            </a:solidFill>
            <a:headEnd type="oval"/>
            <a:tailEnd type="oval"/>
          </a:ln>
          <a:effectLst/>
        </p:spPr>
      </p:cxnSp>
      <p:sp>
        <p:nvSpPr>
          <p:cNvPr id="32" name="Line Callout 2 (Accent Bar) 31"/>
          <p:cNvSpPr/>
          <p:nvPr/>
        </p:nvSpPr>
        <p:spPr>
          <a:xfrm>
            <a:off x="2447764" y="2391730"/>
            <a:ext cx="1692188" cy="468052"/>
          </a:xfrm>
          <a:prstGeom prst="accentCallout2">
            <a:avLst>
              <a:gd name="adj1" fmla="val 27562"/>
              <a:gd name="adj2" fmla="val -2575"/>
              <a:gd name="adj3" fmla="val 28632"/>
              <a:gd name="adj4" fmla="val -11273"/>
              <a:gd name="adj5" fmla="val -101127"/>
              <a:gd name="adj6" fmla="val -29745"/>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smtClean="0">
                <a:solidFill>
                  <a:schemeClr val="accent5">
                    <a:lumMod val="50000"/>
                  </a:schemeClr>
                </a:solidFill>
                <a:effectLst/>
              </a:rPr>
              <a:t>Don’t use less than 18 points</a:t>
            </a:r>
            <a:endParaRPr lang="en-US" spc="-80" dirty="0">
              <a:solidFill>
                <a:schemeClr val="accent5">
                  <a:lumMod val="50000"/>
                </a:schemeClr>
              </a:solidFill>
              <a:effectLst/>
            </a:endParaRPr>
          </a:p>
        </p:txBody>
      </p:sp>
    </p:spTree>
    <p:extLst>
      <p:ext uri="{BB962C8B-B14F-4D97-AF65-F5344CB8AC3E}">
        <p14:creationId xmlns:p14="http://schemas.microsoft.com/office/powerpoint/2010/main" val="355680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6" grpId="0" animBg="1"/>
      <p:bldP spid="18"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PowerPoint - Slides</a:t>
            </a:r>
            <a:endParaRPr lang="en-US" dirty="0"/>
          </a:p>
        </p:txBody>
      </p:sp>
      <p:sp>
        <p:nvSpPr>
          <p:cNvPr id="3" name="Content Placeholder 2"/>
          <p:cNvSpPr>
            <a:spLocks noGrp="1"/>
          </p:cNvSpPr>
          <p:nvPr>
            <p:ph sz="half" idx="1"/>
          </p:nvPr>
        </p:nvSpPr>
        <p:spPr/>
        <p:txBody>
          <a:bodyPr/>
          <a:lstStyle/>
          <a:p>
            <a:r>
              <a:rPr lang="en-US" dirty="0" smtClean="0"/>
              <a:t>First</a:t>
            </a:r>
            <a:br>
              <a:rPr lang="en-US" dirty="0" smtClean="0"/>
            </a:br>
            <a:r>
              <a:rPr lang="en-US" dirty="0" smtClean="0"/>
              <a:t>Bullet</a:t>
            </a:r>
          </a:p>
        </p:txBody>
      </p:sp>
      <p:sp>
        <p:nvSpPr>
          <p:cNvPr id="17" name="Line Callout 2 (Accent Bar) 16"/>
          <p:cNvSpPr/>
          <p:nvPr/>
        </p:nvSpPr>
        <p:spPr>
          <a:xfrm>
            <a:off x="1583668" y="951569"/>
            <a:ext cx="2340260" cy="853479"/>
          </a:xfrm>
          <a:prstGeom prst="accentCallout2">
            <a:avLst>
              <a:gd name="adj1" fmla="val 25834"/>
              <a:gd name="adj2" fmla="val -3604"/>
              <a:gd name="adj3" fmla="val 28632"/>
              <a:gd name="adj4" fmla="val -11273"/>
              <a:gd name="adj5" fmla="val 12311"/>
              <a:gd name="adj6" fmla="val -22960"/>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smtClean="0">
                <a:solidFill>
                  <a:schemeClr val="accent5">
                    <a:lumMod val="50000"/>
                  </a:schemeClr>
                </a:solidFill>
                <a:effectLst/>
              </a:rPr>
              <a:t>Font spacing can be condensed </a:t>
            </a:r>
            <a:r>
              <a:rPr lang="en-US" spc="-80" dirty="0">
                <a:solidFill>
                  <a:schemeClr val="accent5">
                    <a:lumMod val="50000"/>
                  </a:schemeClr>
                </a:solidFill>
                <a:effectLst/>
              </a:rPr>
              <a:t>to </a:t>
            </a:r>
            <a:r>
              <a:rPr lang="en-US" spc="-80" dirty="0" smtClean="0">
                <a:solidFill>
                  <a:schemeClr val="accent5">
                    <a:lumMod val="50000"/>
                  </a:schemeClr>
                </a:solidFill>
                <a:effectLst/>
              </a:rPr>
              <a:t>.6 </a:t>
            </a:r>
            <a:r>
              <a:rPr lang="en-US" spc="-80" dirty="0">
                <a:solidFill>
                  <a:schemeClr val="accent5">
                    <a:lumMod val="50000"/>
                  </a:schemeClr>
                </a:solidFill>
                <a:effectLst/>
              </a:rPr>
              <a:t>of normal </a:t>
            </a:r>
            <a:r>
              <a:rPr lang="en-US" spc="-80" dirty="0" smtClean="0">
                <a:solidFill>
                  <a:schemeClr val="accent5">
                    <a:lumMod val="50000"/>
                  </a:schemeClr>
                </a:solidFill>
                <a:effectLst/>
              </a:rPr>
              <a:t>spacing, or higher for larger fonts</a:t>
            </a:r>
            <a:endParaRPr lang="en-US" spc="-80" dirty="0">
              <a:solidFill>
                <a:schemeClr val="accent5">
                  <a:lumMod val="50000"/>
                </a:schemeClr>
              </a:solidFill>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590" y="1599642"/>
            <a:ext cx="3030882" cy="2016224"/>
          </a:xfrm>
          <a:prstGeom prst="rect">
            <a:avLst/>
          </a:prstGeom>
          <a:effectLst>
            <a:outerShdw blurRad="203200" dist="101600" dir="8400000" algn="tl" rotWithShape="0">
              <a:schemeClr val="accent5">
                <a:lumMod val="75000"/>
                <a:alpha val="52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038" y="627534"/>
            <a:ext cx="2209800" cy="781050"/>
          </a:xfrm>
          <a:prstGeom prst="rect">
            <a:avLst/>
          </a:prstGeom>
          <a:effectLst>
            <a:outerShdw blurRad="203200" dist="101600" dir="8400000" algn="tl" rotWithShape="0">
              <a:schemeClr val="accent5">
                <a:lumMod val="75000"/>
                <a:alpha val="52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Line Callout 2 (Accent Bar) 19"/>
          <p:cNvSpPr/>
          <p:nvPr/>
        </p:nvSpPr>
        <p:spPr>
          <a:xfrm flipH="1">
            <a:off x="3455718" y="2535746"/>
            <a:ext cx="1836361" cy="684076"/>
          </a:xfrm>
          <a:prstGeom prst="accentCallout2">
            <a:avLst>
              <a:gd name="adj1" fmla="val 29653"/>
              <a:gd name="adj2" fmla="val -2848"/>
              <a:gd name="adj3" fmla="val 28632"/>
              <a:gd name="adj4" fmla="val -11273"/>
              <a:gd name="adj5" fmla="val -71687"/>
              <a:gd name="adj6" fmla="val -28347"/>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r">
              <a:lnSpc>
                <a:spcPct val="74000"/>
              </a:lnSpc>
            </a:pPr>
            <a:r>
              <a:rPr lang="en-US" spc="-80" dirty="0" smtClean="0">
                <a:solidFill>
                  <a:schemeClr val="accent5">
                    <a:lumMod val="50000"/>
                  </a:schemeClr>
                </a:solidFill>
                <a:effectLst/>
              </a:rPr>
              <a:t>Fonts can be condensed to save  sentence spacing</a:t>
            </a:r>
            <a:endParaRPr lang="en-US" spc="-80" dirty="0">
              <a:solidFill>
                <a:schemeClr val="accent5">
                  <a:lumMod val="50000"/>
                </a:schemeClr>
              </a:solidFill>
              <a:effectLst/>
            </a:endParaRPr>
          </a:p>
        </p:txBody>
      </p:sp>
      <p:sp>
        <p:nvSpPr>
          <p:cNvPr id="21" name="Line Callout 2 (Accent Bar) 20"/>
          <p:cNvSpPr/>
          <p:nvPr/>
        </p:nvSpPr>
        <p:spPr>
          <a:xfrm flipH="1">
            <a:off x="3491880" y="3759882"/>
            <a:ext cx="1476164" cy="684076"/>
          </a:xfrm>
          <a:prstGeom prst="accentCallout2">
            <a:avLst>
              <a:gd name="adj1" fmla="val 64308"/>
              <a:gd name="adj2" fmla="val -2848"/>
              <a:gd name="adj3" fmla="val 64525"/>
              <a:gd name="adj4" fmla="val -15862"/>
              <a:gd name="adj5" fmla="val -17535"/>
              <a:gd name="adj6" fmla="val -52108"/>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r">
              <a:lnSpc>
                <a:spcPct val="74000"/>
              </a:lnSpc>
            </a:pPr>
            <a:r>
              <a:rPr lang="en-US" spc="-80" dirty="0" smtClean="0">
                <a:solidFill>
                  <a:schemeClr val="accent5">
                    <a:lumMod val="50000"/>
                  </a:schemeClr>
                </a:solidFill>
                <a:effectLst/>
              </a:rPr>
              <a:t>Shadow on Graphics for emphasis</a:t>
            </a:r>
            <a:endParaRPr lang="en-US" spc="-80" dirty="0">
              <a:solidFill>
                <a:schemeClr val="accent5">
                  <a:lumMod val="50000"/>
                </a:schemeClr>
              </a:solidFill>
              <a:effectLst/>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959682"/>
            <a:ext cx="2628292" cy="2573763"/>
          </a:xfrm>
          <a:prstGeom prst="rect">
            <a:avLst/>
          </a:prstGeom>
          <a:effectLst>
            <a:outerShdw blurRad="203200" dist="101600" dir="8400000" algn="tl" rotWithShape="0">
              <a:schemeClr val="accent5">
                <a:lumMod val="75000"/>
                <a:alpha val="52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Elbow Connector 22"/>
          <p:cNvCxnSpPr/>
          <p:nvPr/>
        </p:nvCxnSpPr>
        <p:spPr>
          <a:xfrm rot="10800000" flipV="1">
            <a:off x="6941718" y="1311610"/>
            <a:ext cx="864096" cy="504056"/>
          </a:xfrm>
          <a:prstGeom prst="bentConnector3">
            <a:avLst>
              <a:gd name="adj1" fmla="val 50000"/>
            </a:avLst>
          </a:prstGeom>
          <a:noFill/>
          <a:ln w="50800">
            <a:solidFill>
              <a:schemeClr val="accent5">
                <a:lumMod val="40000"/>
                <a:lumOff val="60000"/>
              </a:schemeClr>
            </a:solidFill>
            <a:headEnd type="oval"/>
            <a:tailEnd type="oval"/>
          </a:ln>
          <a:effectLst/>
        </p:spPr>
      </p:cxnSp>
      <p:cxnSp>
        <p:nvCxnSpPr>
          <p:cNvPr id="27" name="Elbow Connector 26"/>
          <p:cNvCxnSpPr/>
          <p:nvPr/>
        </p:nvCxnSpPr>
        <p:spPr>
          <a:xfrm>
            <a:off x="2123728" y="3471850"/>
            <a:ext cx="1368152" cy="396044"/>
          </a:xfrm>
          <a:prstGeom prst="bentConnector3">
            <a:avLst>
              <a:gd name="adj1" fmla="val 67328"/>
            </a:avLst>
          </a:prstGeom>
          <a:noFill/>
          <a:ln w="50800">
            <a:solidFill>
              <a:schemeClr val="accent5">
                <a:lumMod val="40000"/>
                <a:lumOff val="60000"/>
              </a:schemeClr>
            </a:solidFill>
            <a:headEnd type="oval"/>
            <a:tailEnd type="oval"/>
          </a:ln>
          <a:effectLst/>
        </p:spPr>
      </p:cxnSp>
    </p:spTree>
    <p:extLst>
      <p:ext uri="{BB962C8B-B14F-4D97-AF65-F5344CB8AC3E}">
        <p14:creationId xmlns:p14="http://schemas.microsoft.com/office/powerpoint/2010/main" val="201782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PowerPoint - Structure</a:t>
            </a:r>
            <a:endParaRPr lang="en-US" dirty="0"/>
          </a:p>
        </p:txBody>
      </p:sp>
      <p:sp>
        <p:nvSpPr>
          <p:cNvPr id="6" name="Content Placeholder 5"/>
          <p:cNvSpPr>
            <a:spLocks noGrp="1"/>
          </p:cNvSpPr>
          <p:nvPr>
            <p:ph idx="1"/>
          </p:nvPr>
        </p:nvSpPr>
        <p:spPr/>
        <p:txBody>
          <a:bodyPr/>
          <a:lstStyle/>
          <a:p>
            <a:r>
              <a:rPr lang="en-US" dirty="0"/>
              <a:t>Layouts should have distinct titles</a:t>
            </a:r>
          </a:p>
          <a:p>
            <a:pPr lvl="1"/>
            <a:r>
              <a:rPr lang="en-US" dirty="0"/>
              <a:t>When merging two presentations,</a:t>
            </a:r>
            <a:br>
              <a:rPr lang="en-US" dirty="0"/>
            </a:br>
            <a:r>
              <a:rPr lang="en-US" dirty="0"/>
              <a:t>then slides with the same title</a:t>
            </a:r>
            <a:br>
              <a:rPr lang="en-US" dirty="0"/>
            </a:br>
            <a:r>
              <a:rPr lang="en-US" dirty="0"/>
              <a:t>will adopt the new layout</a:t>
            </a:r>
          </a:p>
          <a:p>
            <a:r>
              <a:rPr lang="en-US" dirty="0" smtClean="0">
                <a:solidFill>
                  <a:schemeClr val="accent2"/>
                </a:solidFill>
              </a:rPr>
              <a:t>Five </a:t>
            </a:r>
            <a:r>
              <a:rPr lang="en-US" dirty="0" smtClean="0"/>
              <a:t>Layouts are all that is needed</a:t>
            </a:r>
          </a:p>
          <a:p>
            <a:pPr lvl="1"/>
            <a:r>
              <a:rPr lang="en-US" dirty="0" smtClean="0"/>
              <a:t>Minimum </a:t>
            </a:r>
            <a:r>
              <a:rPr lang="en-US" dirty="0"/>
              <a:t>Structure needed </a:t>
            </a:r>
            <a:br>
              <a:rPr lang="en-US" dirty="0"/>
            </a:br>
            <a:r>
              <a:rPr lang="en-US" dirty="0"/>
              <a:t>for </a:t>
            </a:r>
            <a:r>
              <a:rPr lang="en-US" dirty="0" smtClean="0"/>
              <a:t>a PowerPoint Template</a:t>
            </a:r>
          </a:p>
          <a:p>
            <a:r>
              <a:rPr lang="en-US" dirty="0" smtClean="0"/>
              <a:t>Q&amp;A layout can be part of</a:t>
            </a:r>
            <a:r>
              <a:rPr lang="en-US" dirty="0"/>
              <a:t> </a:t>
            </a:r>
            <a:r>
              <a:rPr lang="en-US" dirty="0" smtClean="0"/>
              <a:t>template.</a:t>
            </a:r>
          </a:p>
          <a:p>
            <a:pPr lvl="1"/>
            <a:r>
              <a:rPr lang="en-US" dirty="0" smtClean="0"/>
              <a:t>Prevents needless repeating graphics</a:t>
            </a:r>
          </a:p>
          <a:p>
            <a:pPr lvl="1"/>
            <a:r>
              <a:rPr lang="en-US" dirty="0" smtClean="0"/>
              <a:t>Use at the end of each section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508104" y="231490"/>
            <a:ext cx="1203299" cy="4284476"/>
          </a:xfrm>
          <a:prstGeom prst="rect">
            <a:avLst/>
          </a:prstGeom>
          <a:effectLst>
            <a:outerShdw blurRad="203200" dist="101600" dir="8400000" algn="tl" rotWithShape="0">
              <a:schemeClr val="accent5">
                <a:lumMod val="75000"/>
                <a:alpha val="52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ine Callout 2 (Accent Bar) 7"/>
          <p:cNvSpPr/>
          <p:nvPr/>
        </p:nvSpPr>
        <p:spPr>
          <a:xfrm>
            <a:off x="7200292" y="951570"/>
            <a:ext cx="1188132" cy="252028"/>
          </a:xfrm>
          <a:prstGeom prst="accentCallout2">
            <a:avLst>
              <a:gd name="adj1" fmla="val 37614"/>
              <a:gd name="adj2" fmla="val -3604"/>
              <a:gd name="adj3" fmla="val 42767"/>
              <a:gd name="adj4" fmla="val -14925"/>
              <a:gd name="adj5" fmla="val 109973"/>
              <a:gd name="adj6" fmla="val -28351"/>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smtClean="0">
                <a:solidFill>
                  <a:schemeClr val="accent5">
                    <a:lumMod val="50000"/>
                  </a:schemeClr>
                </a:solidFill>
                <a:effectLst/>
              </a:rPr>
              <a:t>Title Slide</a:t>
            </a:r>
            <a:endParaRPr lang="en-US" spc="-80" dirty="0">
              <a:solidFill>
                <a:schemeClr val="accent5">
                  <a:lumMod val="50000"/>
                </a:schemeClr>
              </a:solidFill>
              <a:effectLst/>
              <a:latin typeface="Arial" pitchFamily="34" charset="0"/>
              <a:cs typeface="Arial" pitchFamily="34" charset="0"/>
            </a:endParaRPr>
          </a:p>
        </p:txBody>
      </p:sp>
      <p:sp>
        <p:nvSpPr>
          <p:cNvPr id="14" name="Line Callout 2 (Accent Bar) 13"/>
          <p:cNvSpPr/>
          <p:nvPr/>
        </p:nvSpPr>
        <p:spPr>
          <a:xfrm>
            <a:off x="7200292" y="1491630"/>
            <a:ext cx="1764196" cy="252028"/>
          </a:xfrm>
          <a:prstGeom prst="accentCallout2">
            <a:avLst>
              <a:gd name="adj1" fmla="val 37614"/>
              <a:gd name="adj2" fmla="val -3604"/>
              <a:gd name="adj3" fmla="val 35921"/>
              <a:gd name="adj4" fmla="val -12480"/>
              <a:gd name="adj5" fmla="val 116819"/>
              <a:gd name="adj6" fmla="val -18572"/>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a:solidFill>
                  <a:schemeClr val="accent5">
                    <a:lumMod val="50000"/>
                  </a:schemeClr>
                </a:solidFill>
                <a:effectLst/>
              </a:rPr>
              <a:t>Title &amp; </a:t>
            </a:r>
            <a:r>
              <a:rPr lang="en-US" spc="-80" dirty="0" smtClean="0">
                <a:solidFill>
                  <a:schemeClr val="accent5">
                    <a:lumMod val="50000"/>
                  </a:schemeClr>
                </a:solidFill>
                <a:effectLst/>
              </a:rPr>
              <a:t>Content</a:t>
            </a:r>
            <a:endParaRPr lang="en-US" spc="-80" dirty="0">
              <a:solidFill>
                <a:schemeClr val="accent5">
                  <a:lumMod val="50000"/>
                </a:schemeClr>
              </a:solidFill>
              <a:effectLst/>
              <a:latin typeface="Arial" pitchFamily="34" charset="0"/>
              <a:cs typeface="Arial" pitchFamily="34" charset="0"/>
            </a:endParaRPr>
          </a:p>
        </p:txBody>
      </p:sp>
      <p:sp>
        <p:nvSpPr>
          <p:cNvPr id="15" name="Line Callout 2 (Accent Bar) 14"/>
          <p:cNvSpPr/>
          <p:nvPr/>
        </p:nvSpPr>
        <p:spPr>
          <a:xfrm>
            <a:off x="7200292" y="2175706"/>
            <a:ext cx="1764196" cy="252028"/>
          </a:xfrm>
          <a:prstGeom prst="accentCallout2">
            <a:avLst>
              <a:gd name="adj1" fmla="val 37614"/>
              <a:gd name="adj2" fmla="val -3604"/>
              <a:gd name="adj3" fmla="val 35921"/>
              <a:gd name="adj4" fmla="val -12480"/>
              <a:gd name="adj5" fmla="val 116819"/>
              <a:gd name="adj6" fmla="val -18572"/>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a:solidFill>
                  <a:schemeClr val="accent5">
                    <a:lumMod val="50000"/>
                  </a:schemeClr>
                </a:solidFill>
                <a:effectLst/>
              </a:rPr>
              <a:t>Two </a:t>
            </a:r>
            <a:r>
              <a:rPr lang="en-US" spc="-80" dirty="0" smtClean="0">
                <a:solidFill>
                  <a:schemeClr val="accent5">
                    <a:lumMod val="50000"/>
                  </a:schemeClr>
                </a:solidFill>
                <a:effectLst/>
              </a:rPr>
              <a:t>Columns</a:t>
            </a:r>
            <a:endParaRPr lang="en-US" spc="-80" dirty="0">
              <a:solidFill>
                <a:schemeClr val="accent5">
                  <a:lumMod val="50000"/>
                </a:schemeClr>
              </a:solidFill>
              <a:effectLst/>
              <a:latin typeface="Arial" pitchFamily="34" charset="0"/>
              <a:cs typeface="Arial" pitchFamily="34" charset="0"/>
            </a:endParaRPr>
          </a:p>
        </p:txBody>
      </p:sp>
      <p:sp>
        <p:nvSpPr>
          <p:cNvPr id="16" name="Line Callout 2 (Accent Bar) 15"/>
          <p:cNvSpPr/>
          <p:nvPr/>
        </p:nvSpPr>
        <p:spPr>
          <a:xfrm>
            <a:off x="7200292" y="2751770"/>
            <a:ext cx="1764196" cy="252028"/>
          </a:xfrm>
          <a:prstGeom prst="accentCallout2">
            <a:avLst>
              <a:gd name="adj1" fmla="val 37614"/>
              <a:gd name="adj2" fmla="val -3604"/>
              <a:gd name="adj3" fmla="val 35921"/>
              <a:gd name="adj4" fmla="val -12480"/>
              <a:gd name="adj5" fmla="val 116819"/>
              <a:gd name="adj6" fmla="val -18572"/>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smtClean="0">
                <a:solidFill>
                  <a:schemeClr val="accent5">
                    <a:lumMod val="50000"/>
                  </a:schemeClr>
                </a:solidFill>
                <a:effectLst/>
              </a:rPr>
              <a:t>Title Only</a:t>
            </a:r>
            <a:endParaRPr lang="en-US" spc="-80" dirty="0">
              <a:solidFill>
                <a:schemeClr val="accent5">
                  <a:lumMod val="50000"/>
                </a:schemeClr>
              </a:solidFill>
              <a:effectLst/>
              <a:latin typeface="Arial" pitchFamily="34" charset="0"/>
              <a:cs typeface="Arial" pitchFamily="34" charset="0"/>
            </a:endParaRPr>
          </a:p>
        </p:txBody>
      </p:sp>
      <p:sp>
        <p:nvSpPr>
          <p:cNvPr id="17" name="Line Callout 2 (Accent Bar) 16"/>
          <p:cNvSpPr/>
          <p:nvPr/>
        </p:nvSpPr>
        <p:spPr>
          <a:xfrm>
            <a:off x="7200292" y="3363838"/>
            <a:ext cx="1764196" cy="252028"/>
          </a:xfrm>
          <a:prstGeom prst="accentCallout2">
            <a:avLst>
              <a:gd name="adj1" fmla="val 37614"/>
              <a:gd name="adj2" fmla="val -3604"/>
              <a:gd name="adj3" fmla="val 35921"/>
              <a:gd name="adj4" fmla="val -12480"/>
              <a:gd name="adj5" fmla="val 116819"/>
              <a:gd name="adj6" fmla="val -18572"/>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smtClean="0">
                <a:solidFill>
                  <a:schemeClr val="accent5">
                    <a:lumMod val="50000"/>
                  </a:schemeClr>
                </a:solidFill>
                <a:effectLst/>
              </a:rPr>
              <a:t>Blank</a:t>
            </a:r>
            <a:endParaRPr lang="en-US" spc="-80" dirty="0">
              <a:solidFill>
                <a:schemeClr val="accent5">
                  <a:lumMod val="50000"/>
                </a:schemeClr>
              </a:solidFill>
              <a:effectLst/>
              <a:latin typeface="Arial" pitchFamily="34" charset="0"/>
              <a:cs typeface="Arial" pitchFamily="34" charset="0"/>
            </a:endParaRPr>
          </a:p>
        </p:txBody>
      </p:sp>
      <p:sp>
        <p:nvSpPr>
          <p:cNvPr id="18" name="Line Callout 2 (Accent Bar) 17"/>
          <p:cNvSpPr/>
          <p:nvPr/>
        </p:nvSpPr>
        <p:spPr>
          <a:xfrm>
            <a:off x="7200292" y="3939902"/>
            <a:ext cx="1764196" cy="252028"/>
          </a:xfrm>
          <a:prstGeom prst="accentCallout2">
            <a:avLst>
              <a:gd name="adj1" fmla="val 37614"/>
              <a:gd name="adj2" fmla="val -3604"/>
              <a:gd name="adj3" fmla="val 35921"/>
              <a:gd name="adj4" fmla="val -12480"/>
              <a:gd name="adj5" fmla="val 116819"/>
              <a:gd name="adj6" fmla="val -18572"/>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r>
              <a:rPr lang="en-US" spc="-80" dirty="0" smtClean="0">
                <a:solidFill>
                  <a:schemeClr val="accent5">
                    <a:lumMod val="50000"/>
                  </a:schemeClr>
                </a:solidFill>
                <a:effectLst/>
              </a:rPr>
              <a:t>Q&amp;A</a:t>
            </a:r>
            <a:endParaRPr lang="en-US" spc="-80" dirty="0">
              <a:solidFill>
                <a:schemeClr val="accent5">
                  <a:lumMod val="50000"/>
                </a:schemeClr>
              </a:solidFill>
              <a:effectLst/>
              <a:latin typeface="Arial" pitchFamily="34" charset="0"/>
              <a:cs typeface="Arial" pitchFamily="34" charset="0"/>
            </a:endParaRPr>
          </a:p>
        </p:txBody>
      </p:sp>
      <p:cxnSp>
        <p:nvCxnSpPr>
          <p:cNvPr id="11" name="Elbow Connector 10"/>
          <p:cNvCxnSpPr/>
          <p:nvPr/>
        </p:nvCxnSpPr>
        <p:spPr>
          <a:xfrm rot="16200000" flipV="1">
            <a:off x="5040052" y="3687874"/>
            <a:ext cx="792088" cy="216024"/>
          </a:xfrm>
          <a:prstGeom prst="bentConnector3">
            <a:avLst>
              <a:gd name="adj1" fmla="val 50000"/>
            </a:avLst>
          </a:prstGeom>
          <a:noFill/>
          <a:ln w="50800">
            <a:solidFill>
              <a:schemeClr val="accent5">
                <a:lumMod val="40000"/>
                <a:lumOff val="60000"/>
              </a:schemeClr>
            </a:solidFill>
            <a:headEnd type="oval"/>
            <a:tailEnd type="oval"/>
          </a:ln>
          <a:effectLst/>
        </p:spPr>
      </p:cxnSp>
      <p:cxnSp>
        <p:nvCxnSpPr>
          <p:cNvPr id="22" name="Elbow Connector 21"/>
          <p:cNvCxnSpPr/>
          <p:nvPr/>
        </p:nvCxnSpPr>
        <p:spPr>
          <a:xfrm rot="10800000" flipV="1">
            <a:off x="5112060" y="771550"/>
            <a:ext cx="2448272" cy="324036"/>
          </a:xfrm>
          <a:prstGeom prst="bentConnector3">
            <a:avLst>
              <a:gd name="adj1" fmla="val 50000"/>
            </a:avLst>
          </a:prstGeom>
          <a:noFill/>
          <a:ln w="50800">
            <a:solidFill>
              <a:schemeClr val="accent5">
                <a:lumMod val="40000"/>
                <a:lumOff val="60000"/>
              </a:schemeClr>
            </a:solidFill>
            <a:headEnd type="oval"/>
            <a:tailEnd type="oval"/>
          </a:ln>
          <a:effectLst/>
        </p:spPr>
      </p:cxnSp>
    </p:spTree>
    <p:extLst>
      <p:ext uri="{BB962C8B-B14F-4D97-AF65-F5344CB8AC3E}">
        <p14:creationId xmlns:p14="http://schemas.microsoft.com/office/powerpoint/2010/main" val="66232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807554"/>
            <a:ext cx="5328592" cy="3552394"/>
          </a:xfrm>
          <a:prstGeom prst="rect">
            <a:avLst/>
          </a:prstGeom>
        </p:spPr>
      </p:pic>
      <p:sp>
        <p:nvSpPr>
          <p:cNvPr id="10" name="Rectangle 9"/>
          <p:cNvSpPr/>
          <p:nvPr/>
        </p:nvSpPr>
        <p:spPr>
          <a:xfrm>
            <a:off x="1619672" y="771550"/>
            <a:ext cx="5436604" cy="3600400"/>
          </a:xfrm>
          <a:prstGeom prst="rect">
            <a:avLst/>
          </a:prstGeom>
          <a:solidFill>
            <a:schemeClr val="bg1">
              <a:alpha val="76000"/>
            </a:schemeClr>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2" name="Title 1"/>
          <p:cNvSpPr>
            <a:spLocks noGrp="1"/>
          </p:cNvSpPr>
          <p:nvPr>
            <p:ph type="title"/>
          </p:nvPr>
        </p:nvSpPr>
        <p:spPr/>
        <p:txBody>
          <a:bodyPr/>
          <a:lstStyle/>
          <a:p>
            <a:r>
              <a:rPr lang="en-US" dirty="0" smtClean="0"/>
              <a:t>Presenting like Steve Jobs</a:t>
            </a:r>
            <a:endParaRPr lang="en-US" dirty="0"/>
          </a:p>
        </p:txBody>
      </p:sp>
      <p:graphicFrame>
        <p:nvGraphicFramePr>
          <p:cNvPr id="4" name="Content Placeholder 3"/>
          <p:cNvGraphicFramePr>
            <a:graphicFrameLocks noGrp="1"/>
          </p:cNvGraphicFramePr>
          <p:nvPr>
            <p:ph sz="half" idx="4294967295"/>
            <p:extLst>
              <p:ext uri="{D42A27DB-BD31-4B8C-83A1-F6EECF244321}">
                <p14:modId xmlns:p14="http://schemas.microsoft.com/office/powerpoint/2010/main" val="582686100"/>
              </p:ext>
            </p:extLst>
          </p:nvPr>
        </p:nvGraphicFramePr>
        <p:xfrm>
          <a:off x="719572" y="894358"/>
          <a:ext cx="7524750" cy="3513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311888" y="4767994"/>
            <a:ext cx="5320452" cy="374152"/>
          </a:xfrm>
          <a:prstGeom prst="rect">
            <a:avLst/>
          </a:prstGeom>
        </p:spPr>
        <p:txBody>
          <a:bodyPr wrap="square" lIns="77925" tIns="38963" rIns="77925" bIns="38963">
            <a:spAutoFit/>
          </a:bodyPr>
          <a:lstStyle/>
          <a:p>
            <a:pPr algn="l">
              <a:lnSpc>
                <a:spcPct val="80000"/>
              </a:lnSpc>
            </a:pPr>
            <a:r>
              <a:rPr lang="en-US" sz="1200" b="0" dirty="0">
                <a:solidFill>
                  <a:schemeClr val="accent5">
                    <a:lumMod val="20000"/>
                    <a:lumOff val="80000"/>
                  </a:schemeClr>
                </a:solidFill>
                <a:effectLst/>
              </a:rPr>
              <a:t>“How to Be Insanely Great in Front of Any Audience”, by Carmine Gallo</a:t>
            </a:r>
          </a:p>
          <a:p>
            <a:pPr algn="l">
              <a:lnSpc>
                <a:spcPct val="80000"/>
              </a:lnSpc>
            </a:pPr>
            <a:r>
              <a:rPr lang="en-US" sz="1200" b="0" dirty="0">
                <a:solidFill>
                  <a:schemeClr val="accent5">
                    <a:lumMod val="20000"/>
                    <a:lumOff val="80000"/>
                  </a:schemeClr>
                </a:solidFill>
                <a:effectLst/>
              </a:rPr>
              <a:t>http://feedproxy.google.com/~r/bakadesuyo/~3/jaDYUNlsvpk/#ixzz2AlZf7IP7</a:t>
            </a:r>
          </a:p>
        </p:txBody>
      </p:sp>
      <p:sp>
        <p:nvSpPr>
          <p:cNvPr id="11" name="TextBox 10"/>
          <p:cNvSpPr txBox="1"/>
          <p:nvPr/>
        </p:nvSpPr>
        <p:spPr>
          <a:xfrm>
            <a:off x="1259632" y="929226"/>
            <a:ext cx="396044" cy="564376"/>
          </a:xfrm>
          <a:prstGeom prst="rect">
            <a:avLst/>
          </a:prstGeom>
          <a:noFill/>
        </p:spPr>
        <p:txBody>
          <a:bodyPr wrap="square" lIns="36000" tIns="72000" rIns="36000" bIns="0" rtlCol="0">
            <a:spAutoFit/>
          </a:bodyPr>
          <a:lstStyle/>
          <a:p>
            <a:pPr algn="r">
              <a:lnSpc>
                <a:spcPct val="85000"/>
              </a:lnSpc>
            </a:pPr>
            <a:r>
              <a:rPr lang="en-US" sz="3600" b="1" dirty="0" smtClean="0">
                <a:solidFill>
                  <a:schemeClr val="bg1"/>
                </a:solidFill>
                <a:effectLst>
                  <a:innerShdw blurRad="63500" dist="38100" dir="13500000">
                    <a:schemeClr val="accent2">
                      <a:lumMod val="50000"/>
                      <a:alpha val="80000"/>
                    </a:schemeClr>
                  </a:innerShdw>
                </a:effectLst>
                <a:latin typeface="Harlow Solid Italic" pitchFamily="82" charset="0"/>
              </a:rPr>
              <a:t>1</a:t>
            </a:r>
          </a:p>
        </p:txBody>
      </p:sp>
      <p:sp>
        <p:nvSpPr>
          <p:cNvPr id="12" name="TextBox 11"/>
          <p:cNvSpPr txBox="1"/>
          <p:nvPr/>
        </p:nvSpPr>
        <p:spPr>
          <a:xfrm>
            <a:off x="1943708" y="1480458"/>
            <a:ext cx="396044" cy="564376"/>
          </a:xfrm>
          <a:prstGeom prst="rect">
            <a:avLst/>
          </a:prstGeom>
          <a:noFill/>
        </p:spPr>
        <p:txBody>
          <a:bodyPr wrap="square" lIns="36000" tIns="72000" rIns="36000" bIns="0" rtlCol="0">
            <a:spAutoFit/>
          </a:bodyPr>
          <a:lstStyle/>
          <a:p>
            <a:pPr algn="r">
              <a:lnSpc>
                <a:spcPct val="85000"/>
              </a:lnSpc>
            </a:pPr>
            <a:r>
              <a:rPr lang="en-US" sz="3600" b="1" dirty="0" smtClean="0">
                <a:solidFill>
                  <a:schemeClr val="bg1"/>
                </a:solidFill>
                <a:effectLst>
                  <a:innerShdw blurRad="63500" dist="38100" dir="13500000">
                    <a:schemeClr val="accent2">
                      <a:lumMod val="50000"/>
                      <a:alpha val="80000"/>
                    </a:schemeClr>
                  </a:innerShdw>
                </a:effectLst>
                <a:latin typeface="Harlow Solid Italic" pitchFamily="82" charset="0"/>
              </a:rPr>
              <a:t>2</a:t>
            </a:r>
          </a:p>
        </p:txBody>
      </p:sp>
      <p:sp>
        <p:nvSpPr>
          <p:cNvPr id="13" name="TextBox 12"/>
          <p:cNvSpPr txBox="1"/>
          <p:nvPr/>
        </p:nvSpPr>
        <p:spPr>
          <a:xfrm>
            <a:off x="2375756" y="2067694"/>
            <a:ext cx="396044" cy="564376"/>
          </a:xfrm>
          <a:prstGeom prst="rect">
            <a:avLst/>
          </a:prstGeom>
          <a:noFill/>
        </p:spPr>
        <p:txBody>
          <a:bodyPr wrap="square" lIns="36000" tIns="72000" rIns="36000" bIns="0" rtlCol="0">
            <a:spAutoFit/>
          </a:bodyPr>
          <a:lstStyle/>
          <a:p>
            <a:pPr algn="r">
              <a:lnSpc>
                <a:spcPct val="85000"/>
              </a:lnSpc>
            </a:pPr>
            <a:r>
              <a:rPr lang="en-US" sz="3600" b="1" dirty="0" smtClean="0">
                <a:solidFill>
                  <a:schemeClr val="bg1"/>
                </a:solidFill>
                <a:effectLst>
                  <a:innerShdw blurRad="63500" dist="38100" dir="13500000">
                    <a:schemeClr val="accent2">
                      <a:lumMod val="50000"/>
                      <a:alpha val="80000"/>
                    </a:schemeClr>
                  </a:innerShdw>
                </a:effectLst>
                <a:latin typeface="Harlow Solid Italic" pitchFamily="82" charset="0"/>
              </a:rPr>
              <a:t>3</a:t>
            </a:r>
          </a:p>
        </p:txBody>
      </p:sp>
      <p:sp>
        <p:nvSpPr>
          <p:cNvPr id="14" name="TextBox 13"/>
          <p:cNvSpPr txBox="1"/>
          <p:nvPr/>
        </p:nvSpPr>
        <p:spPr>
          <a:xfrm>
            <a:off x="1727684" y="2691450"/>
            <a:ext cx="396044" cy="564376"/>
          </a:xfrm>
          <a:prstGeom prst="rect">
            <a:avLst/>
          </a:prstGeom>
          <a:noFill/>
        </p:spPr>
        <p:txBody>
          <a:bodyPr wrap="square" lIns="36000" tIns="72000" rIns="36000" bIns="0" rtlCol="0">
            <a:spAutoFit/>
          </a:bodyPr>
          <a:lstStyle/>
          <a:p>
            <a:pPr algn="r">
              <a:lnSpc>
                <a:spcPct val="85000"/>
              </a:lnSpc>
            </a:pPr>
            <a:r>
              <a:rPr lang="en-US" sz="3600" b="1" dirty="0" smtClean="0">
                <a:solidFill>
                  <a:schemeClr val="bg1"/>
                </a:solidFill>
                <a:effectLst>
                  <a:innerShdw blurRad="63500" dist="38100" dir="13500000">
                    <a:schemeClr val="accent2">
                      <a:lumMod val="50000"/>
                      <a:alpha val="80000"/>
                    </a:schemeClr>
                  </a:innerShdw>
                </a:effectLst>
                <a:latin typeface="Harlow Solid Italic" pitchFamily="82" charset="0"/>
              </a:rPr>
              <a:t>4</a:t>
            </a:r>
          </a:p>
        </p:txBody>
      </p:sp>
      <p:sp>
        <p:nvSpPr>
          <p:cNvPr id="15" name="TextBox 14"/>
          <p:cNvSpPr txBox="1"/>
          <p:nvPr/>
        </p:nvSpPr>
        <p:spPr>
          <a:xfrm>
            <a:off x="1151620" y="3303518"/>
            <a:ext cx="396044" cy="564376"/>
          </a:xfrm>
          <a:prstGeom prst="rect">
            <a:avLst/>
          </a:prstGeom>
          <a:noFill/>
        </p:spPr>
        <p:txBody>
          <a:bodyPr wrap="square" lIns="36000" tIns="72000" rIns="36000" bIns="0" rtlCol="0">
            <a:spAutoFit/>
          </a:bodyPr>
          <a:lstStyle/>
          <a:p>
            <a:pPr algn="r">
              <a:lnSpc>
                <a:spcPct val="85000"/>
              </a:lnSpc>
            </a:pPr>
            <a:r>
              <a:rPr lang="en-US" sz="3600" b="1" dirty="0" smtClean="0">
                <a:solidFill>
                  <a:schemeClr val="bg1"/>
                </a:solidFill>
                <a:effectLst>
                  <a:innerShdw blurRad="63500" dist="38100" dir="13500000">
                    <a:schemeClr val="accent2">
                      <a:lumMod val="50000"/>
                      <a:alpha val="80000"/>
                    </a:schemeClr>
                  </a:innerShdw>
                </a:effectLst>
                <a:latin typeface="Harlow Solid Italic" pitchFamily="82" charset="0"/>
              </a:rPr>
              <a:t>5</a:t>
            </a:r>
          </a:p>
        </p:txBody>
      </p:sp>
      <p:sp>
        <p:nvSpPr>
          <p:cNvPr id="16" name="TextBox 15"/>
          <p:cNvSpPr txBox="1"/>
          <p:nvPr/>
        </p:nvSpPr>
        <p:spPr>
          <a:xfrm>
            <a:off x="683568" y="3867894"/>
            <a:ext cx="396044" cy="564376"/>
          </a:xfrm>
          <a:prstGeom prst="rect">
            <a:avLst/>
          </a:prstGeom>
          <a:noFill/>
        </p:spPr>
        <p:txBody>
          <a:bodyPr wrap="square" lIns="36000" tIns="72000" rIns="36000" bIns="0" rtlCol="0">
            <a:spAutoFit/>
          </a:bodyPr>
          <a:lstStyle/>
          <a:p>
            <a:pPr algn="r">
              <a:lnSpc>
                <a:spcPct val="85000"/>
              </a:lnSpc>
            </a:pPr>
            <a:r>
              <a:rPr lang="en-US" sz="3600" dirty="0">
                <a:solidFill>
                  <a:schemeClr val="bg1"/>
                </a:solidFill>
                <a:effectLst>
                  <a:innerShdw blurRad="63500" dist="38100" dir="13500000">
                    <a:schemeClr val="accent2">
                      <a:lumMod val="50000"/>
                      <a:alpha val="80000"/>
                    </a:schemeClr>
                  </a:innerShdw>
                </a:effectLst>
                <a:latin typeface="Harlow Solid Italic" pitchFamily="82" charset="0"/>
              </a:rPr>
              <a:t>6</a:t>
            </a:r>
            <a:endParaRPr lang="en-US" sz="3600" b="1" dirty="0" smtClean="0">
              <a:solidFill>
                <a:schemeClr val="bg1"/>
              </a:solidFill>
              <a:effectLst>
                <a:innerShdw blurRad="63500" dist="38100" dir="13500000">
                  <a:schemeClr val="accent2">
                    <a:lumMod val="50000"/>
                    <a:alpha val="80000"/>
                  </a:schemeClr>
                </a:innerShdw>
              </a:effectLst>
              <a:latin typeface="Harlow Solid Italic" pitchFamily="82" charset="0"/>
            </a:endParaRPr>
          </a:p>
        </p:txBody>
      </p:sp>
    </p:spTree>
    <p:extLst>
      <p:ext uri="{BB962C8B-B14F-4D97-AF65-F5344CB8AC3E}">
        <p14:creationId xmlns:p14="http://schemas.microsoft.com/office/powerpoint/2010/main" val="154175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B21B2832-603F-4730-9D2F-7BCFEEEE3DA9}"/>
                                            </p:graphicEl>
                                          </p:spTgt>
                                        </p:tgtEl>
                                        <p:attrNameLst>
                                          <p:attrName>style.visibility</p:attrName>
                                        </p:attrNameLst>
                                      </p:cBhvr>
                                      <p:to>
                                        <p:strVal val="visible"/>
                                      </p:to>
                                    </p:set>
                                    <p:animEffect transition="in" filter="fade">
                                      <p:cBhvr>
                                        <p:cTn id="7" dur="500"/>
                                        <p:tgtEl>
                                          <p:spTgt spid="4">
                                            <p:graphicEl>
                                              <a:dgm id="{B21B2832-603F-4730-9D2F-7BCFEEEE3DA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graphicEl>
                                              <a:dgm id="{BE51545D-EA46-45E4-8168-26A449D7CBF2}"/>
                                            </p:graphicEl>
                                          </p:spTgt>
                                        </p:tgtEl>
                                        <p:attrNameLst>
                                          <p:attrName>style.visibility</p:attrName>
                                        </p:attrNameLst>
                                      </p:cBhvr>
                                      <p:to>
                                        <p:strVal val="visible"/>
                                      </p:to>
                                    </p:set>
                                    <p:animEffect transition="in" filter="fade">
                                      <p:cBhvr>
                                        <p:cTn id="14" dur="500"/>
                                        <p:tgtEl>
                                          <p:spTgt spid="4">
                                            <p:graphicEl>
                                              <a:dgm id="{BE51545D-EA46-45E4-8168-26A449D7CBF2}"/>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
                                            <p:graphicEl>
                                              <a:dgm id="{792A83B1-10BB-407C-BE68-B702E0F582B7}"/>
                                            </p:graphicEl>
                                          </p:spTgt>
                                        </p:tgtEl>
                                        <p:attrNameLst>
                                          <p:attrName>style.visibility</p:attrName>
                                        </p:attrNameLst>
                                      </p:cBhvr>
                                      <p:to>
                                        <p:strVal val="visible"/>
                                      </p:to>
                                    </p:set>
                                    <p:animEffect transition="in" filter="fade">
                                      <p:cBhvr>
                                        <p:cTn id="21" dur="500"/>
                                        <p:tgtEl>
                                          <p:spTgt spid="4">
                                            <p:graphicEl>
                                              <a:dgm id="{792A83B1-10BB-407C-BE68-B702E0F582B7}"/>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
                                            <p:graphicEl>
                                              <a:dgm id="{2B3676F8-309B-45A8-81B1-9CF9CB1B2456}"/>
                                            </p:graphicEl>
                                          </p:spTgt>
                                        </p:tgtEl>
                                        <p:attrNameLst>
                                          <p:attrName>style.visibility</p:attrName>
                                        </p:attrNameLst>
                                      </p:cBhvr>
                                      <p:to>
                                        <p:strVal val="visible"/>
                                      </p:to>
                                    </p:set>
                                    <p:animEffect transition="in" filter="fade">
                                      <p:cBhvr>
                                        <p:cTn id="28" dur="500"/>
                                        <p:tgtEl>
                                          <p:spTgt spid="4">
                                            <p:graphicEl>
                                              <a:dgm id="{2B3676F8-309B-45A8-81B1-9CF9CB1B245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4">
                                            <p:graphicEl>
                                              <a:dgm id="{D29FE540-B2C5-42E6-83E1-597AA7E7C3F2}"/>
                                            </p:graphicEl>
                                          </p:spTgt>
                                        </p:tgtEl>
                                        <p:attrNameLst>
                                          <p:attrName>style.visibility</p:attrName>
                                        </p:attrNameLst>
                                      </p:cBhvr>
                                      <p:to>
                                        <p:strVal val="visible"/>
                                      </p:to>
                                    </p:set>
                                    <p:animEffect transition="in" filter="fade">
                                      <p:cBhvr>
                                        <p:cTn id="35" dur="500"/>
                                        <p:tgtEl>
                                          <p:spTgt spid="4">
                                            <p:graphicEl>
                                              <a:dgm id="{D29FE540-B2C5-42E6-83E1-597AA7E7C3F2}"/>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4">
                                            <p:graphicEl>
                                              <a:dgm id="{7BA31D20-DA38-4699-85D5-C718EE83E8BD}"/>
                                            </p:graphicEl>
                                          </p:spTgt>
                                        </p:tgtEl>
                                        <p:attrNameLst>
                                          <p:attrName>style.visibility</p:attrName>
                                        </p:attrNameLst>
                                      </p:cBhvr>
                                      <p:to>
                                        <p:strVal val="visible"/>
                                      </p:to>
                                    </p:set>
                                    <p:animEffect transition="in" filter="fade">
                                      <p:cBhvr>
                                        <p:cTn id="42" dur="500"/>
                                        <p:tgtEl>
                                          <p:spTgt spid="4">
                                            <p:graphicEl>
                                              <a:dgm id="{7BA31D20-DA38-4699-85D5-C718EE83E8BD}"/>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11" grpId="0"/>
      <p:bldP spid="12" grpId="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807554"/>
            <a:ext cx="5328592" cy="3552394"/>
          </a:xfrm>
          <a:prstGeom prst="rect">
            <a:avLst/>
          </a:prstGeom>
        </p:spPr>
      </p:pic>
      <p:sp>
        <p:nvSpPr>
          <p:cNvPr id="10" name="Rectangle 9"/>
          <p:cNvSpPr/>
          <p:nvPr/>
        </p:nvSpPr>
        <p:spPr>
          <a:xfrm>
            <a:off x="1619672" y="771550"/>
            <a:ext cx="5436604" cy="3600400"/>
          </a:xfrm>
          <a:prstGeom prst="rect">
            <a:avLst/>
          </a:prstGeom>
          <a:solidFill>
            <a:schemeClr val="bg1">
              <a:alpha val="76000"/>
            </a:schemeClr>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graphicFrame>
        <p:nvGraphicFramePr>
          <p:cNvPr id="4" name="Content Placeholder 3"/>
          <p:cNvGraphicFramePr>
            <a:graphicFrameLocks noGrp="1"/>
          </p:cNvGraphicFramePr>
          <p:nvPr>
            <p:ph sz="half" idx="4294967295"/>
            <p:extLst>
              <p:ext uri="{D42A27DB-BD31-4B8C-83A1-F6EECF244321}">
                <p14:modId xmlns:p14="http://schemas.microsoft.com/office/powerpoint/2010/main" val="2002952556"/>
              </p:ext>
            </p:extLst>
          </p:nvPr>
        </p:nvGraphicFramePr>
        <p:xfrm>
          <a:off x="755662" y="915566"/>
          <a:ext cx="7524750" cy="3492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1655676" y="940398"/>
            <a:ext cx="396044" cy="551232"/>
          </a:xfrm>
          <a:prstGeom prst="rect">
            <a:avLst/>
          </a:prstGeom>
          <a:noFill/>
        </p:spPr>
        <p:txBody>
          <a:bodyPr wrap="square" lIns="36000" tIns="72000" rIns="36000" bIns="0" rtlCol="0">
            <a:spAutoFit/>
          </a:bodyPr>
          <a:lstStyle/>
          <a:p>
            <a:pPr algn="r">
              <a:lnSpc>
                <a:spcPct val="85000"/>
              </a:lnSpc>
            </a:pPr>
            <a:r>
              <a:rPr lang="en-US" sz="3600" b="1" spc="-400" dirty="0" smtClean="0">
                <a:solidFill>
                  <a:schemeClr val="bg1"/>
                </a:solidFill>
                <a:effectLst>
                  <a:innerShdw blurRad="63500" dist="38100" dir="13500000">
                    <a:schemeClr val="accent3">
                      <a:lumMod val="50000"/>
                      <a:alpha val="80000"/>
                    </a:schemeClr>
                  </a:innerShdw>
                </a:effectLst>
                <a:latin typeface="Harlow Solid Italic" pitchFamily="82" charset="0"/>
              </a:rPr>
              <a:t>7</a:t>
            </a:r>
          </a:p>
        </p:txBody>
      </p:sp>
      <p:sp>
        <p:nvSpPr>
          <p:cNvPr id="12" name="TextBox 11"/>
          <p:cNvSpPr txBox="1"/>
          <p:nvPr/>
        </p:nvSpPr>
        <p:spPr>
          <a:xfrm>
            <a:off x="1511660" y="1516462"/>
            <a:ext cx="396044" cy="551232"/>
          </a:xfrm>
          <a:prstGeom prst="rect">
            <a:avLst/>
          </a:prstGeom>
          <a:noFill/>
        </p:spPr>
        <p:txBody>
          <a:bodyPr wrap="square" lIns="36000" tIns="72000" rIns="36000" bIns="0" rtlCol="0">
            <a:spAutoFit/>
          </a:bodyPr>
          <a:lstStyle/>
          <a:p>
            <a:pPr algn="r">
              <a:lnSpc>
                <a:spcPct val="85000"/>
              </a:lnSpc>
            </a:pPr>
            <a:r>
              <a:rPr lang="en-US" sz="3600" b="1" spc="-400" dirty="0" smtClean="0">
                <a:solidFill>
                  <a:schemeClr val="bg1"/>
                </a:solidFill>
                <a:effectLst>
                  <a:innerShdw blurRad="63500" dist="38100" dir="13500000">
                    <a:schemeClr val="accent3">
                      <a:lumMod val="50000"/>
                      <a:alpha val="80000"/>
                    </a:schemeClr>
                  </a:innerShdw>
                </a:effectLst>
                <a:latin typeface="Harlow Solid Italic" pitchFamily="82" charset="0"/>
              </a:rPr>
              <a:t>8</a:t>
            </a:r>
          </a:p>
        </p:txBody>
      </p:sp>
      <p:sp>
        <p:nvSpPr>
          <p:cNvPr id="13" name="TextBox 12"/>
          <p:cNvSpPr txBox="1"/>
          <p:nvPr/>
        </p:nvSpPr>
        <p:spPr>
          <a:xfrm>
            <a:off x="1043608" y="2128530"/>
            <a:ext cx="396044" cy="551232"/>
          </a:xfrm>
          <a:prstGeom prst="rect">
            <a:avLst/>
          </a:prstGeom>
          <a:noFill/>
        </p:spPr>
        <p:txBody>
          <a:bodyPr wrap="square" lIns="36000" tIns="72000" rIns="36000" bIns="0" rtlCol="0">
            <a:spAutoFit/>
          </a:bodyPr>
          <a:lstStyle/>
          <a:p>
            <a:pPr algn="r">
              <a:lnSpc>
                <a:spcPct val="85000"/>
              </a:lnSpc>
            </a:pPr>
            <a:r>
              <a:rPr lang="en-US" sz="3600" b="1" spc="-400" dirty="0" smtClean="0">
                <a:solidFill>
                  <a:schemeClr val="bg1"/>
                </a:solidFill>
                <a:effectLst>
                  <a:innerShdw blurRad="63500" dist="38100" dir="13500000">
                    <a:schemeClr val="accent3">
                      <a:lumMod val="50000"/>
                      <a:alpha val="80000"/>
                    </a:schemeClr>
                  </a:innerShdw>
                </a:effectLst>
                <a:latin typeface="Harlow Solid Italic" pitchFamily="82" charset="0"/>
              </a:rPr>
              <a:t>9</a:t>
            </a:r>
          </a:p>
        </p:txBody>
      </p:sp>
      <p:sp>
        <p:nvSpPr>
          <p:cNvPr id="14" name="TextBox 13"/>
          <p:cNvSpPr txBox="1"/>
          <p:nvPr/>
        </p:nvSpPr>
        <p:spPr>
          <a:xfrm>
            <a:off x="1511660" y="2712225"/>
            <a:ext cx="684076" cy="543601"/>
          </a:xfrm>
          <a:prstGeom prst="rect">
            <a:avLst/>
          </a:prstGeom>
          <a:noFill/>
        </p:spPr>
        <p:txBody>
          <a:bodyPr wrap="square" lIns="36000" tIns="72000" rIns="36000" bIns="0" rtlCol="0">
            <a:spAutoFit/>
          </a:bodyPr>
          <a:lstStyle/>
          <a:p>
            <a:pPr algn="r">
              <a:lnSpc>
                <a:spcPct val="85000"/>
              </a:lnSpc>
            </a:pPr>
            <a:r>
              <a:rPr lang="en-US" sz="3600" b="1" spc="-600" dirty="0" smtClean="0">
                <a:solidFill>
                  <a:schemeClr val="bg1"/>
                </a:solidFill>
                <a:effectLst>
                  <a:innerShdw blurRad="63500" dist="38100" dir="13500000">
                    <a:schemeClr val="accent3">
                      <a:lumMod val="50000"/>
                      <a:alpha val="80000"/>
                    </a:schemeClr>
                  </a:innerShdw>
                </a:effectLst>
                <a:latin typeface="Harlow Solid Italic" pitchFamily="82" charset="0"/>
              </a:rPr>
              <a:t>10</a:t>
            </a:r>
          </a:p>
        </p:txBody>
      </p:sp>
      <p:sp>
        <p:nvSpPr>
          <p:cNvPr id="15" name="TextBox 14"/>
          <p:cNvSpPr txBox="1"/>
          <p:nvPr/>
        </p:nvSpPr>
        <p:spPr>
          <a:xfrm>
            <a:off x="1079612" y="3280658"/>
            <a:ext cx="720080" cy="551232"/>
          </a:xfrm>
          <a:prstGeom prst="rect">
            <a:avLst/>
          </a:prstGeom>
          <a:noFill/>
        </p:spPr>
        <p:txBody>
          <a:bodyPr wrap="square" lIns="36000" tIns="72000" rIns="36000" bIns="0" rtlCol="0">
            <a:spAutoFit/>
          </a:bodyPr>
          <a:lstStyle/>
          <a:p>
            <a:pPr algn="r">
              <a:lnSpc>
                <a:spcPct val="85000"/>
              </a:lnSpc>
            </a:pPr>
            <a:r>
              <a:rPr lang="en-US" sz="3600" b="1" spc="-600" dirty="0" smtClean="0">
                <a:solidFill>
                  <a:schemeClr val="bg1"/>
                </a:solidFill>
                <a:effectLst>
                  <a:innerShdw blurRad="63500" dist="38100" dir="13500000">
                    <a:schemeClr val="accent3">
                      <a:lumMod val="50000"/>
                      <a:alpha val="80000"/>
                    </a:schemeClr>
                  </a:innerShdw>
                </a:effectLst>
                <a:latin typeface="Harlow Solid Italic" pitchFamily="82" charset="0"/>
              </a:rPr>
              <a:t>11</a:t>
            </a:r>
          </a:p>
        </p:txBody>
      </p:sp>
      <p:sp>
        <p:nvSpPr>
          <p:cNvPr id="16" name="TextBox 15"/>
          <p:cNvSpPr txBox="1"/>
          <p:nvPr/>
        </p:nvSpPr>
        <p:spPr>
          <a:xfrm>
            <a:off x="935596" y="3879582"/>
            <a:ext cx="684076" cy="564376"/>
          </a:xfrm>
          <a:prstGeom prst="rect">
            <a:avLst/>
          </a:prstGeom>
          <a:noFill/>
        </p:spPr>
        <p:txBody>
          <a:bodyPr wrap="square" lIns="36000" tIns="72000" rIns="36000" bIns="0" rtlCol="0">
            <a:spAutoFit/>
          </a:bodyPr>
          <a:lstStyle/>
          <a:p>
            <a:pPr algn="r">
              <a:lnSpc>
                <a:spcPct val="85000"/>
              </a:lnSpc>
            </a:pPr>
            <a:r>
              <a:rPr lang="en-US" sz="3600" spc="-600" dirty="0" smtClean="0">
                <a:solidFill>
                  <a:schemeClr val="bg1"/>
                </a:solidFill>
                <a:effectLst>
                  <a:innerShdw blurRad="63500" dist="38100" dir="13500000">
                    <a:schemeClr val="accent3">
                      <a:lumMod val="50000"/>
                      <a:alpha val="80000"/>
                    </a:schemeClr>
                  </a:innerShdw>
                </a:effectLst>
                <a:latin typeface="Harlow Solid Italic" pitchFamily="82" charset="0"/>
              </a:rPr>
              <a:t>12</a:t>
            </a:r>
            <a:endParaRPr lang="en-US" sz="3600" b="1" spc="-600" dirty="0" smtClean="0">
              <a:solidFill>
                <a:schemeClr val="bg1"/>
              </a:solidFill>
              <a:effectLst>
                <a:innerShdw blurRad="63500" dist="38100" dir="13500000">
                  <a:schemeClr val="accent3">
                    <a:lumMod val="50000"/>
                    <a:alpha val="80000"/>
                  </a:schemeClr>
                </a:innerShdw>
              </a:effectLst>
              <a:latin typeface="Harlow Solid Italic" pitchFamily="82" charset="0"/>
            </a:endParaRPr>
          </a:p>
        </p:txBody>
      </p:sp>
      <p:sp>
        <p:nvSpPr>
          <p:cNvPr id="3" name="Title 2"/>
          <p:cNvSpPr>
            <a:spLocks noGrp="1"/>
          </p:cNvSpPr>
          <p:nvPr>
            <p:ph type="title"/>
          </p:nvPr>
        </p:nvSpPr>
        <p:spPr/>
        <p:txBody>
          <a:bodyPr/>
          <a:lstStyle/>
          <a:p>
            <a:r>
              <a:rPr lang="en-US" dirty="0"/>
              <a:t>Presenting like Steve Jobs</a:t>
            </a:r>
          </a:p>
        </p:txBody>
      </p:sp>
      <p:sp>
        <p:nvSpPr>
          <p:cNvPr id="17" name="Rectangle 16"/>
          <p:cNvSpPr/>
          <p:nvPr/>
        </p:nvSpPr>
        <p:spPr>
          <a:xfrm>
            <a:off x="2311888" y="4767994"/>
            <a:ext cx="5320452" cy="374152"/>
          </a:xfrm>
          <a:prstGeom prst="rect">
            <a:avLst/>
          </a:prstGeom>
        </p:spPr>
        <p:txBody>
          <a:bodyPr wrap="square" lIns="77925" tIns="38963" rIns="77925" bIns="38963">
            <a:spAutoFit/>
          </a:bodyPr>
          <a:lstStyle/>
          <a:p>
            <a:pPr algn="l">
              <a:lnSpc>
                <a:spcPct val="80000"/>
              </a:lnSpc>
            </a:pPr>
            <a:r>
              <a:rPr lang="en-US" sz="1200" b="0" dirty="0">
                <a:solidFill>
                  <a:schemeClr val="accent5">
                    <a:lumMod val="20000"/>
                    <a:lumOff val="80000"/>
                  </a:schemeClr>
                </a:solidFill>
                <a:effectLst/>
              </a:rPr>
              <a:t>“How to Be Insanely Great in Front of Any Audience”, by Carmine Gallo</a:t>
            </a:r>
          </a:p>
          <a:p>
            <a:pPr algn="l">
              <a:lnSpc>
                <a:spcPct val="80000"/>
              </a:lnSpc>
            </a:pPr>
            <a:r>
              <a:rPr lang="en-US" sz="1200" b="0" dirty="0">
                <a:solidFill>
                  <a:schemeClr val="accent5">
                    <a:lumMod val="20000"/>
                    <a:lumOff val="80000"/>
                  </a:schemeClr>
                </a:solidFill>
                <a:effectLst/>
              </a:rPr>
              <a:t>http://feedproxy.google.com/~r/bakadesuyo/~3/jaDYUNlsvpk/#ixzz2AlZf7IP7</a:t>
            </a:r>
          </a:p>
        </p:txBody>
      </p:sp>
    </p:spTree>
    <p:extLst>
      <p:ext uri="{BB962C8B-B14F-4D97-AF65-F5344CB8AC3E}">
        <p14:creationId xmlns:p14="http://schemas.microsoft.com/office/powerpoint/2010/main" val="403085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B21B2832-603F-4730-9D2F-7BCFEEEE3DA9}"/>
                                            </p:graphicEl>
                                          </p:spTgt>
                                        </p:tgtEl>
                                        <p:attrNameLst>
                                          <p:attrName>style.visibility</p:attrName>
                                        </p:attrNameLst>
                                      </p:cBhvr>
                                      <p:to>
                                        <p:strVal val="visible"/>
                                      </p:to>
                                    </p:set>
                                    <p:animEffect transition="in" filter="fade">
                                      <p:cBhvr>
                                        <p:cTn id="7" dur="500"/>
                                        <p:tgtEl>
                                          <p:spTgt spid="4">
                                            <p:graphicEl>
                                              <a:dgm id="{B21B2832-603F-4730-9D2F-7BCFEEEE3DA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graphicEl>
                                              <a:dgm id="{D2DEBA69-53A7-4E6F-94E0-F6BDE15F0C4F}"/>
                                            </p:graphicEl>
                                          </p:spTgt>
                                        </p:tgtEl>
                                        <p:attrNameLst>
                                          <p:attrName>style.visibility</p:attrName>
                                        </p:attrNameLst>
                                      </p:cBhvr>
                                      <p:to>
                                        <p:strVal val="visible"/>
                                      </p:to>
                                    </p:set>
                                    <p:animEffect transition="in" filter="fade">
                                      <p:cBhvr>
                                        <p:cTn id="14" dur="500"/>
                                        <p:tgtEl>
                                          <p:spTgt spid="4">
                                            <p:graphicEl>
                                              <a:dgm id="{D2DEBA69-53A7-4E6F-94E0-F6BDE15F0C4F}"/>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
                                            <p:graphicEl>
                                              <a:dgm id="{2D2B20BC-B1B5-4A8D-AF0B-67E9F6351155}"/>
                                            </p:graphicEl>
                                          </p:spTgt>
                                        </p:tgtEl>
                                        <p:attrNameLst>
                                          <p:attrName>style.visibility</p:attrName>
                                        </p:attrNameLst>
                                      </p:cBhvr>
                                      <p:to>
                                        <p:strVal val="visible"/>
                                      </p:to>
                                    </p:set>
                                    <p:animEffect transition="in" filter="fade">
                                      <p:cBhvr>
                                        <p:cTn id="21" dur="500"/>
                                        <p:tgtEl>
                                          <p:spTgt spid="4">
                                            <p:graphicEl>
                                              <a:dgm id="{2D2B20BC-B1B5-4A8D-AF0B-67E9F6351155}"/>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
                                            <p:graphicEl>
                                              <a:dgm id="{E8DBECB8-0690-49C2-AFEA-1546CA6604D4}"/>
                                            </p:graphicEl>
                                          </p:spTgt>
                                        </p:tgtEl>
                                        <p:attrNameLst>
                                          <p:attrName>style.visibility</p:attrName>
                                        </p:attrNameLst>
                                      </p:cBhvr>
                                      <p:to>
                                        <p:strVal val="visible"/>
                                      </p:to>
                                    </p:set>
                                    <p:animEffect transition="in" filter="fade">
                                      <p:cBhvr>
                                        <p:cTn id="28" dur="500"/>
                                        <p:tgtEl>
                                          <p:spTgt spid="4">
                                            <p:graphicEl>
                                              <a:dgm id="{E8DBECB8-0690-49C2-AFEA-1546CA6604D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4">
                                            <p:graphicEl>
                                              <a:dgm id="{0843A904-FAA4-44C6-B006-73FD0A81F841}"/>
                                            </p:graphicEl>
                                          </p:spTgt>
                                        </p:tgtEl>
                                        <p:attrNameLst>
                                          <p:attrName>style.visibility</p:attrName>
                                        </p:attrNameLst>
                                      </p:cBhvr>
                                      <p:to>
                                        <p:strVal val="visible"/>
                                      </p:to>
                                    </p:set>
                                    <p:animEffect transition="in" filter="fade">
                                      <p:cBhvr>
                                        <p:cTn id="35" dur="500"/>
                                        <p:tgtEl>
                                          <p:spTgt spid="4">
                                            <p:graphicEl>
                                              <a:dgm id="{0843A904-FAA4-44C6-B006-73FD0A81F841}"/>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4">
                                            <p:graphicEl>
                                              <a:dgm id="{F4233050-08C4-42F8-AE32-20A5217B64BC}"/>
                                            </p:graphicEl>
                                          </p:spTgt>
                                        </p:tgtEl>
                                        <p:attrNameLst>
                                          <p:attrName>style.visibility</p:attrName>
                                        </p:attrNameLst>
                                      </p:cBhvr>
                                      <p:to>
                                        <p:strVal val="visible"/>
                                      </p:to>
                                    </p:set>
                                    <p:animEffect transition="in" filter="fade">
                                      <p:cBhvr>
                                        <p:cTn id="42" dur="500"/>
                                        <p:tgtEl>
                                          <p:spTgt spid="4">
                                            <p:graphicEl>
                                              <a:dgm id="{F4233050-08C4-42F8-AE32-20A5217B64BC}"/>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11" grpId="0"/>
      <p:bldP spid="12"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807554"/>
            <a:ext cx="5328592" cy="3552394"/>
          </a:xfrm>
          <a:prstGeom prst="rect">
            <a:avLst/>
          </a:prstGeom>
        </p:spPr>
      </p:pic>
      <p:sp>
        <p:nvSpPr>
          <p:cNvPr id="10" name="Rectangle 9"/>
          <p:cNvSpPr/>
          <p:nvPr/>
        </p:nvSpPr>
        <p:spPr>
          <a:xfrm>
            <a:off x="1619672" y="771550"/>
            <a:ext cx="5436604" cy="3600400"/>
          </a:xfrm>
          <a:prstGeom prst="rect">
            <a:avLst/>
          </a:prstGeom>
          <a:solidFill>
            <a:schemeClr val="bg1">
              <a:alpha val="76000"/>
            </a:schemeClr>
          </a:solidFill>
          <a:ln>
            <a:noFill/>
          </a:ln>
        </p:spPr>
        <p:txBody>
          <a:bodyPr vert="horz" wrap="square" lIns="0" tIns="0" rIns="0" bIns="0" rtlCol="0" anchor="ctr">
            <a:noAutofit/>
          </a:bodyPr>
          <a:lstStyle/>
          <a:p>
            <a:pPr algn="r">
              <a:lnSpc>
                <a:spcPct val="80000"/>
              </a:lnSpc>
            </a:pPr>
            <a:endParaRPr lang="en-US" sz="2400" b="0" i="0" dirty="0" smtClean="0">
              <a:solidFill>
                <a:schemeClr val="accent5">
                  <a:lumMod val="50000"/>
                </a:schemeClr>
              </a:solidFill>
              <a:effectLst/>
              <a:ea typeface="Segoe UI" pitchFamily="34" charset="0"/>
            </a:endParaRPr>
          </a:p>
        </p:txBody>
      </p:sp>
      <p:sp>
        <p:nvSpPr>
          <p:cNvPr id="2" name="Title 1"/>
          <p:cNvSpPr>
            <a:spLocks noGrp="1"/>
          </p:cNvSpPr>
          <p:nvPr>
            <p:ph type="title"/>
          </p:nvPr>
        </p:nvSpPr>
        <p:spPr/>
        <p:txBody>
          <a:bodyPr/>
          <a:lstStyle/>
          <a:p>
            <a:r>
              <a:rPr lang="en-US" dirty="0"/>
              <a:t>Presenting like Steve Jobs</a:t>
            </a:r>
          </a:p>
        </p:txBody>
      </p:sp>
      <p:graphicFrame>
        <p:nvGraphicFramePr>
          <p:cNvPr id="4" name="Content Placeholder 3"/>
          <p:cNvGraphicFramePr>
            <a:graphicFrameLocks noGrp="1"/>
          </p:cNvGraphicFramePr>
          <p:nvPr>
            <p:ph sz="half" idx="4294967295"/>
            <p:extLst>
              <p:ext uri="{D42A27DB-BD31-4B8C-83A1-F6EECF244321}">
                <p14:modId xmlns:p14="http://schemas.microsoft.com/office/powerpoint/2010/main" val="491527860"/>
              </p:ext>
            </p:extLst>
          </p:nvPr>
        </p:nvGraphicFramePr>
        <p:xfrm>
          <a:off x="791580" y="879562"/>
          <a:ext cx="752475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971600" y="879562"/>
            <a:ext cx="648072" cy="564376"/>
          </a:xfrm>
          <a:prstGeom prst="rect">
            <a:avLst/>
          </a:prstGeom>
          <a:noFill/>
        </p:spPr>
        <p:txBody>
          <a:bodyPr wrap="square" lIns="36000" tIns="72000" rIns="36000" bIns="0" rtlCol="0">
            <a:spAutoFit/>
          </a:bodyPr>
          <a:lstStyle/>
          <a:p>
            <a:pPr algn="r">
              <a:lnSpc>
                <a:spcPct val="85000"/>
              </a:lnSpc>
            </a:pPr>
            <a:r>
              <a:rPr lang="en-US" sz="3600" b="1" spc="-600" dirty="0" smtClean="0">
                <a:solidFill>
                  <a:schemeClr val="bg1"/>
                </a:solidFill>
                <a:effectLst>
                  <a:innerShdw blurRad="63500" dist="38100" dir="13500000">
                    <a:schemeClr val="accent4">
                      <a:lumMod val="50000"/>
                      <a:alpha val="80000"/>
                    </a:schemeClr>
                  </a:innerShdw>
                </a:effectLst>
                <a:latin typeface="Harlow Solid Italic" pitchFamily="82" charset="0"/>
              </a:rPr>
              <a:t>13</a:t>
            </a:r>
          </a:p>
        </p:txBody>
      </p:sp>
      <p:sp>
        <p:nvSpPr>
          <p:cNvPr id="12" name="TextBox 11"/>
          <p:cNvSpPr txBox="1"/>
          <p:nvPr/>
        </p:nvSpPr>
        <p:spPr>
          <a:xfrm>
            <a:off x="1691680" y="1503318"/>
            <a:ext cx="612068" cy="564376"/>
          </a:xfrm>
          <a:prstGeom prst="rect">
            <a:avLst/>
          </a:prstGeom>
          <a:noFill/>
        </p:spPr>
        <p:txBody>
          <a:bodyPr wrap="square" lIns="36000" tIns="72000" rIns="36000" bIns="0" rtlCol="0">
            <a:spAutoFit/>
          </a:bodyPr>
          <a:lstStyle/>
          <a:p>
            <a:pPr algn="r">
              <a:lnSpc>
                <a:spcPct val="85000"/>
              </a:lnSpc>
            </a:pPr>
            <a:r>
              <a:rPr lang="en-US" sz="3600" b="1" spc="-600" dirty="0" smtClean="0">
                <a:solidFill>
                  <a:schemeClr val="bg1"/>
                </a:solidFill>
                <a:effectLst>
                  <a:innerShdw blurRad="63500" dist="38100" dir="13500000">
                    <a:schemeClr val="accent4">
                      <a:lumMod val="50000"/>
                      <a:alpha val="80000"/>
                    </a:schemeClr>
                  </a:innerShdw>
                </a:effectLst>
                <a:latin typeface="Harlow Solid Italic" pitchFamily="82" charset="0"/>
              </a:rPr>
              <a:t>14</a:t>
            </a:r>
          </a:p>
        </p:txBody>
      </p:sp>
      <p:sp>
        <p:nvSpPr>
          <p:cNvPr id="13" name="TextBox 12"/>
          <p:cNvSpPr txBox="1"/>
          <p:nvPr/>
        </p:nvSpPr>
        <p:spPr>
          <a:xfrm>
            <a:off x="2159732" y="2079382"/>
            <a:ext cx="648072" cy="564376"/>
          </a:xfrm>
          <a:prstGeom prst="rect">
            <a:avLst/>
          </a:prstGeom>
          <a:noFill/>
        </p:spPr>
        <p:txBody>
          <a:bodyPr wrap="square" lIns="36000" tIns="72000" rIns="36000" bIns="0" rtlCol="0">
            <a:spAutoFit/>
          </a:bodyPr>
          <a:lstStyle/>
          <a:p>
            <a:pPr algn="r">
              <a:lnSpc>
                <a:spcPct val="85000"/>
              </a:lnSpc>
            </a:pPr>
            <a:r>
              <a:rPr lang="en-US" sz="3600" b="1" spc="-600" dirty="0" smtClean="0">
                <a:solidFill>
                  <a:schemeClr val="bg1"/>
                </a:solidFill>
                <a:effectLst>
                  <a:innerShdw blurRad="63500" dist="38100" dir="13500000">
                    <a:schemeClr val="accent4">
                      <a:lumMod val="50000"/>
                      <a:alpha val="80000"/>
                    </a:schemeClr>
                  </a:innerShdw>
                </a:effectLst>
                <a:latin typeface="Harlow Solid Italic" pitchFamily="82" charset="0"/>
              </a:rPr>
              <a:t>15</a:t>
            </a:r>
          </a:p>
        </p:txBody>
      </p:sp>
      <p:sp>
        <p:nvSpPr>
          <p:cNvPr id="14" name="TextBox 13"/>
          <p:cNvSpPr txBox="1"/>
          <p:nvPr/>
        </p:nvSpPr>
        <p:spPr>
          <a:xfrm>
            <a:off x="1511660" y="2691450"/>
            <a:ext cx="684076" cy="564376"/>
          </a:xfrm>
          <a:prstGeom prst="rect">
            <a:avLst/>
          </a:prstGeom>
          <a:noFill/>
        </p:spPr>
        <p:txBody>
          <a:bodyPr wrap="square" lIns="36000" tIns="72000" rIns="36000" bIns="0" rtlCol="0">
            <a:spAutoFit/>
          </a:bodyPr>
          <a:lstStyle/>
          <a:p>
            <a:pPr algn="r">
              <a:lnSpc>
                <a:spcPct val="85000"/>
              </a:lnSpc>
            </a:pPr>
            <a:r>
              <a:rPr lang="en-US" sz="3600" b="1" spc="-600" dirty="0" smtClean="0">
                <a:solidFill>
                  <a:schemeClr val="bg1"/>
                </a:solidFill>
                <a:effectLst>
                  <a:innerShdw blurRad="63500" dist="38100" dir="13500000">
                    <a:schemeClr val="accent4">
                      <a:lumMod val="50000"/>
                      <a:alpha val="80000"/>
                    </a:schemeClr>
                  </a:innerShdw>
                </a:effectLst>
                <a:latin typeface="Harlow Solid Italic" pitchFamily="82" charset="0"/>
              </a:rPr>
              <a:t>16</a:t>
            </a:r>
          </a:p>
        </p:txBody>
      </p:sp>
      <p:sp>
        <p:nvSpPr>
          <p:cNvPr id="15" name="TextBox 14"/>
          <p:cNvSpPr txBox="1"/>
          <p:nvPr/>
        </p:nvSpPr>
        <p:spPr>
          <a:xfrm>
            <a:off x="899592" y="3267514"/>
            <a:ext cx="720080" cy="564376"/>
          </a:xfrm>
          <a:prstGeom prst="rect">
            <a:avLst/>
          </a:prstGeom>
          <a:noFill/>
        </p:spPr>
        <p:txBody>
          <a:bodyPr wrap="square" lIns="36000" tIns="72000" rIns="36000" bIns="0" rtlCol="0">
            <a:spAutoFit/>
          </a:bodyPr>
          <a:lstStyle/>
          <a:p>
            <a:pPr algn="r">
              <a:lnSpc>
                <a:spcPct val="85000"/>
              </a:lnSpc>
            </a:pPr>
            <a:r>
              <a:rPr lang="en-US" sz="3600" b="1" spc="-600" dirty="0" smtClean="0">
                <a:solidFill>
                  <a:schemeClr val="bg1"/>
                </a:solidFill>
                <a:effectLst>
                  <a:innerShdw blurRad="63500" dist="38100" dir="13500000">
                    <a:schemeClr val="accent4">
                      <a:lumMod val="50000"/>
                      <a:alpha val="80000"/>
                    </a:schemeClr>
                  </a:innerShdw>
                </a:effectLst>
                <a:latin typeface="Harlow Solid Italic" pitchFamily="82" charset="0"/>
              </a:rPr>
              <a:t>17</a:t>
            </a:r>
          </a:p>
        </p:txBody>
      </p:sp>
      <p:sp>
        <p:nvSpPr>
          <p:cNvPr id="16" name="TextBox 15"/>
          <p:cNvSpPr txBox="1"/>
          <p:nvPr/>
        </p:nvSpPr>
        <p:spPr>
          <a:xfrm>
            <a:off x="1763688" y="3867894"/>
            <a:ext cx="684076" cy="564376"/>
          </a:xfrm>
          <a:prstGeom prst="rect">
            <a:avLst/>
          </a:prstGeom>
          <a:noFill/>
        </p:spPr>
        <p:txBody>
          <a:bodyPr wrap="square" lIns="36000" tIns="72000" rIns="36000" bIns="0" rtlCol="0">
            <a:spAutoFit/>
          </a:bodyPr>
          <a:lstStyle/>
          <a:p>
            <a:pPr algn="r">
              <a:lnSpc>
                <a:spcPct val="85000"/>
              </a:lnSpc>
            </a:pPr>
            <a:r>
              <a:rPr lang="en-US" sz="3600" spc="-600" dirty="0" smtClean="0">
                <a:solidFill>
                  <a:schemeClr val="bg1"/>
                </a:solidFill>
                <a:effectLst>
                  <a:innerShdw blurRad="63500" dist="38100" dir="13500000">
                    <a:schemeClr val="accent4">
                      <a:lumMod val="50000"/>
                      <a:alpha val="80000"/>
                    </a:schemeClr>
                  </a:innerShdw>
                </a:effectLst>
                <a:latin typeface="Harlow Solid Italic" pitchFamily="82" charset="0"/>
              </a:rPr>
              <a:t>18</a:t>
            </a:r>
            <a:endParaRPr lang="en-US" sz="3600" b="1" spc="-600" dirty="0" smtClean="0">
              <a:solidFill>
                <a:schemeClr val="bg1"/>
              </a:solidFill>
              <a:effectLst>
                <a:innerShdw blurRad="63500" dist="38100" dir="13500000">
                  <a:schemeClr val="accent4">
                    <a:lumMod val="50000"/>
                    <a:alpha val="80000"/>
                  </a:schemeClr>
                </a:innerShdw>
              </a:effectLst>
              <a:latin typeface="Harlow Solid Italic" pitchFamily="82" charset="0"/>
            </a:endParaRPr>
          </a:p>
        </p:txBody>
      </p:sp>
      <p:sp>
        <p:nvSpPr>
          <p:cNvPr id="17" name="Rectangle 16"/>
          <p:cNvSpPr/>
          <p:nvPr/>
        </p:nvSpPr>
        <p:spPr>
          <a:xfrm>
            <a:off x="2311888" y="4767994"/>
            <a:ext cx="5320452" cy="374152"/>
          </a:xfrm>
          <a:prstGeom prst="rect">
            <a:avLst/>
          </a:prstGeom>
        </p:spPr>
        <p:txBody>
          <a:bodyPr wrap="square" lIns="77925" tIns="38963" rIns="77925" bIns="38963">
            <a:spAutoFit/>
          </a:bodyPr>
          <a:lstStyle/>
          <a:p>
            <a:pPr algn="l">
              <a:lnSpc>
                <a:spcPct val="80000"/>
              </a:lnSpc>
            </a:pPr>
            <a:r>
              <a:rPr lang="en-US" sz="1200" b="0" dirty="0">
                <a:solidFill>
                  <a:schemeClr val="accent5">
                    <a:lumMod val="20000"/>
                    <a:lumOff val="80000"/>
                  </a:schemeClr>
                </a:solidFill>
                <a:effectLst/>
              </a:rPr>
              <a:t>“How to Be Insanely Great in Front of Any Audience”, by Carmine Gallo</a:t>
            </a:r>
          </a:p>
          <a:p>
            <a:pPr algn="l">
              <a:lnSpc>
                <a:spcPct val="80000"/>
              </a:lnSpc>
            </a:pPr>
            <a:r>
              <a:rPr lang="en-US" sz="1200" b="0" dirty="0">
                <a:solidFill>
                  <a:schemeClr val="accent5">
                    <a:lumMod val="20000"/>
                    <a:lumOff val="80000"/>
                  </a:schemeClr>
                </a:solidFill>
                <a:effectLst/>
              </a:rPr>
              <a:t>http://feedproxy.google.com/~r/bakadesuyo/~3/jaDYUNlsvpk/#ixzz2AlZf7IP7</a:t>
            </a:r>
          </a:p>
        </p:txBody>
      </p:sp>
    </p:spTree>
    <p:extLst>
      <p:ext uri="{BB962C8B-B14F-4D97-AF65-F5344CB8AC3E}">
        <p14:creationId xmlns:p14="http://schemas.microsoft.com/office/powerpoint/2010/main" val="273417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B21B2832-603F-4730-9D2F-7BCFEEEE3DA9}"/>
                                            </p:graphicEl>
                                          </p:spTgt>
                                        </p:tgtEl>
                                        <p:attrNameLst>
                                          <p:attrName>style.visibility</p:attrName>
                                        </p:attrNameLst>
                                      </p:cBhvr>
                                      <p:to>
                                        <p:strVal val="visible"/>
                                      </p:to>
                                    </p:set>
                                    <p:animEffect transition="in" filter="fade">
                                      <p:cBhvr>
                                        <p:cTn id="7" dur="500"/>
                                        <p:tgtEl>
                                          <p:spTgt spid="4">
                                            <p:graphicEl>
                                              <a:dgm id="{B21B2832-603F-4730-9D2F-7BCFEEEE3DA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graphicEl>
                                              <a:dgm id="{9C979183-A1D5-4BAF-A4D0-39C1C417F0A7}"/>
                                            </p:graphicEl>
                                          </p:spTgt>
                                        </p:tgtEl>
                                        <p:attrNameLst>
                                          <p:attrName>style.visibility</p:attrName>
                                        </p:attrNameLst>
                                      </p:cBhvr>
                                      <p:to>
                                        <p:strVal val="visible"/>
                                      </p:to>
                                    </p:set>
                                    <p:animEffect transition="in" filter="fade">
                                      <p:cBhvr>
                                        <p:cTn id="14" dur="500"/>
                                        <p:tgtEl>
                                          <p:spTgt spid="4">
                                            <p:graphicEl>
                                              <a:dgm id="{9C979183-A1D5-4BAF-A4D0-39C1C417F0A7}"/>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
                                            <p:graphicEl>
                                              <a:dgm id="{2A1FE072-587B-4507-B2E6-EC4942FDA44C}"/>
                                            </p:graphicEl>
                                          </p:spTgt>
                                        </p:tgtEl>
                                        <p:attrNameLst>
                                          <p:attrName>style.visibility</p:attrName>
                                        </p:attrNameLst>
                                      </p:cBhvr>
                                      <p:to>
                                        <p:strVal val="visible"/>
                                      </p:to>
                                    </p:set>
                                    <p:animEffect transition="in" filter="fade">
                                      <p:cBhvr>
                                        <p:cTn id="21" dur="500"/>
                                        <p:tgtEl>
                                          <p:spTgt spid="4">
                                            <p:graphicEl>
                                              <a:dgm id="{2A1FE072-587B-4507-B2E6-EC4942FDA44C}"/>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
                                            <p:graphicEl>
                                              <a:dgm id="{5DA40B7D-62FF-48D2-BF7A-74201E69068D}"/>
                                            </p:graphicEl>
                                          </p:spTgt>
                                        </p:tgtEl>
                                        <p:attrNameLst>
                                          <p:attrName>style.visibility</p:attrName>
                                        </p:attrNameLst>
                                      </p:cBhvr>
                                      <p:to>
                                        <p:strVal val="visible"/>
                                      </p:to>
                                    </p:set>
                                    <p:animEffect transition="in" filter="fade">
                                      <p:cBhvr>
                                        <p:cTn id="28" dur="500"/>
                                        <p:tgtEl>
                                          <p:spTgt spid="4">
                                            <p:graphicEl>
                                              <a:dgm id="{5DA40B7D-62FF-48D2-BF7A-74201E69068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4">
                                            <p:graphicEl>
                                              <a:dgm id="{B8E8F86B-04F2-4B2A-8446-1E66679BB0A4}"/>
                                            </p:graphicEl>
                                          </p:spTgt>
                                        </p:tgtEl>
                                        <p:attrNameLst>
                                          <p:attrName>style.visibility</p:attrName>
                                        </p:attrNameLst>
                                      </p:cBhvr>
                                      <p:to>
                                        <p:strVal val="visible"/>
                                      </p:to>
                                    </p:set>
                                    <p:animEffect transition="in" filter="fade">
                                      <p:cBhvr>
                                        <p:cTn id="35" dur="500"/>
                                        <p:tgtEl>
                                          <p:spTgt spid="4">
                                            <p:graphicEl>
                                              <a:dgm id="{B8E8F86B-04F2-4B2A-8446-1E66679BB0A4}"/>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4">
                                            <p:graphicEl>
                                              <a:dgm id="{CD751CA1-B0AE-4981-9213-D389F4E359A9}"/>
                                            </p:graphicEl>
                                          </p:spTgt>
                                        </p:tgtEl>
                                        <p:attrNameLst>
                                          <p:attrName>style.visibility</p:attrName>
                                        </p:attrNameLst>
                                      </p:cBhvr>
                                      <p:to>
                                        <p:strVal val="visible"/>
                                      </p:to>
                                    </p:set>
                                    <p:animEffect transition="in" filter="fade">
                                      <p:cBhvr>
                                        <p:cTn id="42" dur="500"/>
                                        <p:tgtEl>
                                          <p:spTgt spid="4">
                                            <p:graphicEl>
                                              <a:dgm id="{CD751CA1-B0AE-4981-9213-D389F4E359A9}"/>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11" grpId="0"/>
      <p:bldP spid="12" grpId="0"/>
      <p:bldP spid="13" grpId="0"/>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042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Synopsis - </a:t>
            </a:r>
            <a:r>
              <a:rPr lang="en-GB" dirty="0"/>
              <a:t>Presentation </a:t>
            </a:r>
            <a:r>
              <a:rPr lang="en-GB" dirty="0" smtClean="0"/>
              <a:t>Skills, </a:t>
            </a:r>
            <a:r>
              <a:rPr lang="en-GB" dirty="0"/>
              <a:t>What They Never Teach You</a:t>
            </a:r>
            <a:endParaRPr lang="en-US" dirty="0"/>
          </a:p>
        </p:txBody>
      </p:sp>
      <p:sp>
        <p:nvSpPr>
          <p:cNvPr id="5" name="Content Placeholder 1"/>
          <p:cNvSpPr>
            <a:spLocks noGrp="1"/>
          </p:cNvSpPr>
          <p:nvPr>
            <p:ph idx="1"/>
          </p:nvPr>
        </p:nvSpPr>
        <p:spPr/>
        <p:txBody>
          <a:bodyPr/>
          <a:lstStyle/>
          <a:p>
            <a:pPr lvl="2"/>
            <a:endParaRPr lang="en-US" dirty="0" smtClean="0"/>
          </a:p>
          <a:p>
            <a:pPr lvl="1"/>
            <a:r>
              <a:rPr lang="en-US" dirty="0"/>
              <a:t>With twenty years of experience delivering and watching presentations, </a:t>
            </a:r>
            <a:r>
              <a:rPr lang="en-US" dirty="0" smtClean="0"/>
              <a:t>I have learned a lot with regards to what works and what doesn’t.  Presentation training that I have experienced often focused only on content, and making sure the presenter learns to say the right things.  But good presentations are about passion, empathy, emotions, and respect.  Good presenters tell an engaging story, regardless of what is projected behind them.  It’s about the delivery. In a world that is bombarded by PowerPoint, slide presentations are sometimes frowned upon.  But that’s like saying there are too many books in the world.  It’s not about presenting slides, or how good the animations look.  PowerPoint is just a book and the letters it contains.  It’s what’s inside that book that makes it special. It’s all about the story, and how it is delivered. If Content is still King, then Story is the Kingdom.</a:t>
            </a:r>
          </a:p>
        </p:txBody>
      </p:sp>
    </p:spTree>
    <p:extLst>
      <p:ext uri="{BB962C8B-B14F-4D97-AF65-F5344CB8AC3E}">
        <p14:creationId xmlns:p14="http://schemas.microsoft.com/office/powerpoint/2010/main" val="499841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Tags - </a:t>
            </a:r>
            <a:r>
              <a:rPr lang="en-GB" smtClean="0"/>
              <a:t>Presentation Skills - What They Never Teach You</a:t>
            </a:r>
            <a:endParaRPr lang="en-US" dirty="0"/>
          </a:p>
        </p:txBody>
      </p:sp>
      <p:sp>
        <p:nvSpPr>
          <p:cNvPr id="2" name="Content Placeholder 1"/>
          <p:cNvSpPr>
            <a:spLocks noGrp="1"/>
          </p:cNvSpPr>
          <p:nvPr>
            <p:ph idx="1"/>
          </p:nvPr>
        </p:nvSpPr>
        <p:spPr/>
        <p:txBody>
          <a:bodyPr/>
          <a:lstStyle/>
          <a:p>
            <a:pPr lvl="1"/>
            <a:endParaRPr lang="en-US" dirty="0" smtClean="0"/>
          </a:p>
          <a:p>
            <a:pPr lvl="1"/>
            <a:r>
              <a:rPr lang="en-US" dirty="0" smtClean="0"/>
              <a:t>Gabriel Dusil, </a:t>
            </a:r>
            <a:r>
              <a:rPr lang="en-GB" dirty="0" smtClean="0"/>
              <a:t>Presentation Skills, Presentation Techniques, Presentation Training, PowerPoint, PowerPoint training, Presentations, Presenting, Management Skills</a:t>
            </a:r>
            <a:r>
              <a:rPr lang="en-GB" dirty="0"/>
              <a:t>, Management </a:t>
            </a:r>
            <a:r>
              <a:rPr lang="en-GB" dirty="0" smtClean="0"/>
              <a:t>Training, Training Skills, </a:t>
            </a:r>
            <a:r>
              <a:rPr lang="en-US" dirty="0" smtClean="0"/>
              <a:t>Presenting like Steve Jobs, </a:t>
            </a:r>
            <a:r>
              <a:rPr lang="en-US" dirty="0"/>
              <a:t>Content is </a:t>
            </a:r>
            <a:r>
              <a:rPr lang="en-US" dirty="0" smtClean="0"/>
              <a:t>King</a:t>
            </a:r>
            <a:r>
              <a:rPr lang="en-US" dirty="0"/>
              <a:t>, </a:t>
            </a:r>
            <a:r>
              <a:rPr lang="en-US" dirty="0" smtClean="0"/>
              <a:t>Story </a:t>
            </a:r>
            <a:r>
              <a:rPr lang="en-US" dirty="0"/>
              <a:t>is </a:t>
            </a:r>
            <a:r>
              <a:rPr lang="en-US"/>
              <a:t>the </a:t>
            </a:r>
            <a:r>
              <a:rPr lang="en-US"/>
              <a:t>Kingdom, , Passion Empathy Emotion Respect</a:t>
            </a:r>
            <a:endParaRPr lang="en-US" dirty="0" smtClean="0"/>
          </a:p>
          <a:p>
            <a:pPr lvl="1"/>
            <a:endParaRPr lang="en-US" dirty="0" smtClean="0"/>
          </a:p>
          <a:p>
            <a:pPr lvl="1"/>
            <a:endParaRPr lang="en-US" dirty="0" smtClean="0"/>
          </a:p>
          <a:p>
            <a:pPr lvl="1"/>
            <a:endParaRPr lang="en-US" dirty="0" smtClean="0"/>
          </a:p>
        </p:txBody>
      </p:sp>
      <p:sp>
        <p:nvSpPr>
          <p:cNvPr id="4" name="Rectangle 3"/>
          <p:cNvSpPr/>
          <p:nvPr/>
        </p:nvSpPr>
        <p:spPr>
          <a:xfrm>
            <a:off x="2091950" y="4779279"/>
            <a:ext cx="1723966" cy="360000"/>
          </a:xfrm>
          <a:prstGeom prst="rect">
            <a:avLst/>
          </a:prstGeom>
        </p:spPr>
        <p:txBody>
          <a:bodyPr wrap="square" lIns="0" tIns="36000" rIns="0" bIns="36000" anchor="ctr" anchorCtr="0">
            <a:noAutofit/>
          </a:bodyPr>
          <a:lstStyle/>
          <a:p>
            <a:pPr algn="l">
              <a:lnSpc>
                <a:spcPct val="80000"/>
              </a:lnSpc>
            </a:pPr>
            <a:endParaRPr lang="en-US" sz="1200" b="0" spc="-80" dirty="0">
              <a:solidFill>
                <a:schemeClr val="bg1">
                  <a:lumMod val="95000"/>
                </a:schemeClr>
              </a:solidFill>
              <a:effectLst/>
            </a:endParaRPr>
          </a:p>
        </p:txBody>
      </p:sp>
      <p:sp>
        <p:nvSpPr>
          <p:cNvPr id="5" name="Rectangle 4"/>
          <p:cNvSpPr/>
          <p:nvPr/>
        </p:nvSpPr>
        <p:spPr>
          <a:xfrm>
            <a:off x="3802706" y="4779279"/>
            <a:ext cx="1381362" cy="360000"/>
          </a:xfrm>
          <a:prstGeom prst="rect">
            <a:avLst/>
          </a:prstGeom>
        </p:spPr>
        <p:txBody>
          <a:bodyPr wrap="square" lIns="0" tIns="36000" rIns="0" bIns="36000" anchor="ctr" anchorCtr="0">
            <a:noAutofit/>
          </a:bodyPr>
          <a:lstStyle/>
          <a:p>
            <a:pPr algn="l">
              <a:lnSpc>
                <a:spcPct val="80000"/>
              </a:lnSpc>
            </a:pPr>
            <a:endParaRPr lang="en-US" sz="1200" b="0" spc="-80" dirty="0">
              <a:solidFill>
                <a:schemeClr val="bg1">
                  <a:lumMod val="95000"/>
                </a:schemeClr>
              </a:solidFill>
              <a:effectLst/>
            </a:endParaRPr>
          </a:p>
        </p:txBody>
      </p:sp>
      <p:sp>
        <p:nvSpPr>
          <p:cNvPr id="6" name="Rectangle 5"/>
          <p:cNvSpPr/>
          <p:nvPr/>
        </p:nvSpPr>
        <p:spPr>
          <a:xfrm>
            <a:off x="5193941" y="4779279"/>
            <a:ext cx="2646635" cy="360000"/>
          </a:xfrm>
          <a:prstGeom prst="rect">
            <a:avLst/>
          </a:prstGeom>
        </p:spPr>
        <p:txBody>
          <a:bodyPr wrap="square" lIns="0" tIns="36000" rIns="0" bIns="36000" anchor="ctr" anchorCtr="0">
            <a:noAutofit/>
          </a:bodyPr>
          <a:lstStyle/>
          <a:p>
            <a:pPr algn="l">
              <a:lnSpc>
                <a:spcPct val="80000"/>
              </a:lnSpc>
            </a:pPr>
            <a:endParaRPr lang="en-US" sz="1200" b="0" spc="-80" dirty="0">
              <a:solidFill>
                <a:schemeClr val="bg1">
                  <a:lumMod val="95000"/>
                </a:schemeClr>
              </a:solidFill>
              <a:effectLst/>
            </a:endParaRPr>
          </a:p>
        </p:txBody>
      </p:sp>
    </p:spTree>
    <p:extLst>
      <p:ext uri="{BB962C8B-B14F-4D97-AF65-F5344CB8AC3E}">
        <p14:creationId xmlns:p14="http://schemas.microsoft.com/office/powerpoint/2010/main" val="3158685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Diagram 3"/>
          <p:cNvGraphicFramePr/>
          <p:nvPr>
            <p:extLst>
              <p:ext uri="{D42A27DB-BD31-4B8C-83A1-F6EECF244321}">
                <p14:modId xmlns:p14="http://schemas.microsoft.com/office/powerpoint/2010/main" val="3299532904"/>
              </p:ext>
            </p:extLst>
          </p:nvPr>
        </p:nvGraphicFramePr>
        <p:xfrm>
          <a:off x="-1224644" y="555526"/>
          <a:ext cx="10475534" cy="3906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682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A77A907-7394-4AEE-A97B-06B3CA570175}"/>
                                            </p:graphicEl>
                                          </p:spTgt>
                                        </p:tgtEl>
                                        <p:attrNameLst>
                                          <p:attrName>style.visibility</p:attrName>
                                        </p:attrNameLst>
                                      </p:cBhvr>
                                      <p:to>
                                        <p:strVal val="visible"/>
                                      </p:to>
                                    </p:set>
                                    <p:animEffect transition="in" filter="fade">
                                      <p:cBhvr>
                                        <p:cTn id="7" dur="500"/>
                                        <p:tgtEl>
                                          <p:spTgt spid="4">
                                            <p:graphicEl>
                                              <a:dgm id="{0A77A907-7394-4AEE-A97B-06B3CA57017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603DAC13-35AA-4560-B7BC-433A5BC7A1E2}"/>
                                            </p:graphicEl>
                                          </p:spTgt>
                                        </p:tgtEl>
                                        <p:attrNameLst>
                                          <p:attrName>style.visibility</p:attrName>
                                        </p:attrNameLst>
                                      </p:cBhvr>
                                      <p:to>
                                        <p:strVal val="visible"/>
                                      </p:to>
                                    </p:set>
                                    <p:animEffect transition="in" filter="fade">
                                      <p:cBhvr>
                                        <p:cTn id="10" dur="500"/>
                                        <p:tgtEl>
                                          <p:spTgt spid="4">
                                            <p:graphicEl>
                                              <a:dgm id="{603DAC13-35AA-4560-B7BC-433A5BC7A1E2}"/>
                                            </p:graphic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graphicEl>
                                              <a:dgm id="{DF86045B-80CC-436E-BB64-CA30334A8322}"/>
                                            </p:graphicEl>
                                          </p:spTgt>
                                        </p:tgtEl>
                                        <p:attrNameLst>
                                          <p:attrName>style.visibility</p:attrName>
                                        </p:attrNameLst>
                                      </p:cBhvr>
                                      <p:to>
                                        <p:strVal val="visible"/>
                                      </p:to>
                                    </p:set>
                                    <p:animEffect transition="in" filter="fade">
                                      <p:cBhvr>
                                        <p:cTn id="14" dur="500"/>
                                        <p:tgtEl>
                                          <p:spTgt spid="4">
                                            <p:graphicEl>
                                              <a:dgm id="{DF86045B-80CC-436E-BB64-CA30334A8322}"/>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graphicEl>
                                              <a:dgm id="{6829B446-FCB5-4C3E-BA4A-4B33799C6F96}"/>
                                            </p:graphicEl>
                                          </p:spTgt>
                                        </p:tgtEl>
                                        <p:attrNameLst>
                                          <p:attrName>style.visibility</p:attrName>
                                        </p:attrNameLst>
                                      </p:cBhvr>
                                      <p:to>
                                        <p:strVal val="visible"/>
                                      </p:to>
                                    </p:set>
                                    <p:animEffect transition="in" filter="fade">
                                      <p:cBhvr>
                                        <p:cTn id="17" dur="500"/>
                                        <p:tgtEl>
                                          <p:spTgt spid="4">
                                            <p:graphicEl>
                                              <a:dgm id="{6829B446-FCB5-4C3E-BA4A-4B33799C6F96}"/>
                                            </p:graphic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
                                            <p:graphicEl>
                                              <a:dgm id="{4828A268-4B20-4F09-9EAC-0169E9BFA1BB}"/>
                                            </p:graphicEl>
                                          </p:spTgt>
                                        </p:tgtEl>
                                        <p:attrNameLst>
                                          <p:attrName>style.visibility</p:attrName>
                                        </p:attrNameLst>
                                      </p:cBhvr>
                                      <p:to>
                                        <p:strVal val="visible"/>
                                      </p:to>
                                    </p:set>
                                    <p:animEffect transition="in" filter="fade">
                                      <p:cBhvr>
                                        <p:cTn id="21" dur="500"/>
                                        <p:tgtEl>
                                          <p:spTgt spid="4">
                                            <p:graphicEl>
                                              <a:dgm id="{4828A268-4B20-4F09-9EAC-0169E9BFA1BB}"/>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7C725BD8-B516-4546-BC7E-84498D78FD8F}"/>
                                            </p:graphicEl>
                                          </p:spTgt>
                                        </p:tgtEl>
                                        <p:attrNameLst>
                                          <p:attrName>style.visibility</p:attrName>
                                        </p:attrNameLst>
                                      </p:cBhvr>
                                      <p:to>
                                        <p:strVal val="visible"/>
                                      </p:to>
                                    </p:set>
                                    <p:animEffect transition="in" filter="fade">
                                      <p:cBhvr>
                                        <p:cTn id="24" dur="500"/>
                                        <p:tgtEl>
                                          <p:spTgt spid="4">
                                            <p:graphicEl>
                                              <a:dgm id="{7C725BD8-B516-4546-BC7E-84498D78FD8F}"/>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graphicEl>
                                              <a:dgm id="{94384924-F72A-4415-98DD-BAD6BF7CF0D2}"/>
                                            </p:graphicEl>
                                          </p:spTgt>
                                        </p:tgtEl>
                                        <p:attrNameLst>
                                          <p:attrName>style.visibility</p:attrName>
                                        </p:attrNameLst>
                                      </p:cBhvr>
                                      <p:to>
                                        <p:strVal val="visible"/>
                                      </p:to>
                                    </p:set>
                                    <p:animEffect transition="in" filter="fade">
                                      <p:cBhvr>
                                        <p:cTn id="29" dur="500"/>
                                        <p:tgtEl>
                                          <p:spTgt spid="4">
                                            <p:graphicEl>
                                              <a:dgm id="{94384924-F72A-4415-98DD-BAD6BF7CF0D2}"/>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graphicEl>
                                              <a:dgm id="{7DA7CE4F-49A6-44AD-8AA8-A3884C1A2C38}"/>
                                            </p:graphicEl>
                                          </p:spTgt>
                                        </p:tgtEl>
                                        <p:attrNameLst>
                                          <p:attrName>style.visibility</p:attrName>
                                        </p:attrNameLst>
                                      </p:cBhvr>
                                      <p:to>
                                        <p:strVal val="visible"/>
                                      </p:to>
                                    </p:set>
                                    <p:animEffect transition="in" filter="fade">
                                      <p:cBhvr>
                                        <p:cTn id="32" dur="500"/>
                                        <p:tgtEl>
                                          <p:spTgt spid="4">
                                            <p:graphicEl>
                                              <a:dgm id="{7DA7CE4F-49A6-44AD-8AA8-A3884C1A2C38}"/>
                                            </p:graphic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
                                            <p:graphicEl>
                                              <a:dgm id="{958BF1F8-18E9-4CEF-8C21-E06FB952B0AF}"/>
                                            </p:graphicEl>
                                          </p:spTgt>
                                        </p:tgtEl>
                                        <p:attrNameLst>
                                          <p:attrName>style.visibility</p:attrName>
                                        </p:attrNameLst>
                                      </p:cBhvr>
                                      <p:to>
                                        <p:strVal val="visible"/>
                                      </p:to>
                                    </p:set>
                                    <p:animEffect transition="in" filter="fade">
                                      <p:cBhvr>
                                        <p:cTn id="36" dur="500"/>
                                        <p:tgtEl>
                                          <p:spTgt spid="4">
                                            <p:graphicEl>
                                              <a:dgm id="{958BF1F8-18E9-4CEF-8C21-E06FB952B0AF}"/>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B93A92C7-42DB-4AFC-98EC-DAA17A2AFCB4}"/>
                                            </p:graphicEl>
                                          </p:spTgt>
                                        </p:tgtEl>
                                        <p:attrNameLst>
                                          <p:attrName>style.visibility</p:attrName>
                                        </p:attrNameLst>
                                      </p:cBhvr>
                                      <p:to>
                                        <p:strVal val="visible"/>
                                      </p:to>
                                    </p:set>
                                    <p:animEffect transition="in" filter="fade">
                                      <p:cBhvr>
                                        <p:cTn id="39" dur="500"/>
                                        <p:tgtEl>
                                          <p:spTgt spid="4">
                                            <p:graphicEl>
                                              <a:dgm id="{B93A92C7-42DB-4AFC-98EC-DAA17A2AFCB4}"/>
                                            </p:graphicEl>
                                          </p:spTgt>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4">
                                            <p:graphicEl>
                                              <a:dgm id="{951AB9F3-2353-49E9-8207-0612E16A1057}"/>
                                            </p:graphicEl>
                                          </p:spTgt>
                                        </p:tgtEl>
                                        <p:attrNameLst>
                                          <p:attrName>style.visibility</p:attrName>
                                        </p:attrNameLst>
                                      </p:cBhvr>
                                      <p:to>
                                        <p:strVal val="visible"/>
                                      </p:to>
                                    </p:set>
                                    <p:animEffect transition="in" filter="fade">
                                      <p:cBhvr>
                                        <p:cTn id="43" dur="500"/>
                                        <p:tgtEl>
                                          <p:spTgt spid="4">
                                            <p:graphicEl>
                                              <a:dgm id="{951AB9F3-2353-49E9-8207-0612E16A1057}"/>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graphicEl>
                                              <a:dgm id="{9B89D02E-8F47-4666-8CA6-97202A5444C2}"/>
                                            </p:graphicEl>
                                          </p:spTgt>
                                        </p:tgtEl>
                                        <p:attrNameLst>
                                          <p:attrName>style.visibility</p:attrName>
                                        </p:attrNameLst>
                                      </p:cBhvr>
                                      <p:to>
                                        <p:strVal val="visible"/>
                                      </p:to>
                                    </p:set>
                                    <p:animEffect transition="in" filter="fade">
                                      <p:cBhvr>
                                        <p:cTn id="46" dur="500"/>
                                        <p:tgtEl>
                                          <p:spTgt spid="4">
                                            <p:graphicEl>
                                              <a:dgm id="{9B89D02E-8F47-4666-8CA6-97202A5444C2}"/>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graphicEl>
                                              <a:dgm id="{604447BC-D0F5-4510-BEF5-E798DF4C4140}"/>
                                            </p:graphicEl>
                                          </p:spTgt>
                                        </p:tgtEl>
                                        <p:attrNameLst>
                                          <p:attrName>style.visibility</p:attrName>
                                        </p:attrNameLst>
                                      </p:cBhvr>
                                      <p:to>
                                        <p:strVal val="visible"/>
                                      </p:to>
                                    </p:set>
                                    <p:animEffect transition="in" filter="fade">
                                      <p:cBhvr>
                                        <p:cTn id="51" dur="500"/>
                                        <p:tgtEl>
                                          <p:spTgt spid="4">
                                            <p:graphicEl>
                                              <a:dgm id="{604447BC-D0F5-4510-BEF5-E798DF4C4140}"/>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graphicEl>
                                              <a:dgm id="{B5DFAD44-D6C6-4338-8101-BFD48DA8CAA9}"/>
                                            </p:graphicEl>
                                          </p:spTgt>
                                        </p:tgtEl>
                                        <p:attrNameLst>
                                          <p:attrName>style.visibility</p:attrName>
                                        </p:attrNameLst>
                                      </p:cBhvr>
                                      <p:to>
                                        <p:strVal val="visible"/>
                                      </p:to>
                                    </p:set>
                                    <p:animEffect transition="in" filter="fade">
                                      <p:cBhvr>
                                        <p:cTn id="54" dur="500"/>
                                        <p:tgtEl>
                                          <p:spTgt spid="4">
                                            <p:graphicEl>
                                              <a:dgm id="{B5DFAD44-D6C6-4338-8101-BFD48DA8CA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Content &amp; Story</a:t>
            </a:r>
            <a:endParaRPr lang="en-GB" dirty="0"/>
          </a:p>
        </p:txBody>
      </p:sp>
      <p:sp>
        <p:nvSpPr>
          <p:cNvPr id="5" name="Content Placeholder 4"/>
          <p:cNvSpPr>
            <a:spLocks noGrp="1"/>
          </p:cNvSpPr>
          <p:nvPr>
            <p:ph idx="1"/>
          </p:nvPr>
        </p:nvSpPr>
        <p:spPr/>
        <p:txBody>
          <a:bodyPr/>
          <a:lstStyle/>
          <a:p>
            <a:r>
              <a:rPr lang="en-GB" dirty="0" smtClean="0"/>
              <a:t>The Foundation of a good presentation</a:t>
            </a:r>
            <a:br>
              <a:rPr lang="en-GB" dirty="0" smtClean="0"/>
            </a:br>
            <a:r>
              <a:rPr lang="en-GB" dirty="0" smtClean="0"/>
              <a:t>Is content &amp; story</a:t>
            </a:r>
          </a:p>
          <a:p>
            <a:pPr lvl="1"/>
            <a:r>
              <a:rPr lang="en-GB" dirty="0"/>
              <a:t>Without good content, the </a:t>
            </a:r>
            <a:r>
              <a:rPr lang="en-GB" dirty="0" smtClean="0"/>
              <a:t>audience</a:t>
            </a:r>
            <a:br>
              <a:rPr lang="en-GB" dirty="0" smtClean="0"/>
            </a:br>
            <a:r>
              <a:rPr lang="en-GB" dirty="0" smtClean="0"/>
              <a:t>will </a:t>
            </a:r>
            <a:r>
              <a:rPr lang="en-GB" dirty="0"/>
              <a:t>not </a:t>
            </a:r>
            <a:r>
              <a:rPr lang="en-GB" dirty="0" smtClean="0"/>
              <a:t>be engage</a:t>
            </a:r>
            <a:endParaRPr lang="en-GB" dirty="0"/>
          </a:p>
          <a:p>
            <a:pPr lvl="1"/>
            <a:r>
              <a:rPr lang="en-GB" dirty="0" smtClean="0"/>
              <a:t>If the </a:t>
            </a:r>
            <a:r>
              <a:rPr lang="en-GB" dirty="0"/>
              <a:t>story does </a:t>
            </a:r>
            <a:r>
              <a:rPr lang="en-GB" dirty="0" smtClean="0"/>
              <a:t>not flow,</a:t>
            </a:r>
            <a:br>
              <a:rPr lang="en-GB" dirty="0" smtClean="0"/>
            </a:br>
            <a:r>
              <a:rPr lang="en-GB" dirty="0" smtClean="0"/>
              <a:t>then the message will be lost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4148" y="1023578"/>
            <a:ext cx="2236192" cy="3166720"/>
          </a:xfrm>
          <a:prstGeom prst="rect">
            <a:avLst/>
          </a:prstGeom>
          <a:effectLst>
            <a:outerShdw blurRad="203200" dist="101600" dir="8400000" algn="tl" rotWithShape="0">
              <a:schemeClr val="accent5">
                <a:lumMod val="75000"/>
                <a:alpha val="52000"/>
              </a:schemeClr>
            </a:outerShdw>
          </a:effectLst>
        </p:spPr>
      </p:pic>
      <p:sp>
        <p:nvSpPr>
          <p:cNvPr id="8" name="Rectangle 7"/>
          <p:cNvSpPr/>
          <p:nvPr/>
        </p:nvSpPr>
        <p:spPr>
          <a:xfrm>
            <a:off x="2011714" y="3029061"/>
            <a:ext cx="3285318" cy="1116124"/>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3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a:p>
            <a:pPr algn="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9" name="Rectangle 8"/>
          <p:cNvSpPr/>
          <p:nvPr/>
        </p:nvSpPr>
        <p:spPr>
          <a:xfrm>
            <a:off x="2038857" y="3065065"/>
            <a:ext cx="3238998" cy="992646"/>
          </a:xfrm>
          <a:prstGeom prst="rect">
            <a:avLst/>
          </a:prstGeom>
          <a:noFill/>
          <a:effectLst/>
        </p:spPr>
        <p:txBody>
          <a:bodyPr wrap="square" lIns="108000" tIns="288000" rIns="108000" bIns="36000" rtlCol="0" anchor="t">
            <a:noAutofit/>
          </a:bodyPr>
          <a:lstStyle/>
          <a:p>
            <a:pPr algn="ctr">
              <a:lnSpc>
                <a:spcPct val="74000"/>
              </a:lnSpc>
              <a:spcBef>
                <a:spcPts val="1200"/>
              </a:spcBef>
            </a:pP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If Content </a:t>
            </a:r>
            <a:r>
              <a:rPr lang="en-US" sz="2400" b="1" i="1" spc="-200" dirty="0">
                <a:solidFill>
                  <a:schemeClr val="bg1">
                    <a:lumMod val="95000"/>
                  </a:schemeClr>
                </a:solidFill>
                <a:effectLst>
                  <a:innerShdw blurRad="76200" dist="50800" dir="13500000">
                    <a:prstClr val="black">
                      <a:alpha val="80000"/>
                    </a:prstClr>
                  </a:innerShdw>
                </a:effectLst>
                <a:ea typeface="Segoe UI" pitchFamily="34" charset="0"/>
              </a:rPr>
              <a:t>is King, </a:t>
            </a: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then</a:t>
            </a:r>
            <a:b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b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Story </a:t>
            </a:r>
            <a:r>
              <a:rPr lang="en-US" sz="2400" b="1" i="1" spc="-200" dirty="0">
                <a:solidFill>
                  <a:schemeClr val="bg1">
                    <a:lumMod val="95000"/>
                  </a:schemeClr>
                </a:solidFill>
                <a:effectLst>
                  <a:innerShdw blurRad="76200" dist="50800" dir="13500000">
                    <a:prstClr val="black">
                      <a:alpha val="80000"/>
                    </a:prstClr>
                  </a:innerShdw>
                </a:effectLst>
                <a:ea typeface="Segoe UI" pitchFamily="34" charset="0"/>
              </a:rPr>
              <a:t>is the </a:t>
            </a: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Kingdom</a:t>
            </a:r>
            <a:endParaRPr lang="en-US" sz="2400" b="1" i="1" spc="-200" dirty="0">
              <a:solidFill>
                <a:schemeClr val="bg1">
                  <a:lumMod val="95000"/>
                </a:schemeClr>
              </a:solidFill>
              <a:effectLst>
                <a:innerShdw blurRad="76200" dist="50800" dir="13500000">
                  <a:prstClr val="black">
                    <a:alpha val="80000"/>
                  </a:prstClr>
                </a:innerShdw>
              </a:effectLst>
              <a:ea typeface="Segoe UI" pitchFamily="34" charset="0"/>
            </a:endParaRPr>
          </a:p>
        </p:txBody>
      </p:sp>
    </p:spTree>
    <p:extLst>
      <p:ext uri="{BB962C8B-B14F-4D97-AF65-F5344CB8AC3E}">
        <p14:creationId xmlns:p14="http://schemas.microsoft.com/office/powerpoint/2010/main" val="152672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57805" y="2967414"/>
            <a:ext cx="3924435" cy="1188132"/>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3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a:p>
            <a:pPr algn="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8" name="Rectangle 7"/>
          <p:cNvSpPr/>
          <p:nvPr/>
        </p:nvSpPr>
        <p:spPr>
          <a:xfrm>
            <a:off x="1584947" y="3126896"/>
            <a:ext cx="3869105" cy="992646"/>
          </a:xfrm>
          <a:prstGeom prst="rect">
            <a:avLst/>
          </a:prstGeom>
          <a:noFill/>
          <a:effectLst/>
        </p:spPr>
        <p:txBody>
          <a:bodyPr wrap="square" lIns="108000" tIns="36000" rIns="108000" bIns="36000" rtlCol="0" anchor="t">
            <a:noAutofit/>
          </a:bodyPr>
          <a:lstStyle/>
          <a:p>
            <a:pPr algn="ctr">
              <a:lnSpc>
                <a:spcPct val="74000"/>
              </a:lnSpc>
              <a:spcBef>
                <a:spcPts val="1200"/>
              </a:spcBef>
            </a:pPr>
            <a:r>
              <a:rPr lang="en-US" sz="2400" b="1" i="1" spc="-200" dirty="0">
                <a:solidFill>
                  <a:schemeClr val="bg1">
                    <a:lumMod val="95000"/>
                  </a:schemeClr>
                </a:solidFill>
                <a:effectLst>
                  <a:innerShdw blurRad="76200" dist="50800" dir="13500000">
                    <a:prstClr val="black">
                      <a:alpha val="80000"/>
                    </a:prstClr>
                  </a:innerShdw>
                </a:effectLst>
                <a:ea typeface="Segoe UI" pitchFamily="34" charset="0"/>
              </a:rPr>
              <a:t>Slides don’t make a good presentation </a:t>
            </a: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a:t>
            </a:r>
            <a:b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b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The </a:t>
            </a:r>
            <a:r>
              <a:rPr lang="en-US" sz="2400" b="1" i="1" spc="-200" dirty="0">
                <a:solidFill>
                  <a:schemeClr val="bg1">
                    <a:lumMod val="95000"/>
                  </a:schemeClr>
                </a:solidFill>
                <a:effectLst>
                  <a:innerShdw blurRad="76200" dist="50800" dir="13500000">
                    <a:prstClr val="black">
                      <a:alpha val="80000"/>
                    </a:prstClr>
                  </a:innerShdw>
                </a:effectLst>
                <a:ea typeface="Segoe UI" pitchFamily="34" charset="0"/>
              </a:rPr>
              <a:t>presenter </a:t>
            </a: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does.</a:t>
            </a:r>
            <a:endParaRPr lang="en-US" sz="2400" b="1" i="1" spc="-200" dirty="0">
              <a:solidFill>
                <a:schemeClr val="bg1">
                  <a:lumMod val="95000"/>
                </a:schemeClr>
              </a:solidFill>
              <a:effectLst>
                <a:innerShdw blurRad="76200" dist="50800" dir="13500000">
                  <a:prstClr val="black">
                    <a:alpha val="80000"/>
                  </a:prstClr>
                </a:innerShdw>
              </a:effectLst>
              <a:ea typeface="Segoe UI" pitchFamily="34" charset="0"/>
            </a:endParaRPr>
          </a:p>
        </p:txBody>
      </p:sp>
      <p:sp>
        <p:nvSpPr>
          <p:cNvPr id="2" name="Title 1"/>
          <p:cNvSpPr>
            <a:spLocks noGrp="1"/>
          </p:cNvSpPr>
          <p:nvPr>
            <p:ph type="title"/>
          </p:nvPr>
        </p:nvSpPr>
        <p:spPr/>
        <p:txBody>
          <a:bodyPr/>
          <a:lstStyle/>
          <a:p>
            <a:r>
              <a:rPr lang="en-GB" dirty="0"/>
              <a:t>Content &amp; Story</a:t>
            </a:r>
            <a:endParaRPr lang="en-US" dirty="0"/>
          </a:p>
        </p:txBody>
      </p:sp>
      <p:sp>
        <p:nvSpPr>
          <p:cNvPr id="3" name="Content Placeholder 2"/>
          <p:cNvSpPr>
            <a:spLocks noGrp="1"/>
          </p:cNvSpPr>
          <p:nvPr>
            <p:ph idx="1"/>
          </p:nvPr>
        </p:nvSpPr>
        <p:spPr/>
        <p:txBody>
          <a:bodyPr/>
          <a:lstStyle/>
          <a:p>
            <a:r>
              <a:rPr lang="en-US" dirty="0"/>
              <a:t>A good presenter…</a:t>
            </a:r>
          </a:p>
          <a:p>
            <a:pPr lvl="1"/>
            <a:r>
              <a:rPr lang="en-US" dirty="0" smtClean="0"/>
              <a:t>…Can </a:t>
            </a:r>
            <a:r>
              <a:rPr lang="en-US" dirty="0"/>
              <a:t>present the same </a:t>
            </a:r>
            <a:r>
              <a:rPr lang="en-US" dirty="0" smtClean="0"/>
              <a:t>content</a:t>
            </a:r>
            <a:br>
              <a:rPr lang="en-US" dirty="0" smtClean="0"/>
            </a:br>
            <a:r>
              <a:rPr lang="en-US" dirty="0" smtClean="0"/>
              <a:t>    without </a:t>
            </a:r>
            <a:r>
              <a:rPr lang="en-US" dirty="0"/>
              <a:t>slides</a:t>
            </a:r>
          </a:p>
          <a:p>
            <a:pPr lvl="1"/>
            <a:r>
              <a:rPr lang="en-US" dirty="0" smtClean="0"/>
              <a:t>…Captivates </a:t>
            </a:r>
            <a:r>
              <a:rPr lang="en-US" dirty="0"/>
              <a:t>an audience</a:t>
            </a:r>
          </a:p>
          <a:p>
            <a:pPr lvl="1"/>
            <a:r>
              <a:rPr lang="en-US" dirty="0" smtClean="0"/>
              <a:t>…Sparks </a:t>
            </a:r>
            <a:r>
              <a:rPr lang="en-US" dirty="0"/>
              <a:t>the </a:t>
            </a:r>
            <a:r>
              <a:rPr lang="en-US" dirty="0" smtClean="0"/>
              <a:t>audience’s imagination</a:t>
            </a:r>
            <a:endParaRPr lang="en-US" dirty="0"/>
          </a:p>
          <a:p>
            <a:endParaRPr lang="en-US" dirty="0" smtClean="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0172" y="1383618"/>
            <a:ext cx="2232248" cy="1844222"/>
          </a:xfrm>
          <a:prstGeom prst="rect">
            <a:avLst/>
          </a:prstGeom>
          <a:effectLst>
            <a:outerShdw blurRad="203200" dist="101600" dir="8400000" algn="tl" rotWithShape="0">
              <a:schemeClr val="accent5">
                <a:lumMod val="75000"/>
                <a:alpha val="52000"/>
              </a:schemeClr>
            </a:outerShdw>
          </a:effectLst>
        </p:spPr>
      </p:pic>
      <p:sp>
        <p:nvSpPr>
          <p:cNvPr id="11" name="Line Callout 2 (Accent Bar) 10"/>
          <p:cNvSpPr/>
          <p:nvPr/>
        </p:nvSpPr>
        <p:spPr>
          <a:xfrm flipH="1">
            <a:off x="6120172" y="3363838"/>
            <a:ext cx="972108" cy="504056"/>
          </a:xfrm>
          <a:prstGeom prst="accentCallout2">
            <a:avLst>
              <a:gd name="adj1" fmla="val 25834"/>
              <a:gd name="adj2" fmla="val -3604"/>
              <a:gd name="adj3" fmla="val 26371"/>
              <a:gd name="adj4" fmla="val -17079"/>
              <a:gd name="adj5" fmla="val -91239"/>
              <a:gd name="adj6" fmla="val -33929"/>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r">
              <a:lnSpc>
                <a:spcPct val="74000"/>
              </a:lnSpc>
            </a:pPr>
            <a:r>
              <a:rPr lang="en-US" spc="-80" dirty="0" smtClean="0">
                <a:solidFill>
                  <a:schemeClr val="accent5">
                    <a:lumMod val="50000"/>
                  </a:schemeClr>
                </a:solidFill>
                <a:effectLst/>
              </a:rPr>
              <a:t>Content &amp; Story</a:t>
            </a:r>
            <a:endParaRPr lang="en-US" spc="-80" dirty="0">
              <a:solidFill>
                <a:schemeClr val="accent5">
                  <a:lumMod val="50000"/>
                </a:schemeClr>
              </a:solidFill>
              <a:effectLst/>
            </a:endParaRPr>
          </a:p>
        </p:txBody>
      </p:sp>
      <p:sp>
        <p:nvSpPr>
          <p:cNvPr id="12" name="Line Callout 2 (Accent Bar) 11"/>
          <p:cNvSpPr/>
          <p:nvPr/>
        </p:nvSpPr>
        <p:spPr>
          <a:xfrm flipH="1">
            <a:off x="5364088" y="1059582"/>
            <a:ext cx="1620180" cy="252028"/>
          </a:xfrm>
          <a:prstGeom prst="accentCallout2">
            <a:avLst>
              <a:gd name="adj1" fmla="val 25834"/>
              <a:gd name="adj2" fmla="val -3604"/>
              <a:gd name="adj3" fmla="val 26371"/>
              <a:gd name="adj4" fmla="val -17079"/>
              <a:gd name="adj5" fmla="val 201411"/>
              <a:gd name="adj6" fmla="val -30201"/>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r">
              <a:lnSpc>
                <a:spcPct val="74000"/>
              </a:lnSpc>
            </a:pPr>
            <a:r>
              <a:rPr lang="en-US" spc="-80" dirty="0" smtClean="0">
                <a:solidFill>
                  <a:schemeClr val="accent5">
                    <a:lumMod val="50000"/>
                  </a:schemeClr>
                </a:solidFill>
                <a:effectLst/>
              </a:rPr>
              <a:t>Presentation</a:t>
            </a:r>
            <a:endParaRPr lang="en-US" spc="-80" dirty="0">
              <a:solidFill>
                <a:schemeClr val="accent5">
                  <a:lumMod val="50000"/>
                </a:schemeClr>
              </a:solidFill>
              <a:effectLst/>
            </a:endParaRPr>
          </a:p>
        </p:txBody>
      </p:sp>
    </p:spTree>
    <p:extLst>
      <p:ext uri="{BB962C8B-B14F-4D97-AF65-F5344CB8AC3E}">
        <p14:creationId xmlns:p14="http://schemas.microsoft.com/office/powerpoint/2010/main" val="35355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919663" y="903288"/>
            <a:ext cx="4224337" cy="3725862"/>
          </a:xfrm>
        </p:spPr>
        <p:txBody>
          <a:bodyPr/>
          <a:lstStyle/>
          <a:p>
            <a:endParaRPr lang="en-US" dirty="0" smtClean="0"/>
          </a:p>
          <a:p>
            <a:endParaRPr lang="en-US" dirty="0"/>
          </a:p>
          <a:p>
            <a:endParaRPr lang="en-US" dirty="0" smtClean="0"/>
          </a:p>
          <a:p>
            <a:endParaRPr lang="en-US" dirty="0" smtClean="0"/>
          </a:p>
          <a:p>
            <a:r>
              <a:rPr lang="en-US" dirty="0" smtClean="0"/>
              <a:t>Layout</a:t>
            </a:r>
          </a:p>
          <a:p>
            <a:pPr lvl="1"/>
            <a:r>
              <a:rPr lang="en-US" dirty="0" smtClean="0"/>
              <a:t>Use color </a:t>
            </a:r>
            <a:r>
              <a:rPr lang="en-US" dirty="0"/>
              <a:t>&amp;</a:t>
            </a:r>
            <a:r>
              <a:rPr lang="en-US" dirty="0" smtClean="0"/>
              <a:t> animation sparingly</a:t>
            </a:r>
          </a:p>
          <a:p>
            <a:pPr lvl="2"/>
            <a:r>
              <a:rPr lang="en-US" dirty="0" smtClean="0"/>
              <a:t>Where it helps to tell the story</a:t>
            </a:r>
          </a:p>
          <a:p>
            <a:pPr lvl="1"/>
            <a:r>
              <a:rPr lang="en-US" dirty="0" smtClean="0"/>
              <a:t>Use only one type of animation</a:t>
            </a:r>
          </a:p>
          <a:p>
            <a:pPr lvl="2"/>
            <a:r>
              <a:rPr lang="en-US" i="1" dirty="0"/>
              <a:t>Fade</a:t>
            </a:r>
            <a:r>
              <a:rPr lang="en-US" dirty="0"/>
              <a:t> is inconspicuous</a:t>
            </a:r>
          </a:p>
        </p:txBody>
      </p:sp>
      <p:sp>
        <p:nvSpPr>
          <p:cNvPr id="8" name="Rectangle 7"/>
          <p:cNvSpPr/>
          <p:nvPr/>
        </p:nvSpPr>
        <p:spPr>
          <a:xfrm>
            <a:off x="6056412" y="941589"/>
            <a:ext cx="2798923" cy="1813492"/>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ct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a:p>
            <a:pPr algn="ct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9" name="Rectangle 8"/>
          <p:cNvSpPr/>
          <p:nvPr/>
        </p:nvSpPr>
        <p:spPr>
          <a:xfrm>
            <a:off x="6067688" y="1101071"/>
            <a:ext cx="2759462" cy="1468019"/>
          </a:xfrm>
          <a:prstGeom prst="rect">
            <a:avLst/>
          </a:prstGeom>
          <a:noFill/>
          <a:effectLst/>
        </p:spPr>
        <p:txBody>
          <a:bodyPr wrap="square" lIns="108000" tIns="36000" rIns="108000" bIns="36000" rtlCol="0" anchor="t">
            <a:noAutofit/>
          </a:bodyPr>
          <a:lstStyle/>
          <a:p>
            <a:pPr algn="ctr">
              <a:lnSpc>
                <a:spcPct val="74000"/>
              </a:lnSpc>
              <a:spcBef>
                <a:spcPts val="1200"/>
              </a:spcBef>
            </a:pP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Each slide should give a different perspective on your message, but don’t repeat yourself</a:t>
            </a:r>
            <a:endParaRPr lang="en-US" sz="2400" b="1" i="1" spc="-200" dirty="0">
              <a:solidFill>
                <a:schemeClr val="bg1">
                  <a:lumMod val="95000"/>
                </a:schemeClr>
              </a:solidFill>
              <a:effectLst>
                <a:innerShdw blurRad="76200" dist="50800" dir="13500000">
                  <a:prstClr val="black">
                    <a:alpha val="80000"/>
                  </a:prstClr>
                </a:innerShdw>
              </a:effectLst>
              <a:ea typeface="Segoe UI" pitchFamily="34" charset="0"/>
            </a:endParaRPr>
          </a:p>
        </p:txBody>
      </p:sp>
      <p:sp>
        <p:nvSpPr>
          <p:cNvPr id="2" name="Title 1"/>
          <p:cNvSpPr>
            <a:spLocks noGrp="1"/>
          </p:cNvSpPr>
          <p:nvPr>
            <p:ph type="title"/>
          </p:nvPr>
        </p:nvSpPr>
        <p:spPr/>
        <p:txBody>
          <a:bodyPr/>
          <a:lstStyle/>
          <a:p>
            <a:r>
              <a:rPr lang="en-GB" dirty="0"/>
              <a:t>Preparation - </a:t>
            </a:r>
            <a:r>
              <a:rPr lang="en-US" dirty="0" smtClean="0"/>
              <a:t>Considerations</a:t>
            </a:r>
            <a:endParaRPr lang="en-US" dirty="0"/>
          </a:p>
        </p:txBody>
      </p:sp>
      <p:sp>
        <p:nvSpPr>
          <p:cNvPr id="3" name="Content Placeholder 2"/>
          <p:cNvSpPr>
            <a:spLocks noGrp="1"/>
          </p:cNvSpPr>
          <p:nvPr>
            <p:ph idx="1"/>
          </p:nvPr>
        </p:nvSpPr>
        <p:spPr/>
        <p:txBody>
          <a:bodyPr/>
          <a:lstStyle/>
          <a:p>
            <a:r>
              <a:rPr lang="en-US" dirty="0" smtClean="0"/>
              <a:t>Graphics</a:t>
            </a:r>
          </a:p>
          <a:p>
            <a:pPr lvl="1"/>
            <a:r>
              <a:rPr lang="en-US" dirty="0" smtClean="0"/>
              <a:t>Ensure they are relevant to the content</a:t>
            </a:r>
          </a:p>
          <a:p>
            <a:pPr lvl="1"/>
            <a:r>
              <a:rPr lang="en-US" dirty="0" smtClean="0"/>
              <a:t>Ensure you have content rights to all images</a:t>
            </a:r>
          </a:p>
          <a:p>
            <a:pPr lvl="1"/>
            <a:r>
              <a:rPr lang="en-US" dirty="0"/>
              <a:t>Avoid repeating graphics or text</a:t>
            </a:r>
          </a:p>
          <a:p>
            <a:r>
              <a:rPr lang="en-US" dirty="0" smtClean="0"/>
              <a:t>Slides</a:t>
            </a:r>
          </a:p>
          <a:p>
            <a:pPr lvl="1"/>
            <a:r>
              <a:rPr lang="en-US" dirty="0" smtClean="0"/>
              <a:t>…should each give a different</a:t>
            </a:r>
            <a:br>
              <a:rPr lang="en-US" dirty="0" smtClean="0"/>
            </a:br>
            <a:r>
              <a:rPr lang="en-US" dirty="0" smtClean="0"/>
              <a:t>    perspective on your story</a:t>
            </a:r>
          </a:p>
          <a:p>
            <a:pPr lvl="1"/>
            <a:r>
              <a:rPr lang="en-US" dirty="0" smtClean="0"/>
              <a:t>…should progress the story</a:t>
            </a:r>
          </a:p>
          <a:p>
            <a:pPr lvl="1"/>
            <a:r>
              <a:rPr lang="en-US" dirty="0" smtClean="0"/>
              <a:t>…should be unique</a:t>
            </a:r>
          </a:p>
        </p:txBody>
      </p:sp>
    </p:spTree>
    <p:extLst>
      <p:ext uri="{BB962C8B-B14F-4D97-AF65-F5344CB8AC3E}">
        <p14:creationId xmlns:p14="http://schemas.microsoft.com/office/powerpoint/2010/main" val="97512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Preparation </a:t>
            </a:r>
            <a:r>
              <a:rPr lang="en-GB" dirty="0" smtClean="0"/>
              <a:t>– </a:t>
            </a:r>
            <a:r>
              <a:rPr lang="en-GB" dirty="0" smtClean="0"/>
              <a:t>The </a:t>
            </a:r>
            <a:r>
              <a:rPr lang="en-US" dirty="0" smtClean="0"/>
              <a:t>360º </a:t>
            </a:r>
            <a:r>
              <a:rPr lang="en-US" dirty="0" smtClean="0"/>
              <a:t>View</a:t>
            </a:r>
            <a:endParaRPr lang="en-US" dirty="0"/>
          </a:p>
        </p:txBody>
      </p:sp>
      <p:sp>
        <p:nvSpPr>
          <p:cNvPr id="3" name="Content Placeholder 2"/>
          <p:cNvSpPr>
            <a:spLocks noGrp="1"/>
          </p:cNvSpPr>
          <p:nvPr>
            <p:ph sz="half" idx="1"/>
          </p:nvPr>
        </p:nvSpPr>
        <p:spPr/>
        <p:txBody>
          <a:bodyPr/>
          <a:lstStyle/>
          <a:p>
            <a:r>
              <a:rPr lang="en-US" dirty="0" smtClean="0"/>
              <a:t>   Present your topic </a:t>
            </a:r>
            <a:r>
              <a:rPr lang="en-US" dirty="0"/>
              <a:t>from </a:t>
            </a:r>
            <a:r>
              <a:rPr lang="en-US" dirty="0" smtClean="0"/>
              <a:t/>
            </a:r>
            <a:br>
              <a:rPr lang="en-US" dirty="0" smtClean="0"/>
            </a:br>
            <a:r>
              <a:rPr lang="en-US" dirty="0" smtClean="0"/>
              <a:t>            different angles</a:t>
            </a:r>
          </a:p>
          <a:p>
            <a:r>
              <a:rPr lang="en-US" dirty="0" smtClean="0"/>
              <a:t>       Everyone looks</a:t>
            </a:r>
            <a:br>
              <a:rPr lang="en-US" dirty="0" smtClean="0"/>
            </a:br>
            <a:r>
              <a:rPr lang="en-US" dirty="0" smtClean="0"/>
              <a:t>           at </a:t>
            </a:r>
            <a:r>
              <a:rPr lang="en-US" dirty="0" smtClean="0"/>
              <a:t>the world</a:t>
            </a:r>
            <a:r>
              <a:rPr lang="en-US" dirty="0" smtClean="0"/>
              <a:t/>
            </a:r>
            <a:br>
              <a:rPr lang="en-US" dirty="0" smtClean="0"/>
            </a:br>
            <a:r>
              <a:rPr lang="en-US" dirty="0" smtClean="0"/>
              <a:t>    from their </a:t>
            </a:r>
            <a:r>
              <a:rPr lang="en-US" dirty="0"/>
              <a:t>own </a:t>
            </a:r>
            <a:r>
              <a:rPr lang="en-US" dirty="0" smtClean="0"/>
              <a:t/>
            </a:r>
            <a:br>
              <a:rPr lang="en-US" dirty="0" smtClean="0"/>
            </a:br>
            <a:r>
              <a:rPr lang="en-US" dirty="0" smtClean="0"/>
              <a:t>          experience</a:t>
            </a:r>
          </a:p>
          <a:p>
            <a:pPr marL="808038" lvl="1" defTabSz="804863"/>
            <a:r>
              <a:rPr lang="en-US" dirty="0" smtClean="0"/>
              <a:t>Explain from</a:t>
            </a:r>
            <a:br>
              <a:rPr lang="en-US" dirty="0" smtClean="0"/>
            </a:br>
            <a:r>
              <a:rPr lang="en-US" dirty="0" smtClean="0"/>
              <a:t> their </a:t>
            </a:r>
            <a:r>
              <a:rPr lang="en-US" dirty="0" smtClean="0"/>
              <a:t>vantage</a:t>
            </a:r>
            <a:br>
              <a:rPr lang="en-US" dirty="0" smtClean="0"/>
            </a:br>
            <a:r>
              <a:rPr lang="en-US" dirty="0" smtClean="0"/>
              <a:t>   point</a:t>
            </a:r>
            <a:endParaRPr lang="en-US" dirty="0" smtClean="0"/>
          </a:p>
        </p:txBody>
      </p:sp>
      <p:sp>
        <p:nvSpPr>
          <p:cNvPr id="7" name="Content Placeholder 6"/>
          <p:cNvSpPr>
            <a:spLocks noGrp="1"/>
          </p:cNvSpPr>
          <p:nvPr>
            <p:ph sz="half" idx="2"/>
          </p:nvPr>
        </p:nvSpPr>
        <p:spPr/>
        <p:txBody>
          <a:bodyPr/>
          <a:lstStyle/>
          <a:p>
            <a:r>
              <a:rPr lang="en-US" dirty="0"/>
              <a:t> </a:t>
            </a:r>
            <a:r>
              <a:rPr lang="en-US" dirty="0" smtClean="0"/>
              <a:t>   Telling </a:t>
            </a:r>
            <a:r>
              <a:rPr lang="en-US" dirty="0"/>
              <a:t>a story </a:t>
            </a:r>
            <a:r>
              <a:rPr lang="en-US" dirty="0" smtClean="0"/>
              <a:t>from</a:t>
            </a:r>
            <a:br>
              <a:rPr lang="en-US" dirty="0" smtClean="0"/>
            </a:br>
            <a:r>
              <a:rPr lang="en-US" dirty="0" smtClean="0"/>
              <a:t>           different perspectives</a:t>
            </a:r>
            <a:br>
              <a:rPr lang="en-US" dirty="0" smtClean="0"/>
            </a:br>
            <a:r>
              <a:rPr lang="en-US" dirty="0" smtClean="0"/>
              <a:t>               builds </a:t>
            </a:r>
            <a:r>
              <a:rPr lang="en-US" dirty="0"/>
              <a:t>a more </a:t>
            </a:r>
            <a:r>
              <a:rPr lang="en-US" dirty="0" smtClean="0"/>
              <a:t/>
            </a:r>
            <a:br>
              <a:rPr lang="en-US" dirty="0" smtClean="0"/>
            </a:br>
            <a:r>
              <a:rPr lang="en-US" dirty="0" smtClean="0"/>
              <a:t>                   complete </a:t>
            </a:r>
            <a:r>
              <a:rPr lang="en-US" dirty="0"/>
              <a:t>picture</a:t>
            </a:r>
          </a:p>
          <a:p>
            <a:pPr marL="1709738" lvl="1"/>
            <a:r>
              <a:rPr lang="en-US" dirty="0"/>
              <a:t>Effective for complex subject </a:t>
            </a:r>
            <a:r>
              <a:rPr lang="en-US" dirty="0" smtClean="0"/>
              <a:t>matters</a:t>
            </a:r>
          </a:p>
          <a:p>
            <a:pPr marL="890588"/>
            <a:r>
              <a:rPr lang="en-US" dirty="0" smtClean="0"/>
              <a:t>        </a:t>
            </a:r>
            <a:r>
              <a:rPr lang="en-US" dirty="0" smtClean="0"/>
              <a:t> Top </a:t>
            </a:r>
            <a:r>
              <a:rPr lang="en-US" dirty="0" smtClean="0">
                <a:sym typeface="Wingdings"/>
              </a:rPr>
              <a:t> </a:t>
            </a:r>
            <a:r>
              <a:rPr lang="en-US" dirty="0" smtClean="0"/>
              <a:t>down </a:t>
            </a:r>
            <a:r>
              <a:rPr lang="en-US" dirty="0" smtClean="0"/>
              <a:t>vs.</a:t>
            </a:r>
            <a:br>
              <a:rPr lang="en-US" dirty="0" smtClean="0"/>
            </a:br>
            <a:r>
              <a:rPr lang="en-US" dirty="0" smtClean="0"/>
              <a:t>       </a:t>
            </a:r>
            <a:r>
              <a:rPr lang="en-US" dirty="0" smtClean="0"/>
              <a:t> Bottom</a:t>
            </a:r>
            <a:r>
              <a:rPr lang="en-US" dirty="0" smtClean="0">
                <a:sym typeface="Wingdings"/>
              </a:rPr>
              <a:t> </a:t>
            </a:r>
            <a:r>
              <a:rPr lang="en-US" dirty="0">
                <a:sym typeface="Wingdings"/>
              </a:rPr>
              <a:t> </a:t>
            </a:r>
            <a:r>
              <a:rPr lang="en-US" dirty="0" smtClean="0"/>
              <a:t>up</a:t>
            </a:r>
            <a:endParaRPr lang="en-US" dirty="0" smtClean="0"/>
          </a:p>
          <a:p>
            <a:pPr marL="1524000" lvl="1"/>
            <a:r>
              <a:rPr lang="en-US" dirty="0" smtClean="0"/>
              <a:t>How do the experts vs. </a:t>
            </a:r>
            <a:r>
              <a:rPr lang="en-US" dirty="0" smtClean="0"/>
              <a:t>end-users view </a:t>
            </a:r>
            <a:r>
              <a:rPr lang="en-US" dirty="0" smtClean="0"/>
              <a:t>it?</a:t>
            </a:r>
          </a:p>
          <a:p>
            <a:endParaRPr lang="en-US" dirty="0"/>
          </a:p>
        </p:txBody>
      </p:sp>
      <p:pic>
        <p:nvPicPr>
          <p:cNvPr id="8"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031393" y="1241594"/>
            <a:ext cx="3069156" cy="30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Callout 2 (Accent Bar) 8"/>
          <p:cNvSpPr/>
          <p:nvPr/>
        </p:nvSpPr>
        <p:spPr>
          <a:xfrm flipH="1">
            <a:off x="2273978" y="1213203"/>
            <a:ext cx="1013669" cy="291822"/>
          </a:xfrm>
          <a:prstGeom prst="accentCallout2">
            <a:avLst>
              <a:gd name="adj1" fmla="val 37614"/>
              <a:gd name="adj2" fmla="val -3604"/>
              <a:gd name="adj3" fmla="val 35921"/>
              <a:gd name="adj4" fmla="val -12480"/>
              <a:gd name="adj5" fmla="val 112858"/>
              <a:gd name="adj6" fmla="val -31433"/>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endParaRPr lang="en-US" spc="-80" dirty="0">
              <a:solidFill>
                <a:schemeClr val="accent5">
                  <a:lumMod val="50000"/>
                </a:schemeClr>
              </a:solidFill>
              <a:effectLst/>
              <a:latin typeface="Arial" pitchFamily="34" charset="0"/>
              <a:cs typeface="Arial" pitchFamily="34" charset="0"/>
            </a:endParaRPr>
          </a:p>
        </p:txBody>
      </p:sp>
      <p:sp>
        <p:nvSpPr>
          <p:cNvPr id="10" name="Line Callout 2 (Accent Bar) 9"/>
          <p:cNvSpPr/>
          <p:nvPr/>
        </p:nvSpPr>
        <p:spPr>
          <a:xfrm flipH="1">
            <a:off x="1542197" y="2560560"/>
            <a:ext cx="1013669" cy="250879"/>
          </a:xfrm>
          <a:prstGeom prst="accentCallout2">
            <a:avLst>
              <a:gd name="adj1" fmla="val 37614"/>
              <a:gd name="adj2" fmla="val -3604"/>
              <a:gd name="adj3" fmla="val 35921"/>
              <a:gd name="adj4" fmla="val -12480"/>
              <a:gd name="adj5" fmla="val 38478"/>
              <a:gd name="adj6" fmla="val -43782"/>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endParaRPr lang="en-US" spc="-80" dirty="0">
              <a:solidFill>
                <a:schemeClr val="accent5">
                  <a:lumMod val="50000"/>
                </a:schemeClr>
              </a:solidFill>
              <a:effectLst/>
              <a:latin typeface="Arial" pitchFamily="34" charset="0"/>
              <a:cs typeface="Arial" pitchFamily="34" charset="0"/>
            </a:endParaRPr>
          </a:p>
        </p:txBody>
      </p:sp>
      <p:sp>
        <p:nvSpPr>
          <p:cNvPr id="11" name="Line Callout 2 (Accent Bar) 10"/>
          <p:cNvSpPr/>
          <p:nvPr/>
        </p:nvSpPr>
        <p:spPr>
          <a:xfrm>
            <a:off x="6227113" y="1768990"/>
            <a:ext cx="542176" cy="278174"/>
          </a:xfrm>
          <a:prstGeom prst="accentCallout2">
            <a:avLst>
              <a:gd name="adj1" fmla="val 37614"/>
              <a:gd name="adj2" fmla="val -3604"/>
              <a:gd name="adj3" fmla="val 35920"/>
              <a:gd name="adj4" fmla="val -37652"/>
              <a:gd name="adj5" fmla="val 78361"/>
              <a:gd name="adj6" fmla="val -62691"/>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endParaRPr lang="en-US" spc="-80" dirty="0">
              <a:solidFill>
                <a:schemeClr val="accent5">
                  <a:lumMod val="50000"/>
                </a:schemeClr>
              </a:solidFill>
              <a:effectLst/>
              <a:latin typeface="Arial" pitchFamily="34" charset="0"/>
              <a:cs typeface="Arial" pitchFamily="34" charset="0"/>
            </a:endParaRPr>
          </a:p>
        </p:txBody>
      </p:sp>
      <p:sp>
        <p:nvSpPr>
          <p:cNvPr id="12" name="Line Callout 2 (Accent Bar) 11"/>
          <p:cNvSpPr/>
          <p:nvPr/>
        </p:nvSpPr>
        <p:spPr>
          <a:xfrm>
            <a:off x="6236910" y="3319932"/>
            <a:ext cx="542176" cy="240785"/>
          </a:xfrm>
          <a:prstGeom prst="accentCallout2">
            <a:avLst>
              <a:gd name="adj1" fmla="val 37614"/>
              <a:gd name="adj2" fmla="val -3604"/>
              <a:gd name="adj3" fmla="val 36282"/>
              <a:gd name="adj4" fmla="val -18476"/>
              <a:gd name="adj5" fmla="val 9879"/>
              <a:gd name="adj6" fmla="val -44821"/>
            </a:avLst>
          </a:prstGeom>
          <a:noFill/>
          <a:ln w="50800">
            <a:solidFill>
              <a:schemeClr val="accent5">
                <a:lumMod val="40000"/>
                <a:lumOff val="60000"/>
              </a:schemeClr>
            </a:solidFill>
            <a:tailEnd type="ova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l">
              <a:lnSpc>
                <a:spcPct val="74000"/>
              </a:lnSpc>
            </a:pPr>
            <a:endParaRPr lang="en-US" spc="-80" dirty="0">
              <a:solidFill>
                <a:schemeClr val="accent5">
                  <a:lumMod val="50000"/>
                </a:schemeClr>
              </a:solidFill>
              <a:effectLst/>
              <a:latin typeface="Arial" pitchFamily="34" charset="0"/>
              <a:cs typeface="Arial" pitchFamily="34" charset="0"/>
            </a:endParaRPr>
          </a:p>
        </p:txBody>
      </p:sp>
    </p:spTree>
    <p:extLst>
      <p:ext uri="{BB962C8B-B14F-4D97-AF65-F5344CB8AC3E}">
        <p14:creationId xmlns:p14="http://schemas.microsoft.com/office/powerpoint/2010/main" val="104051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Preparation - Before You Show Up</a:t>
            </a:r>
            <a:endParaRPr lang="en-GB" dirty="0"/>
          </a:p>
        </p:txBody>
      </p:sp>
      <p:sp>
        <p:nvSpPr>
          <p:cNvPr id="5" name="Content Placeholder 4"/>
          <p:cNvSpPr>
            <a:spLocks noGrp="1"/>
          </p:cNvSpPr>
          <p:nvPr>
            <p:ph sz="half" idx="1"/>
          </p:nvPr>
        </p:nvSpPr>
        <p:spPr/>
        <p:txBody>
          <a:bodyPr/>
          <a:lstStyle/>
          <a:p>
            <a:r>
              <a:rPr lang="en-GB" dirty="0" smtClean="0"/>
              <a:t>Ensure that the organizers have the proper technology</a:t>
            </a:r>
          </a:p>
          <a:p>
            <a:pPr lvl="1"/>
            <a:r>
              <a:rPr lang="en-GB" dirty="0" smtClean="0"/>
              <a:t>Audio recording</a:t>
            </a:r>
          </a:p>
          <a:p>
            <a:pPr lvl="1"/>
            <a:r>
              <a:rPr lang="en-GB" dirty="0" smtClean="0"/>
              <a:t>Audio connection to PC</a:t>
            </a:r>
          </a:p>
          <a:p>
            <a:pPr lvl="1"/>
            <a:r>
              <a:rPr lang="en-GB" dirty="0" smtClean="0"/>
              <a:t>Computer</a:t>
            </a:r>
            <a:endParaRPr lang="en-US" dirty="0" smtClean="0"/>
          </a:p>
          <a:p>
            <a:pPr lvl="1"/>
            <a:r>
              <a:rPr lang="en-GB" dirty="0" smtClean="0"/>
              <a:t>Projector</a:t>
            </a:r>
          </a:p>
          <a:p>
            <a:pPr lvl="1"/>
            <a:r>
              <a:rPr lang="en-GB" dirty="0" smtClean="0"/>
              <a:t>Microphone</a:t>
            </a:r>
          </a:p>
          <a:p>
            <a:pPr lvl="2"/>
            <a:r>
              <a:rPr lang="en-GB" dirty="0" smtClean="0"/>
              <a:t>Head-mount, lapel, or hand-held</a:t>
            </a:r>
          </a:p>
          <a:p>
            <a:pPr lvl="1"/>
            <a:r>
              <a:rPr lang="en-GB" dirty="0"/>
              <a:t>Handheld Mouse</a:t>
            </a:r>
          </a:p>
          <a:p>
            <a:pPr lvl="2"/>
            <a:r>
              <a:rPr lang="en-GB" dirty="0"/>
              <a:t>To advance slides</a:t>
            </a:r>
          </a:p>
          <a:p>
            <a:pPr lvl="1"/>
            <a:r>
              <a:rPr lang="en-GB" dirty="0" smtClean="0">
                <a:solidFill>
                  <a:schemeClr val="accent2">
                    <a:lumMod val="60000"/>
                    <a:lumOff val="40000"/>
                  </a:schemeClr>
                </a:solidFill>
              </a:rPr>
              <a:t>Laser Pointer?</a:t>
            </a:r>
          </a:p>
          <a:p>
            <a:pPr lvl="2"/>
            <a:r>
              <a:rPr lang="en-GB" dirty="0" smtClean="0"/>
              <a:t>Too ‘90’s? - Use the</a:t>
            </a:r>
            <a:br>
              <a:rPr lang="en-GB" dirty="0" smtClean="0"/>
            </a:br>
            <a:r>
              <a:rPr lang="en-GB" dirty="0" smtClean="0"/>
              <a:t>mouse pointer instead</a:t>
            </a:r>
          </a:p>
        </p:txBody>
      </p:sp>
      <p:sp>
        <p:nvSpPr>
          <p:cNvPr id="2" name="Content Placeholder 1"/>
          <p:cNvSpPr>
            <a:spLocks noGrp="1"/>
          </p:cNvSpPr>
          <p:nvPr>
            <p:ph sz="half" idx="2"/>
          </p:nvPr>
        </p:nvSpPr>
        <p:spPr/>
        <p:txBody>
          <a:bodyPr/>
          <a:lstStyle/>
          <a:p>
            <a:r>
              <a:rPr lang="en-GB" dirty="0"/>
              <a:t>Production Considerations</a:t>
            </a:r>
          </a:p>
          <a:p>
            <a:pPr lvl="1"/>
            <a:r>
              <a:rPr lang="en-GB" dirty="0"/>
              <a:t>A</a:t>
            </a:r>
            <a:r>
              <a:rPr lang="en-GB" dirty="0" smtClean="0"/>
              <a:t>udio recording should taken </a:t>
            </a:r>
            <a:r>
              <a:rPr lang="en-GB" dirty="0"/>
              <a:t>from a lapel </a:t>
            </a:r>
            <a:r>
              <a:rPr lang="en-GB" dirty="0" smtClean="0"/>
              <a:t>or handheld mic</a:t>
            </a:r>
            <a:endParaRPr lang="en-GB" dirty="0"/>
          </a:p>
          <a:p>
            <a:pPr lvl="1"/>
            <a:r>
              <a:rPr lang="en-GB" dirty="0"/>
              <a:t>Two camera angles are </a:t>
            </a:r>
            <a:r>
              <a:rPr lang="en-GB" dirty="0" smtClean="0"/>
              <a:t>more dynamic</a:t>
            </a:r>
          </a:p>
          <a:p>
            <a:r>
              <a:rPr lang="en-GB" dirty="0" smtClean="0"/>
              <a:t>Ensure all slides </a:t>
            </a:r>
            <a:r>
              <a:rPr lang="en-GB" dirty="0"/>
              <a:t>work on the organizer’s </a:t>
            </a:r>
            <a:r>
              <a:rPr lang="en-GB" dirty="0" smtClean="0"/>
              <a:t>PC</a:t>
            </a:r>
          </a:p>
          <a:p>
            <a:pPr marL="1587" lvl="1" indent="0">
              <a:buNone/>
            </a:pPr>
            <a:r>
              <a:rPr lang="en-GB" dirty="0"/>
              <a:t> </a:t>
            </a:r>
            <a:r>
              <a:rPr lang="en-GB" dirty="0" smtClean="0"/>
              <a:t>  (if </a:t>
            </a:r>
            <a:r>
              <a:rPr lang="en-GB" dirty="0"/>
              <a:t>you are not using your </a:t>
            </a:r>
            <a:r>
              <a:rPr lang="en-GB" dirty="0" smtClean="0"/>
              <a:t>own)</a:t>
            </a:r>
          </a:p>
          <a:p>
            <a:pPr lvl="1"/>
            <a:r>
              <a:rPr lang="en-GB" dirty="0" smtClean="0"/>
              <a:t>Varying PowerPoint versions may behave differently</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9713" y="3806097"/>
            <a:ext cx="252826" cy="385894"/>
          </a:xfrm>
          <a:prstGeom prst="rect">
            <a:avLst/>
          </a:prstGeom>
          <a:effectLst>
            <a:outerShdw blurRad="203200" dist="101600" dir="8400000" algn="tl" rotWithShape="0">
              <a:schemeClr val="accent5">
                <a:lumMod val="75000"/>
                <a:alpha val="52000"/>
              </a:schemeClr>
            </a:outerShdw>
          </a:effectLst>
        </p:spPr>
      </p:pic>
    </p:spTree>
    <p:extLst>
      <p:ext uri="{BB962C8B-B14F-4D97-AF65-F5344CB8AC3E}">
        <p14:creationId xmlns:p14="http://schemas.microsoft.com/office/powerpoint/2010/main" val="49067058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Preparation - </a:t>
            </a:r>
            <a:r>
              <a:rPr lang="en-US" dirty="0" smtClean="0"/>
              <a:t>Before You Present</a:t>
            </a:r>
            <a:endParaRPr lang="en-US" dirty="0"/>
          </a:p>
        </p:txBody>
      </p:sp>
      <p:sp>
        <p:nvSpPr>
          <p:cNvPr id="3" name="Content Placeholder 2"/>
          <p:cNvSpPr>
            <a:spLocks noGrp="1"/>
          </p:cNvSpPr>
          <p:nvPr>
            <p:ph sz="half" idx="1"/>
          </p:nvPr>
        </p:nvSpPr>
        <p:spPr/>
        <p:txBody>
          <a:bodyPr/>
          <a:lstStyle/>
          <a:p>
            <a:r>
              <a:rPr lang="en-GB" dirty="0">
                <a:solidFill>
                  <a:schemeClr val="accent2"/>
                </a:solidFill>
              </a:rPr>
              <a:t>Some audiences or cultures don’t like </a:t>
            </a:r>
            <a:r>
              <a:rPr lang="en-GB" dirty="0" smtClean="0">
                <a:solidFill>
                  <a:schemeClr val="accent2"/>
                </a:solidFill>
              </a:rPr>
              <a:t>PowerPoint slides</a:t>
            </a:r>
            <a:endParaRPr lang="en-GB" dirty="0">
              <a:solidFill>
                <a:schemeClr val="accent2"/>
              </a:solidFill>
            </a:endParaRPr>
          </a:p>
          <a:p>
            <a:pPr lvl="1"/>
            <a:r>
              <a:rPr lang="en-GB" dirty="0" smtClean="0">
                <a:solidFill>
                  <a:schemeClr val="accent2"/>
                </a:solidFill>
              </a:rPr>
              <a:t>Viewed </a:t>
            </a:r>
            <a:r>
              <a:rPr lang="en-GB" dirty="0">
                <a:solidFill>
                  <a:schemeClr val="accent2"/>
                </a:solidFill>
              </a:rPr>
              <a:t>as a lazy method to communicate</a:t>
            </a:r>
          </a:p>
          <a:p>
            <a:r>
              <a:rPr lang="en-US" dirty="0" smtClean="0"/>
              <a:t>Technical Considerations</a:t>
            </a:r>
          </a:p>
          <a:p>
            <a:pPr lvl="1"/>
            <a:r>
              <a:rPr lang="en-US" dirty="0"/>
              <a:t>Ensure </a:t>
            </a:r>
            <a:r>
              <a:rPr lang="en-US" dirty="0" smtClean="0"/>
              <a:t>all technology is working</a:t>
            </a:r>
          </a:p>
          <a:p>
            <a:pPr lvl="1"/>
            <a:r>
              <a:rPr lang="en-US" dirty="0" smtClean="0"/>
              <a:t>Ensure the presentation flows from start to finish</a:t>
            </a:r>
          </a:p>
          <a:p>
            <a:pPr lvl="2"/>
            <a:r>
              <a:rPr lang="en-US" dirty="0" smtClean="0"/>
              <a:t>Review &amp; practice your in “slide show” mode</a:t>
            </a:r>
          </a:p>
          <a:p>
            <a:pPr lvl="2"/>
            <a:r>
              <a:rPr lang="en-US" dirty="0" smtClean="0"/>
              <a:t>An improper slide build may catch you off guard or ruin your flow</a:t>
            </a:r>
          </a:p>
        </p:txBody>
      </p:sp>
      <p:sp>
        <p:nvSpPr>
          <p:cNvPr id="4" name="Content Placeholder 3"/>
          <p:cNvSpPr>
            <a:spLocks noGrp="1"/>
          </p:cNvSpPr>
          <p:nvPr>
            <p:ph sz="half" idx="2"/>
          </p:nvPr>
        </p:nvSpPr>
        <p:spPr/>
        <p:txBody>
          <a:bodyPr/>
          <a:lstStyle/>
          <a:p>
            <a:r>
              <a:rPr lang="en-US" dirty="0"/>
              <a:t>It’s OK to be nervous</a:t>
            </a:r>
          </a:p>
          <a:p>
            <a:pPr lvl="1"/>
            <a:r>
              <a:rPr lang="en-US" dirty="0"/>
              <a:t>E</a:t>
            </a:r>
            <a:r>
              <a:rPr lang="en-US" dirty="0" smtClean="0"/>
              <a:t>nsures </a:t>
            </a:r>
            <a:r>
              <a:rPr lang="en-US" dirty="0"/>
              <a:t>that you are </a:t>
            </a:r>
            <a:r>
              <a:rPr lang="en-US" dirty="0" smtClean="0"/>
              <a:t>alert</a:t>
            </a:r>
            <a:endParaRPr lang="en-US" dirty="0"/>
          </a:p>
          <a:p>
            <a:pPr lvl="1"/>
            <a:r>
              <a:rPr lang="en-US" dirty="0"/>
              <a:t>If </a:t>
            </a:r>
            <a:r>
              <a:rPr lang="en-US" dirty="0" smtClean="0"/>
              <a:t>you’re </a:t>
            </a:r>
            <a:r>
              <a:rPr lang="en-US" dirty="0"/>
              <a:t>too relaxed, you may loose your train of </a:t>
            </a:r>
            <a:r>
              <a:rPr lang="en-US" dirty="0" smtClean="0"/>
              <a:t>thought</a:t>
            </a:r>
            <a:endParaRPr lang="en-US" dirty="0"/>
          </a:p>
        </p:txBody>
      </p:sp>
      <p:sp>
        <p:nvSpPr>
          <p:cNvPr id="5" name="Rectangle 4"/>
          <p:cNvSpPr/>
          <p:nvPr/>
        </p:nvSpPr>
        <p:spPr>
          <a:xfrm>
            <a:off x="5004048" y="2643758"/>
            <a:ext cx="3132350" cy="1296144"/>
          </a:xfrm>
          <a:prstGeom prst="rect">
            <a:avLst/>
          </a:prstGeom>
          <a:solidFill>
            <a:schemeClr val="accent5">
              <a:lumMod val="50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3900"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a:p>
            <a:pPr algn="r">
              <a:lnSpc>
                <a:spcPct val="28000"/>
              </a:lnSpc>
            </a:pPr>
            <a:r>
              <a:rPr lang="en-US" sz="23900" b="1" i="1" spc="-1600" dirty="0" smtClean="0">
                <a:solidFill>
                  <a:schemeClr val="bg1">
                    <a:lumMod val="95000"/>
                    <a:alpha val="34000"/>
                  </a:schemeClr>
                </a:solidFill>
                <a:effectLst>
                  <a:innerShdw blurRad="38100" dist="12700" dir="13500000">
                    <a:prstClr val="black">
                      <a:alpha val="80000"/>
                    </a:prstClr>
                  </a:innerShdw>
                </a:effectLst>
                <a:ea typeface="Segoe UI" pitchFamily="34" charset="0"/>
              </a:rPr>
              <a:t>’’</a:t>
            </a:r>
            <a:endParaRPr lang="en-US" sz="23900" b="1" i="1" spc="-1600" dirty="0">
              <a:solidFill>
                <a:schemeClr val="bg1">
                  <a:lumMod val="95000"/>
                  <a:alpha val="34000"/>
                </a:schemeClr>
              </a:solidFill>
              <a:effectLst>
                <a:innerShdw blurRad="38100" dist="12700" dir="13500000">
                  <a:prstClr val="black">
                    <a:alpha val="80000"/>
                  </a:prstClr>
                </a:innerShdw>
              </a:effectLst>
              <a:ea typeface="Segoe UI" pitchFamily="34" charset="0"/>
            </a:endParaRPr>
          </a:p>
        </p:txBody>
      </p:sp>
      <p:sp>
        <p:nvSpPr>
          <p:cNvPr id="6" name="Rectangle 5"/>
          <p:cNvSpPr/>
          <p:nvPr/>
        </p:nvSpPr>
        <p:spPr>
          <a:xfrm>
            <a:off x="5025606" y="2859781"/>
            <a:ext cx="3088188" cy="857195"/>
          </a:xfrm>
          <a:prstGeom prst="rect">
            <a:avLst/>
          </a:prstGeom>
          <a:noFill/>
          <a:effectLst/>
        </p:spPr>
        <p:txBody>
          <a:bodyPr wrap="square" lIns="108000" tIns="36000" rIns="108000" bIns="36000" rtlCol="0" anchor="t">
            <a:noAutofit/>
          </a:bodyPr>
          <a:lstStyle/>
          <a:p>
            <a:pPr algn="ctr">
              <a:lnSpc>
                <a:spcPct val="74000"/>
              </a:lnSpc>
              <a:spcBef>
                <a:spcPts val="1200"/>
              </a:spcBef>
            </a:pPr>
            <a:r>
              <a:rPr lang="en-US" sz="2400" b="1" i="1" spc="-200" dirty="0">
                <a:solidFill>
                  <a:schemeClr val="bg1">
                    <a:lumMod val="95000"/>
                  </a:schemeClr>
                </a:solidFill>
                <a:effectLst>
                  <a:innerShdw blurRad="76200" dist="50800" dir="13500000">
                    <a:prstClr val="black">
                      <a:alpha val="80000"/>
                    </a:prstClr>
                  </a:innerShdw>
                </a:effectLst>
                <a:ea typeface="Segoe UI" pitchFamily="34" charset="0"/>
              </a:rPr>
              <a:t>Look in the </a:t>
            </a: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mirror &amp;</a:t>
            </a:r>
            <a:b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br>
            <a:r>
              <a:rPr lang="en-US" sz="2400" b="1" i="1" spc="-200" dirty="0" smtClean="0">
                <a:solidFill>
                  <a:schemeClr val="bg1">
                    <a:lumMod val="95000"/>
                  </a:schemeClr>
                </a:solidFill>
                <a:effectLst>
                  <a:innerShdw blurRad="76200" dist="50800" dir="13500000">
                    <a:prstClr val="black">
                      <a:alpha val="80000"/>
                    </a:prstClr>
                  </a:innerShdw>
                </a:effectLst>
                <a:ea typeface="Segoe UI" pitchFamily="34" charset="0"/>
              </a:rPr>
              <a:t>make sure you </a:t>
            </a:r>
            <a:r>
              <a:rPr lang="en-US" sz="2400" b="1" i="1" spc="-200" dirty="0">
                <a:solidFill>
                  <a:schemeClr val="bg1">
                    <a:lumMod val="95000"/>
                  </a:schemeClr>
                </a:solidFill>
                <a:effectLst>
                  <a:innerShdw blurRad="76200" dist="50800" dir="13500000">
                    <a:prstClr val="black">
                      <a:alpha val="80000"/>
                    </a:prstClr>
                  </a:innerShdw>
                </a:effectLst>
                <a:ea typeface="Segoe UI" pitchFamily="34" charset="0"/>
              </a:rPr>
              <a:t>are presentable</a:t>
            </a:r>
          </a:p>
        </p:txBody>
      </p:sp>
    </p:spTree>
    <p:extLst>
      <p:ext uri="{BB962C8B-B14F-4D97-AF65-F5344CB8AC3E}">
        <p14:creationId xmlns:p14="http://schemas.microsoft.com/office/powerpoint/2010/main" val="1242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Gabriel Dusil">
  <a:themeElements>
    <a:clrScheme name="EST OL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20000"/>
          </a:schemeClr>
        </a:solidFill>
        <a:ln>
          <a:solidFill>
            <a:schemeClr val="accent1"/>
          </a:solidFill>
        </a:ln>
      </a:spPr>
      <a:bodyPr vert="horz" wrap="square" lIns="0" tIns="0" rIns="0" bIns="0" rtlCol="0" anchor="ctr">
        <a:noAutofit/>
      </a:bodyPr>
      <a:lstStyle>
        <a:defPPr algn="r">
          <a:lnSpc>
            <a:spcPct val="80000"/>
          </a:lnSpc>
          <a:defRPr sz="2400" b="0" i="0" dirty="0" smtClean="0">
            <a:solidFill>
              <a:schemeClr val="accent5">
                <a:lumMod val="50000"/>
              </a:schemeClr>
            </a:solidFill>
            <a:effectLst/>
            <a:ea typeface="Segoe UI" pitchFamily="34" charset="0"/>
          </a:defRPr>
        </a:defPPr>
      </a:lstStyle>
    </a:spDef>
    <a:lnDef>
      <a:spPr>
        <a:ln w="12700">
          <a:solidFill>
            <a:schemeClr val="accent1">
              <a:lumMod val="75000"/>
              <a:alpha val="40000"/>
            </a:schemeClr>
          </a:solidFill>
          <a:tailEnd type="none" w="sm" len="med"/>
        </a:ln>
        <a:effectLst>
          <a:outerShdw blurRad="50800" dist="38100" dir="2700000" algn="tl" rotWithShape="0">
            <a:prstClr val="black">
              <a:alpha val="40000"/>
            </a:prstClr>
          </a:outerShdw>
        </a:effectLst>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lnSpc>
            <a:spcPct val="85000"/>
          </a:lnSpc>
          <a:defRPr sz="1100" b="1" dirty="0" smtClean="0">
            <a:solidFill>
              <a:schemeClr val="bg1"/>
            </a:solidFill>
            <a:latin typeface="+mj-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Gabriel Dusil</Template>
  <TotalTime>1434</TotalTime>
  <Words>1555</Words>
  <Application>Microsoft Office PowerPoint</Application>
  <PresentationFormat>On-screen Show (16:9)</PresentationFormat>
  <Paragraphs>345</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Gabriel Dusil</vt:lpstr>
      <vt:lpstr>Presentation Skills - What They Never Teach You</vt:lpstr>
      <vt:lpstr>Download the Original Presentation</vt:lpstr>
      <vt:lpstr>Agenda</vt:lpstr>
      <vt:lpstr>Content &amp; Story</vt:lpstr>
      <vt:lpstr>Content &amp; Story</vt:lpstr>
      <vt:lpstr>Preparation - Considerations</vt:lpstr>
      <vt:lpstr>Preparation – The 360º View</vt:lpstr>
      <vt:lpstr>Preparation - Before You Show Up</vt:lpstr>
      <vt:lpstr>Preparation - Before You Present</vt:lpstr>
      <vt:lpstr>Preparation - Level vs. Knowledge</vt:lpstr>
      <vt:lpstr>Preparation – Starting your Presentation</vt:lpstr>
      <vt:lpstr>Engage with Your Audience - PEER</vt:lpstr>
      <vt:lpstr>Engage with Your Audience</vt:lpstr>
      <vt:lpstr>Timing, Mood &amp; Flow</vt:lpstr>
      <vt:lpstr>Timing, Mood &amp; Flow</vt:lpstr>
      <vt:lpstr>Timing, Mood &amp; Flow</vt:lpstr>
      <vt:lpstr>Do’s</vt:lpstr>
      <vt:lpstr>Don’ts</vt:lpstr>
      <vt:lpstr>Distribution  Social Networking</vt:lpstr>
      <vt:lpstr>PowerPoint - Slides</vt:lpstr>
      <vt:lpstr>PowerPoint - Slides</vt:lpstr>
      <vt:lpstr>PowerPoint - Structure</vt:lpstr>
      <vt:lpstr>Presenting like Steve Jobs</vt:lpstr>
      <vt:lpstr>Presenting like Steve Jobs</vt:lpstr>
      <vt:lpstr>Presenting like Steve Jobs</vt:lpstr>
      <vt:lpstr>PowerPoint Presentation</vt:lpstr>
      <vt:lpstr>Synopsis - Presentation Skills, What They Never Teach You</vt:lpstr>
      <vt:lpstr>Tags - Presentation Skills - What They Never Teach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Gabriel Dusil - Master</dc:title>
  <dc:creator>Gabriel Dusil</dc:creator>
  <cp:lastModifiedBy>Gabriel Dusil</cp:lastModifiedBy>
  <cp:revision>125</cp:revision>
  <dcterms:created xsi:type="dcterms:W3CDTF">2013-04-29T14:53:51Z</dcterms:created>
  <dcterms:modified xsi:type="dcterms:W3CDTF">2013-05-20T09:02:26Z</dcterms:modified>
</cp:coreProperties>
</file>