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772" r:id="rId1"/>
  </p:sldMasterIdLst>
  <p:notesMasterIdLst>
    <p:notesMasterId r:id="rId28"/>
  </p:notesMasterIdLst>
  <p:handoutMasterIdLst>
    <p:handoutMasterId r:id="rId29"/>
  </p:handoutMasterIdLst>
  <p:sldIdLst>
    <p:sldId id="669" r:id="rId2"/>
    <p:sldId id="721" r:id="rId3"/>
    <p:sldId id="670" r:id="rId4"/>
    <p:sldId id="671" r:id="rId5"/>
    <p:sldId id="672" r:id="rId6"/>
    <p:sldId id="673" r:id="rId7"/>
    <p:sldId id="674" r:id="rId8"/>
    <p:sldId id="675" r:id="rId9"/>
    <p:sldId id="676" r:id="rId10"/>
    <p:sldId id="677" r:id="rId11"/>
    <p:sldId id="678" r:id="rId12"/>
    <p:sldId id="679" r:id="rId13"/>
    <p:sldId id="680" r:id="rId14"/>
    <p:sldId id="681" r:id="rId15"/>
    <p:sldId id="682" r:id="rId16"/>
    <p:sldId id="683" r:id="rId17"/>
    <p:sldId id="684" r:id="rId18"/>
    <p:sldId id="685" r:id="rId19"/>
    <p:sldId id="686" r:id="rId20"/>
    <p:sldId id="687" r:id="rId21"/>
    <p:sldId id="688" r:id="rId22"/>
    <p:sldId id="722" r:id="rId23"/>
    <p:sldId id="723" r:id="rId24"/>
    <p:sldId id="691" r:id="rId25"/>
    <p:sldId id="692" r:id="rId26"/>
    <p:sldId id="693" r:id="rId27"/>
  </p:sldIdLst>
  <p:sldSz cx="9144000" cy="5143500" type="screen16x9"/>
  <p:notesSz cx="9429750" cy="7086600"/>
  <p:defaultTextStyle>
    <a:defPPr>
      <a:defRPr lang="en-US"/>
    </a:defPPr>
    <a:lvl1pPr algn="ctr" rtl="0" fontAlgn="base">
      <a:spcBef>
        <a:spcPct val="0"/>
      </a:spcBef>
      <a:spcAft>
        <a:spcPct val="0"/>
      </a:spcAft>
      <a:defRPr sz="2000" b="1" kern="1200">
        <a:solidFill>
          <a:srgbClr val="5F5F5F"/>
        </a:solidFill>
        <a:effectLst>
          <a:outerShdw blurRad="38100" dist="38100" dir="2700000" algn="tl">
            <a:srgbClr val="000000">
              <a:alpha val="43137"/>
            </a:srgbClr>
          </a:outerShdw>
        </a:effectLst>
        <a:latin typeface="Arial" pitchFamily="34" charset="0"/>
        <a:ea typeface="+mn-ea"/>
        <a:cs typeface="Arial" pitchFamily="34" charset="0"/>
      </a:defRPr>
    </a:lvl1pPr>
    <a:lvl2pPr marL="389626" algn="ctr" rtl="0" fontAlgn="base">
      <a:spcBef>
        <a:spcPct val="0"/>
      </a:spcBef>
      <a:spcAft>
        <a:spcPct val="0"/>
      </a:spcAft>
      <a:defRPr sz="2000" b="1" kern="1200">
        <a:solidFill>
          <a:srgbClr val="5F5F5F"/>
        </a:solidFill>
        <a:effectLst>
          <a:outerShdw blurRad="38100" dist="38100" dir="2700000" algn="tl">
            <a:srgbClr val="000000">
              <a:alpha val="43137"/>
            </a:srgbClr>
          </a:outerShdw>
        </a:effectLst>
        <a:latin typeface="Arial" pitchFamily="34" charset="0"/>
        <a:ea typeface="+mn-ea"/>
        <a:cs typeface="Arial" pitchFamily="34" charset="0"/>
      </a:defRPr>
    </a:lvl2pPr>
    <a:lvl3pPr marL="779252" algn="ctr" rtl="0" fontAlgn="base">
      <a:spcBef>
        <a:spcPct val="0"/>
      </a:spcBef>
      <a:spcAft>
        <a:spcPct val="0"/>
      </a:spcAft>
      <a:defRPr sz="2000" b="1" kern="1200">
        <a:solidFill>
          <a:srgbClr val="5F5F5F"/>
        </a:solidFill>
        <a:effectLst>
          <a:outerShdw blurRad="38100" dist="38100" dir="2700000" algn="tl">
            <a:srgbClr val="000000">
              <a:alpha val="43137"/>
            </a:srgbClr>
          </a:outerShdw>
        </a:effectLst>
        <a:latin typeface="Arial" pitchFamily="34" charset="0"/>
        <a:ea typeface="+mn-ea"/>
        <a:cs typeface="Arial" pitchFamily="34" charset="0"/>
      </a:defRPr>
    </a:lvl3pPr>
    <a:lvl4pPr marL="1168878" algn="ctr" rtl="0" fontAlgn="base">
      <a:spcBef>
        <a:spcPct val="0"/>
      </a:spcBef>
      <a:spcAft>
        <a:spcPct val="0"/>
      </a:spcAft>
      <a:defRPr sz="2000" b="1" kern="1200">
        <a:solidFill>
          <a:srgbClr val="5F5F5F"/>
        </a:solidFill>
        <a:effectLst>
          <a:outerShdw blurRad="38100" dist="38100" dir="2700000" algn="tl">
            <a:srgbClr val="000000">
              <a:alpha val="43137"/>
            </a:srgbClr>
          </a:outerShdw>
        </a:effectLst>
        <a:latin typeface="Arial" pitchFamily="34" charset="0"/>
        <a:ea typeface="+mn-ea"/>
        <a:cs typeface="Arial" pitchFamily="34" charset="0"/>
      </a:defRPr>
    </a:lvl4pPr>
    <a:lvl5pPr marL="1558503" algn="ctr" rtl="0" fontAlgn="base">
      <a:spcBef>
        <a:spcPct val="0"/>
      </a:spcBef>
      <a:spcAft>
        <a:spcPct val="0"/>
      </a:spcAft>
      <a:defRPr sz="2000" b="1" kern="1200">
        <a:solidFill>
          <a:srgbClr val="5F5F5F"/>
        </a:solidFill>
        <a:effectLst>
          <a:outerShdw blurRad="38100" dist="38100" dir="2700000" algn="tl">
            <a:srgbClr val="000000">
              <a:alpha val="43137"/>
            </a:srgbClr>
          </a:outerShdw>
        </a:effectLst>
        <a:latin typeface="Arial" pitchFamily="34" charset="0"/>
        <a:ea typeface="+mn-ea"/>
        <a:cs typeface="Arial" pitchFamily="34" charset="0"/>
      </a:defRPr>
    </a:lvl5pPr>
    <a:lvl6pPr marL="1948129" algn="l" defTabSz="779252" rtl="0" eaLnBrk="1" latinLnBrk="0" hangingPunct="1">
      <a:defRPr sz="2000" b="1" kern="1200">
        <a:solidFill>
          <a:srgbClr val="5F5F5F"/>
        </a:solidFill>
        <a:effectLst>
          <a:outerShdw blurRad="38100" dist="38100" dir="2700000" algn="tl">
            <a:srgbClr val="000000">
              <a:alpha val="43137"/>
            </a:srgbClr>
          </a:outerShdw>
        </a:effectLst>
        <a:latin typeface="Arial" pitchFamily="34" charset="0"/>
        <a:ea typeface="+mn-ea"/>
        <a:cs typeface="Arial" pitchFamily="34" charset="0"/>
      </a:defRPr>
    </a:lvl6pPr>
    <a:lvl7pPr marL="2337755" algn="l" defTabSz="779252" rtl="0" eaLnBrk="1" latinLnBrk="0" hangingPunct="1">
      <a:defRPr sz="2000" b="1" kern="1200">
        <a:solidFill>
          <a:srgbClr val="5F5F5F"/>
        </a:solidFill>
        <a:effectLst>
          <a:outerShdw blurRad="38100" dist="38100" dir="2700000" algn="tl">
            <a:srgbClr val="000000">
              <a:alpha val="43137"/>
            </a:srgbClr>
          </a:outerShdw>
        </a:effectLst>
        <a:latin typeface="Arial" pitchFamily="34" charset="0"/>
        <a:ea typeface="+mn-ea"/>
        <a:cs typeface="Arial" pitchFamily="34" charset="0"/>
      </a:defRPr>
    </a:lvl7pPr>
    <a:lvl8pPr marL="2727381" algn="l" defTabSz="779252" rtl="0" eaLnBrk="1" latinLnBrk="0" hangingPunct="1">
      <a:defRPr sz="2000" b="1" kern="1200">
        <a:solidFill>
          <a:srgbClr val="5F5F5F"/>
        </a:solidFill>
        <a:effectLst>
          <a:outerShdw blurRad="38100" dist="38100" dir="2700000" algn="tl">
            <a:srgbClr val="000000">
              <a:alpha val="43137"/>
            </a:srgbClr>
          </a:outerShdw>
        </a:effectLst>
        <a:latin typeface="Arial" pitchFamily="34" charset="0"/>
        <a:ea typeface="+mn-ea"/>
        <a:cs typeface="Arial" pitchFamily="34" charset="0"/>
      </a:defRPr>
    </a:lvl8pPr>
    <a:lvl9pPr marL="3117007" algn="l" defTabSz="779252" rtl="0" eaLnBrk="1" latinLnBrk="0" hangingPunct="1">
      <a:defRPr sz="2000" b="1" kern="1200">
        <a:solidFill>
          <a:srgbClr val="5F5F5F"/>
        </a:solidFill>
        <a:effectLst>
          <a:outerShdw blurRad="38100" dist="38100" dir="2700000" algn="tl">
            <a:srgbClr val="000000">
              <a:alpha val="43137"/>
            </a:srgbClr>
          </a:outerShdw>
        </a:effectLst>
        <a:latin typeface="Arial"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lhajhasan"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6FBFC"/>
    <a:srgbClr val="F0F8FA"/>
    <a:srgbClr val="FFCC00"/>
    <a:srgbClr val="FFBDBD"/>
    <a:srgbClr val="FF5353"/>
    <a:srgbClr val="FFF3F3"/>
    <a:srgbClr val="FF7979"/>
    <a:srgbClr val="006699"/>
    <a:srgbClr val="00808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11" autoAdjust="0"/>
    <p:restoredTop sz="83333" autoAdjust="0"/>
  </p:normalViewPr>
  <p:slideViewPr>
    <p:cSldViewPr>
      <p:cViewPr>
        <p:scale>
          <a:sx n="80" d="100"/>
          <a:sy n="80" d="100"/>
        </p:scale>
        <p:origin x="-1308" y="-384"/>
      </p:cViewPr>
      <p:guideLst>
        <p:guide orient="horz" pos="1620"/>
        <p:guide pos="2880"/>
      </p:guideLst>
    </p:cSldViewPr>
  </p:slideViewPr>
  <p:outlineViewPr>
    <p:cViewPr>
      <p:scale>
        <a:sx n="33" d="100"/>
        <a:sy n="33" d="100"/>
      </p:scale>
      <p:origin x="36" y="3150"/>
    </p:cViewPr>
  </p:outlineViewPr>
  <p:notesTextViewPr>
    <p:cViewPr>
      <p:scale>
        <a:sx n="100" d="100"/>
        <a:sy n="100" d="100"/>
      </p:scale>
      <p:origin x="0" y="0"/>
    </p:cViewPr>
  </p:notesTextViewPr>
  <p:sorterViewPr>
    <p:cViewPr>
      <p:scale>
        <a:sx n="97" d="100"/>
        <a:sy n="97" d="100"/>
      </p:scale>
      <p:origin x="0" y="29808"/>
    </p:cViewPr>
  </p:sorterViewPr>
  <p:notesViewPr>
    <p:cSldViewPr>
      <p:cViewPr varScale="1">
        <p:scale>
          <a:sx n="66" d="100"/>
          <a:sy n="66" d="100"/>
        </p:scale>
        <p:origin x="0" y="4"/>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diagrams/_rels/data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image" Target="../media/image17.png"/><Relationship Id="rId4" Type="http://schemas.openxmlformats.org/officeDocument/2006/relationships/image" Target="../media/image20.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image" Target="../media/image17.png"/><Relationship Id="rId4"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49841C-9B98-40AA-B319-BDDB3B345CE4}" type="doc">
      <dgm:prSet loTypeId="urn:microsoft.com/office/officeart/2011/layout/CircleProcess" loCatId="officeonline" qsTypeId="urn:microsoft.com/office/officeart/2005/8/quickstyle/simple5" qsCatId="simple" csTypeId="urn:microsoft.com/office/officeart/2005/8/colors/colorful4" csCatId="colorful" phldr="1"/>
      <dgm:spPr/>
    </dgm:pt>
    <dgm:pt modelId="{0E947CDB-300D-463A-A594-85BCD710D29F}">
      <dgm:prSet phldrT="[Text]" custT="1"/>
      <dgm:spPr/>
      <dgm:t>
        <a:bodyPr lIns="0" tIns="0" rIns="0" bIns="0"/>
        <a:lstStyle/>
        <a:p>
          <a:r>
            <a:rPr lang="en-US" sz="1600" b="1" i="0" spc="-160" baseline="0" dirty="0" smtClean="0">
              <a:solidFill>
                <a:schemeClr val="accent5">
                  <a:lumMod val="50000"/>
                </a:schemeClr>
              </a:solidFill>
            </a:rPr>
            <a:t>Definition</a:t>
          </a:r>
          <a:endParaRPr lang="en-US" sz="1600" b="1" i="0" spc="-160" baseline="0" dirty="0">
            <a:solidFill>
              <a:schemeClr val="accent5">
                <a:lumMod val="50000"/>
              </a:schemeClr>
            </a:solidFill>
          </a:endParaRPr>
        </a:p>
      </dgm:t>
    </dgm:pt>
    <dgm:pt modelId="{E950E789-BA2F-4A12-AEDA-5BC2E128C04F}" type="parTrans" cxnId="{D9C0B5F8-F89A-4F0F-AE5E-52DAAE0CA3FA}">
      <dgm:prSet/>
      <dgm:spPr/>
      <dgm:t>
        <a:bodyPr/>
        <a:lstStyle/>
        <a:p>
          <a:endParaRPr lang="en-US" sz="2400" b="1" i="0" spc="-160" baseline="0">
            <a:solidFill>
              <a:schemeClr val="accent5">
                <a:lumMod val="50000"/>
              </a:schemeClr>
            </a:solidFill>
          </a:endParaRPr>
        </a:p>
      </dgm:t>
    </dgm:pt>
    <dgm:pt modelId="{19F9212C-535A-4546-8B46-927741CCC219}" type="sibTrans" cxnId="{D9C0B5F8-F89A-4F0F-AE5E-52DAAE0CA3FA}">
      <dgm:prSet/>
      <dgm:spPr/>
      <dgm:t>
        <a:bodyPr/>
        <a:lstStyle/>
        <a:p>
          <a:endParaRPr lang="en-US" sz="2400" b="1" i="0" spc="-160" baseline="0">
            <a:solidFill>
              <a:schemeClr val="accent5">
                <a:lumMod val="50000"/>
              </a:schemeClr>
            </a:solidFill>
          </a:endParaRPr>
        </a:p>
      </dgm:t>
    </dgm:pt>
    <dgm:pt modelId="{D7A21D86-E504-4F62-A409-0B10CF3FE660}">
      <dgm:prSet custT="1"/>
      <dgm:spPr/>
      <dgm:t>
        <a:bodyPr/>
        <a:lstStyle/>
        <a:p>
          <a:r>
            <a:rPr lang="en-US" sz="1600" b="1" i="0" spc="-160" baseline="0" dirty="0" smtClean="0">
              <a:solidFill>
                <a:schemeClr val="accent5">
                  <a:lumMod val="50000"/>
                </a:schemeClr>
              </a:solidFill>
            </a:rPr>
            <a:t>Mandate</a:t>
          </a:r>
        </a:p>
      </dgm:t>
    </dgm:pt>
    <dgm:pt modelId="{30742B11-FD10-428E-978C-368A0380B4E7}" type="parTrans" cxnId="{739929D6-9C89-4C40-956F-CC5FF185BEA0}">
      <dgm:prSet/>
      <dgm:spPr/>
      <dgm:t>
        <a:bodyPr/>
        <a:lstStyle/>
        <a:p>
          <a:endParaRPr lang="en-US" sz="2000" b="1" i="0" spc="-160" baseline="0">
            <a:solidFill>
              <a:schemeClr val="accent5">
                <a:lumMod val="50000"/>
              </a:schemeClr>
            </a:solidFill>
          </a:endParaRPr>
        </a:p>
      </dgm:t>
    </dgm:pt>
    <dgm:pt modelId="{7C560F0E-2318-493D-8195-22EE13280D0E}" type="sibTrans" cxnId="{739929D6-9C89-4C40-956F-CC5FF185BEA0}">
      <dgm:prSet/>
      <dgm:spPr/>
      <dgm:t>
        <a:bodyPr/>
        <a:lstStyle/>
        <a:p>
          <a:endParaRPr lang="en-US" sz="2000" b="1" i="0" spc="-160" baseline="0">
            <a:solidFill>
              <a:schemeClr val="accent5">
                <a:lumMod val="50000"/>
              </a:schemeClr>
            </a:solidFill>
          </a:endParaRPr>
        </a:p>
      </dgm:t>
    </dgm:pt>
    <dgm:pt modelId="{B9A173E4-0FA7-44AE-AA2E-F96C882E13FC}">
      <dgm:prSet custT="1"/>
      <dgm:spPr/>
      <dgm:t>
        <a:bodyPr/>
        <a:lstStyle/>
        <a:p>
          <a:r>
            <a:rPr lang="en-US" sz="1600" b="1" i="0" spc="-160" baseline="0" dirty="0" smtClean="0">
              <a:solidFill>
                <a:schemeClr val="accent5">
                  <a:lumMod val="50000"/>
                </a:schemeClr>
              </a:solidFill>
            </a:rPr>
            <a:t>Phases</a:t>
          </a:r>
        </a:p>
      </dgm:t>
    </dgm:pt>
    <dgm:pt modelId="{89B26923-0EE5-4C02-8EE9-B0D34CF1C053}" type="parTrans" cxnId="{FC44740D-5AF9-4977-9C85-FBF0F0F07404}">
      <dgm:prSet/>
      <dgm:spPr/>
      <dgm:t>
        <a:bodyPr/>
        <a:lstStyle/>
        <a:p>
          <a:endParaRPr lang="en-US" sz="2000" b="1" i="0" spc="-160" baseline="0">
            <a:solidFill>
              <a:schemeClr val="accent5">
                <a:lumMod val="50000"/>
              </a:schemeClr>
            </a:solidFill>
          </a:endParaRPr>
        </a:p>
      </dgm:t>
    </dgm:pt>
    <dgm:pt modelId="{34B52631-D55F-47FD-ABD6-1CEC7AD21862}" type="sibTrans" cxnId="{FC44740D-5AF9-4977-9C85-FBF0F0F07404}">
      <dgm:prSet/>
      <dgm:spPr/>
      <dgm:t>
        <a:bodyPr/>
        <a:lstStyle/>
        <a:p>
          <a:endParaRPr lang="en-US" sz="2000" b="1" i="0" spc="-160" baseline="0">
            <a:solidFill>
              <a:schemeClr val="accent5">
                <a:lumMod val="50000"/>
              </a:schemeClr>
            </a:solidFill>
          </a:endParaRPr>
        </a:p>
      </dgm:t>
    </dgm:pt>
    <dgm:pt modelId="{92547352-9F7D-490B-BEDE-4A43AB533457}">
      <dgm:prSet custT="1"/>
      <dgm:spPr/>
      <dgm:t>
        <a:bodyPr/>
        <a:lstStyle/>
        <a:p>
          <a:r>
            <a:rPr lang="en-US" sz="1600" b="1" i="0" spc="-160" baseline="0" dirty="0" smtClean="0">
              <a:solidFill>
                <a:schemeClr val="accent5">
                  <a:lumMod val="50000"/>
                </a:schemeClr>
              </a:solidFill>
            </a:rPr>
            <a:t>Roles</a:t>
          </a:r>
        </a:p>
      </dgm:t>
    </dgm:pt>
    <dgm:pt modelId="{8CA513D6-E6FE-461A-AB2E-3473156AA8A2}" type="parTrans" cxnId="{75ADD532-376F-46A8-9B58-DD115BFE5360}">
      <dgm:prSet/>
      <dgm:spPr/>
      <dgm:t>
        <a:bodyPr/>
        <a:lstStyle/>
        <a:p>
          <a:endParaRPr lang="en-US" sz="2000" b="1" i="0" spc="-160" baseline="0">
            <a:solidFill>
              <a:schemeClr val="accent5">
                <a:lumMod val="50000"/>
              </a:schemeClr>
            </a:solidFill>
          </a:endParaRPr>
        </a:p>
      </dgm:t>
    </dgm:pt>
    <dgm:pt modelId="{D648EFAA-7282-422E-A893-FC9A0859566D}" type="sibTrans" cxnId="{75ADD532-376F-46A8-9B58-DD115BFE5360}">
      <dgm:prSet/>
      <dgm:spPr/>
      <dgm:t>
        <a:bodyPr/>
        <a:lstStyle/>
        <a:p>
          <a:endParaRPr lang="en-US" sz="2000" b="1" i="0" spc="-160" baseline="0">
            <a:solidFill>
              <a:schemeClr val="accent5">
                <a:lumMod val="50000"/>
              </a:schemeClr>
            </a:solidFill>
          </a:endParaRPr>
        </a:p>
      </dgm:t>
    </dgm:pt>
    <dgm:pt modelId="{44683AED-84DC-44D1-B7EF-3AA2E2282889}">
      <dgm:prSet custT="1"/>
      <dgm:spPr/>
      <dgm:t>
        <a:bodyPr/>
        <a:lstStyle/>
        <a:p>
          <a:r>
            <a:rPr lang="en-US" sz="1600" b="1" i="0" spc="-160" baseline="0" dirty="0" smtClean="0">
              <a:solidFill>
                <a:schemeClr val="accent5">
                  <a:lumMod val="50000"/>
                </a:schemeClr>
              </a:solidFill>
            </a:rPr>
            <a:t>Golden Rules</a:t>
          </a:r>
        </a:p>
      </dgm:t>
    </dgm:pt>
    <dgm:pt modelId="{AFC7C5B6-1489-4700-BE96-B1C23A9BBE75}" type="parTrans" cxnId="{CF936C85-3FB2-4021-8308-8E7454B156A3}">
      <dgm:prSet/>
      <dgm:spPr/>
      <dgm:t>
        <a:bodyPr/>
        <a:lstStyle/>
        <a:p>
          <a:endParaRPr lang="en-US" sz="2000" b="1" i="0" spc="-160" baseline="0">
            <a:solidFill>
              <a:schemeClr val="accent5">
                <a:lumMod val="50000"/>
              </a:schemeClr>
            </a:solidFill>
          </a:endParaRPr>
        </a:p>
      </dgm:t>
    </dgm:pt>
    <dgm:pt modelId="{126A56A6-3B53-4DE2-942A-9ACDCC92E47D}" type="sibTrans" cxnId="{CF936C85-3FB2-4021-8308-8E7454B156A3}">
      <dgm:prSet/>
      <dgm:spPr/>
      <dgm:t>
        <a:bodyPr/>
        <a:lstStyle/>
        <a:p>
          <a:endParaRPr lang="en-US" sz="2000" b="1" i="0" spc="-160" baseline="0">
            <a:solidFill>
              <a:schemeClr val="accent5">
                <a:lumMod val="50000"/>
              </a:schemeClr>
            </a:solidFill>
          </a:endParaRPr>
        </a:p>
      </dgm:t>
    </dgm:pt>
    <dgm:pt modelId="{A6E54FCF-FF0E-47C5-ABF0-1E15E6801D5E}">
      <dgm:prSet phldrT="[Text]" custT="1"/>
      <dgm:spPr/>
      <dgm:t>
        <a:bodyPr lIns="0" tIns="0" rIns="0" bIns="0"/>
        <a:lstStyle/>
        <a:p>
          <a:r>
            <a:rPr lang="en-US" sz="1600" b="1" i="0" spc="-160" baseline="0" dirty="0" smtClean="0">
              <a:solidFill>
                <a:schemeClr val="accent5">
                  <a:lumMod val="50000"/>
                </a:schemeClr>
              </a:solidFill>
            </a:rPr>
            <a:t>Avoiding Negotiation</a:t>
          </a:r>
          <a:endParaRPr lang="en-US" sz="1600" b="1" i="0" spc="-160" baseline="0" dirty="0">
            <a:solidFill>
              <a:schemeClr val="accent5">
                <a:lumMod val="50000"/>
              </a:schemeClr>
            </a:solidFill>
          </a:endParaRPr>
        </a:p>
      </dgm:t>
    </dgm:pt>
    <dgm:pt modelId="{B076F311-30ED-4A4B-B209-0B4A04EC0F98}" type="parTrans" cxnId="{C7911F0D-F231-4AEF-A825-F3B86ADA6D98}">
      <dgm:prSet/>
      <dgm:spPr/>
      <dgm:t>
        <a:bodyPr/>
        <a:lstStyle/>
        <a:p>
          <a:endParaRPr lang="en-US" sz="2000" b="1" i="0" spc="-160" baseline="0">
            <a:solidFill>
              <a:schemeClr val="accent5">
                <a:lumMod val="50000"/>
              </a:schemeClr>
            </a:solidFill>
          </a:endParaRPr>
        </a:p>
      </dgm:t>
    </dgm:pt>
    <dgm:pt modelId="{B84B494C-1ACF-48F6-A9FD-6DF1560620F5}" type="sibTrans" cxnId="{C7911F0D-F231-4AEF-A825-F3B86ADA6D98}">
      <dgm:prSet/>
      <dgm:spPr/>
      <dgm:t>
        <a:bodyPr/>
        <a:lstStyle/>
        <a:p>
          <a:endParaRPr lang="en-US" sz="2000" b="1" i="0" spc="-160" baseline="0">
            <a:solidFill>
              <a:schemeClr val="accent5">
                <a:lumMod val="50000"/>
              </a:schemeClr>
            </a:solidFill>
          </a:endParaRPr>
        </a:p>
      </dgm:t>
    </dgm:pt>
    <dgm:pt modelId="{CAC83E5F-E91A-4C57-A098-F049F40863BF}">
      <dgm:prSet phldrT="[Text]" custT="1"/>
      <dgm:spPr/>
      <dgm:t>
        <a:bodyPr lIns="0" tIns="0" rIns="0" bIns="0"/>
        <a:lstStyle/>
        <a:p>
          <a:r>
            <a:rPr lang="en-US" sz="1600" b="1" i="0" spc="-160" baseline="0" dirty="0" smtClean="0">
              <a:solidFill>
                <a:schemeClr val="accent5">
                  <a:lumMod val="50000"/>
                </a:schemeClr>
              </a:solidFill>
            </a:rPr>
            <a:t>Principles</a:t>
          </a:r>
          <a:endParaRPr lang="en-US" sz="1600" b="1" i="0" spc="-160" baseline="0" dirty="0">
            <a:solidFill>
              <a:schemeClr val="accent5">
                <a:lumMod val="50000"/>
              </a:schemeClr>
            </a:solidFill>
          </a:endParaRPr>
        </a:p>
      </dgm:t>
    </dgm:pt>
    <dgm:pt modelId="{48109FA1-7483-4012-846D-03A70485E08F}" type="parTrans" cxnId="{1D40B8D1-DE7D-45A6-8C6C-28406E33FB3E}">
      <dgm:prSet/>
      <dgm:spPr/>
      <dgm:t>
        <a:bodyPr/>
        <a:lstStyle/>
        <a:p>
          <a:endParaRPr lang="en-US" sz="2000" b="1" i="0" spc="-160" baseline="0">
            <a:solidFill>
              <a:schemeClr val="accent5">
                <a:lumMod val="50000"/>
              </a:schemeClr>
            </a:solidFill>
          </a:endParaRPr>
        </a:p>
      </dgm:t>
    </dgm:pt>
    <dgm:pt modelId="{BC0BE7F4-4316-44F6-9EBA-A9CBE2C3B6D6}" type="sibTrans" cxnId="{1D40B8D1-DE7D-45A6-8C6C-28406E33FB3E}">
      <dgm:prSet/>
      <dgm:spPr/>
      <dgm:t>
        <a:bodyPr/>
        <a:lstStyle/>
        <a:p>
          <a:endParaRPr lang="en-US" sz="2000" b="1" i="0" spc="-160" baseline="0">
            <a:solidFill>
              <a:schemeClr val="accent5">
                <a:lumMod val="50000"/>
              </a:schemeClr>
            </a:solidFill>
          </a:endParaRPr>
        </a:p>
      </dgm:t>
    </dgm:pt>
    <dgm:pt modelId="{11204A0A-0254-48E9-9327-6695D30C87DD}" type="pres">
      <dgm:prSet presAssocID="{8D49841C-9B98-40AA-B319-BDDB3B345CE4}" presName="Name0" presStyleCnt="0">
        <dgm:presLayoutVars>
          <dgm:chMax val="11"/>
          <dgm:chPref val="11"/>
          <dgm:dir/>
          <dgm:resizeHandles/>
        </dgm:presLayoutVars>
      </dgm:prSet>
      <dgm:spPr/>
    </dgm:pt>
    <dgm:pt modelId="{FB91FEAD-D3F6-45BC-B078-D02BC8947AFE}" type="pres">
      <dgm:prSet presAssocID="{44683AED-84DC-44D1-B7EF-3AA2E2282889}" presName="Accent7" presStyleCnt="0"/>
      <dgm:spPr/>
    </dgm:pt>
    <dgm:pt modelId="{604447BC-D0F5-4510-BEF5-E798DF4C4140}" type="pres">
      <dgm:prSet presAssocID="{44683AED-84DC-44D1-B7EF-3AA2E2282889}" presName="Accent" presStyleLbl="node1" presStyleIdx="0" presStyleCnt="7" custLinFactNeighborX="-90757" custLinFactNeighborY="64355"/>
      <dgm:spPr/>
    </dgm:pt>
    <dgm:pt modelId="{281FD8CB-EAFB-4EEF-AA88-DF16CE06F2DA}" type="pres">
      <dgm:prSet presAssocID="{44683AED-84DC-44D1-B7EF-3AA2E2282889}" presName="ParentBackground7" presStyleCnt="0"/>
      <dgm:spPr/>
    </dgm:pt>
    <dgm:pt modelId="{B5DFAD44-D6C6-4338-8101-BFD48DA8CAA9}" type="pres">
      <dgm:prSet presAssocID="{44683AED-84DC-44D1-B7EF-3AA2E2282889}" presName="ParentBackground" presStyleLbl="fgAcc1" presStyleIdx="0" presStyleCnt="7" custLinFactNeighborX="-97297" custLinFactNeighborY="68952"/>
      <dgm:spPr/>
      <dgm:t>
        <a:bodyPr/>
        <a:lstStyle/>
        <a:p>
          <a:endParaRPr lang="en-US"/>
        </a:p>
      </dgm:t>
    </dgm:pt>
    <dgm:pt modelId="{CAF932BE-6CD2-4960-B8C2-4DCDB99C1304}" type="pres">
      <dgm:prSet presAssocID="{44683AED-84DC-44D1-B7EF-3AA2E2282889}" presName="Parent7" presStyleLbl="revTx" presStyleIdx="0" presStyleCnt="0">
        <dgm:presLayoutVars>
          <dgm:chMax val="1"/>
          <dgm:chPref val="1"/>
          <dgm:bulletEnabled val="1"/>
        </dgm:presLayoutVars>
      </dgm:prSet>
      <dgm:spPr/>
      <dgm:t>
        <a:bodyPr/>
        <a:lstStyle/>
        <a:p>
          <a:endParaRPr lang="en-US"/>
        </a:p>
      </dgm:t>
    </dgm:pt>
    <dgm:pt modelId="{70DBF1F7-95B1-4F30-8104-117891D6C730}" type="pres">
      <dgm:prSet presAssocID="{92547352-9F7D-490B-BEDE-4A43AB533457}" presName="Accent6" presStyleCnt="0"/>
      <dgm:spPr/>
    </dgm:pt>
    <dgm:pt modelId="{951AB9F3-2353-49E9-8207-0612E16A1057}" type="pres">
      <dgm:prSet presAssocID="{92547352-9F7D-490B-BEDE-4A43AB533457}" presName="Accent" presStyleLbl="node1" presStyleIdx="1" presStyleCnt="7" custLinFactNeighborX="-40614" custLinFactNeighborY="4063"/>
      <dgm:spPr/>
    </dgm:pt>
    <dgm:pt modelId="{2D4F251C-CCA7-41B1-8BB5-D32449464F4B}" type="pres">
      <dgm:prSet presAssocID="{92547352-9F7D-490B-BEDE-4A43AB533457}" presName="ParentBackground6" presStyleCnt="0"/>
      <dgm:spPr/>
    </dgm:pt>
    <dgm:pt modelId="{9B89D02E-8F47-4666-8CA6-97202A5444C2}" type="pres">
      <dgm:prSet presAssocID="{92547352-9F7D-490B-BEDE-4A43AB533457}" presName="ParentBackground" presStyleLbl="fgAcc1" presStyleIdx="1" presStyleCnt="7" custLinFactNeighborX="-61580" custLinFactNeighborY="6156"/>
      <dgm:spPr/>
      <dgm:t>
        <a:bodyPr/>
        <a:lstStyle/>
        <a:p>
          <a:endParaRPr lang="en-US"/>
        </a:p>
      </dgm:t>
    </dgm:pt>
    <dgm:pt modelId="{A78A1ED4-EE4F-4ACB-8B8C-B200ED5F4396}" type="pres">
      <dgm:prSet presAssocID="{92547352-9F7D-490B-BEDE-4A43AB533457}" presName="Parent6" presStyleLbl="revTx" presStyleIdx="0" presStyleCnt="0">
        <dgm:presLayoutVars>
          <dgm:chMax val="1"/>
          <dgm:chPref val="1"/>
          <dgm:bulletEnabled val="1"/>
        </dgm:presLayoutVars>
      </dgm:prSet>
      <dgm:spPr/>
      <dgm:t>
        <a:bodyPr/>
        <a:lstStyle/>
        <a:p>
          <a:endParaRPr lang="en-US"/>
        </a:p>
      </dgm:t>
    </dgm:pt>
    <dgm:pt modelId="{7FD3ADC4-22DB-44CA-BA15-FF6FAB15D4AE}" type="pres">
      <dgm:prSet presAssocID="{B9A173E4-0FA7-44AE-AA2E-F96C882E13FC}" presName="Accent5" presStyleCnt="0"/>
      <dgm:spPr/>
    </dgm:pt>
    <dgm:pt modelId="{958BF1F8-18E9-4CEF-8C21-E06FB952B0AF}" type="pres">
      <dgm:prSet presAssocID="{B9A173E4-0FA7-44AE-AA2E-F96C882E13FC}" presName="Accent" presStyleLbl="node1" presStyleIdx="2" presStyleCnt="7" custLinFactNeighborX="-40614" custLinFactNeighborY="4063"/>
      <dgm:spPr/>
    </dgm:pt>
    <dgm:pt modelId="{1B99B712-9259-46A5-80D7-B33572716AC6}" type="pres">
      <dgm:prSet presAssocID="{B9A173E4-0FA7-44AE-AA2E-F96C882E13FC}" presName="ParentBackground5" presStyleCnt="0"/>
      <dgm:spPr/>
    </dgm:pt>
    <dgm:pt modelId="{B93A92C7-42DB-4AFC-98EC-DAA17A2AFCB4}" type="pres">
      <dgm:prSet presAssocID="{B9A173E4-0FA7-44AE-AA2E-F96C882E13FC}" presName="ParentBackground" presStyleLbl="fgAcc1" presStyleIdx="2" presStyleCnt="7" custLinFactNeighborX="-61580" custLinFactNeighborY="6156"/>
      <dgm:spPr/>
      <dgm:t>
        <a:bodyPr/>
        <a:lstStyle/>
        <a:p>
          <a:endParaRPr lang="en-US"/>
        </a:p>
      </dgm:t>
    </dgm:pt>
    <dgm:pt modelId="{45C4FD28-9BE2-4D0B-97D1-6BB77E53CFBB}" type="pres">
      <dgm:prSet presAssocID="{B9A173E4-0FA7-44AE-AA2E-F96C882E13FC}" presName="Parent5" presStyleLbl="revTx" presStyleIdx="0" presStyleCnt="0">
        <dgm:presLayoutVars>
          <dgm:chMax val="1"/>
          <dgm:chPref val="1"/>
          <dgm:bulletEnabled val="1"/>
        </dgm:presLayoutVars>
      </dgm:prSet>
      <dgm:spPr/>
      <dgm:t>
        <a:bodyPr/>
        <a:lstStyle/>
        <a:p>
          <a:endParaRPr lang="en-US"/>
        </a:p>
      </dgm:t>
    </dgm:pt>
    <dgm:pt modelId="{B150FEF3-61D6-45E7-ACEB-9432C156FCEB}" type="pres">
      <dgm:prSet presAssocID="{D7A21D86-E504-4F62-A409-0B10CF3FE660}" presName="Accent4" presStyleCnt="0"/>
      <dgm:spPr/>
    </dgm:pt>
    <dgm:pt modelId="{94384924-F72A-4415-98DD-BAD6BF7CF0D2}" type="pres">
      <dgm:prSet presAssocID="{D7A21D86-E504-4F62-A409-0B10CF3FE660}" presName="Accent" presStyleLbl="node1" presStyleIdx="3" presStyleCnt="7" custLinFactNeighborX="-40614" custLinFactNeighborY="4063"/>
      <dgm:spPr/>
    </dgm:pt>
    <dgm:pt modelId="{63192AD0-AC96-4BE4-931E-F6199275CA95}" type="pres">
      <dgm:prSet presAssocID="{D7A21D86-E504-4F62-A409-0B10CF3FE660}" presName="ParentBackground4" presStyleCnt="0"/>
      <dgm:spPr/>
    </dgm:pt>
    <dgm:pt modelId="{7DA7CE4F-49A6-44AD-8AA8-A3884C1A2C38}" type="pres">
      <dgm:prSet presAssocID="{D7A21D86-E504-4F62-A409-0B10CF3FE660}" presName="ParentBackground" presStyleLbl="fgAcc1" presStyleIdx="3" presStyleCnt="7" custLinFactNeighborX="-61580" custLinFactNeighborY="6156"/>
      <dgm:spPr/>
      <dgm:t>
        <a:bodyPr/>
        <a:lstStyle/>
        <a:p>
          <a:endParaRPr lang="en-US"/>
        </a:p>
      </dgm:t>
    </dgm:pt>
    <dgm:pt modelId="{28C66B7B-3322-4EE8-A5A5-CA3F18A49785}" type="pres">
      <dgm:prSet presAssocID="{D7A21D86-E504-4F62-A409-0B10CF3FE660}" presName="Parent4" presStyleLbl="revTx" presStyleIdx="0" presStyleCnt="0">
        <dgm:presLayoutVars>
          <dgm:chMax val="1"/>
          <dgm:chPref val="1"/>
          <dgm:bulletEnabled val="1"/>
        </dgm:presLayoutVars>
      </dgm:prSet>
      <dgm:spPr/>
      <dgm:t>
        <a:bodyPr/>
        <a:lstStyle/>
        <a:p>
          <a:endParaRPr lang="en-US"/>
        </a:p>
      </dgm:t>
    </dgm:pt>
    <dgm:pt modelId="{66767CA2-320A-43C4-988C-99DB0C67EED9}" type="pres">
      <dgm:prSet presAssocID="{A6E54FCF-FF0E-47C5-ABF0-1E15E6801D5E}" presName="Accent3" presStyleCnt="0"/>
      <dgm:spPr/>
    </dgm:pt>
    <dgm:pt modelId="{4828A268-4B20-4F09-9EAC-0169E9BFA1BB}" type="pres">
      <dgm:prSet presAssocID="{A6E54FCF-FF0E-47C5-ABF0-1E15E6801D5E}" presName="Accent" presStyleLbl="node1" presStyleIdx="4" presStyleCnt="7" custLinFactNeighborX="69856" custLinFactNeighborY="-43645"/>
      <dgm:spPr/>
    </dgm:pt>
    <dgm:pt modelId="{2422F497-6256-446E-A816-87FE87C589CB}" type="pres">
      <dgm:prSet presAssocID="{A6E54FCF-FF0E-47C5-ABF0-1E15E6801D5E}" presName="ParentBackground3" presStyleCnt="0"/>
      <dgm:spPr/>
    </dgm:pt>
    <dgm:pt modelId="{7C725BD8-B516-4546-BC7E-84498D78FD8F}" type="pres">
      <dgm:prSet presAssocID="{A6E54FCF-FF0E-47C5-ABF0-1E15E6801D5E}" presName="ParentBackground" presStyleLbl="fgAcc1" presStyleIdx="4" presStyleCnt="7" custLinFactX="5918" custLinFactNeighborX="100000" custLinFactNeighborY="-66128"/>
      <dgm:spPr/>
      <dgm:t>
        <a:bodyPr/>
        <a:lstStyle/>
        <a:p>
          <a:endParaRPr lang="en-US"/>
        </a:p>
      </dgm:t>
    </dgm:pt>
    <dgm:pt modelId="{2C924A5B-1572-46EB-9660-AFD814B4CC8C}" type="pres">
      <dgm:prSet presAssocID="{A6E54FCF-FF0E-47C5-ABF0-1E15E6801D5E}" presName="Parent3" presStyleLbl="revTx" presStyleIdx="0" presStyleCnt="0">
        <dgm:presLayoutVars>
          <dgm:chMax val="1"/>
          <dgm:chPref val="1"/>
          <dgm:bulletEnabled val="1"/>
        </dgm:presLayoutVars>
      </dgm:prSet>
      <dgm:spPr/>
      <dgm:t>
        <a:bodyPr/>
        <a:lstStyle/>
        <a:p>
          <a:endParaRPr lang="en-US"/>
        </a:p>
      </dgm:t>
    </dgm:pt>
    <dgm:pt modelId="{E43BD94B-0971-4E80-BF3B-2DE12717B719}" type="pres">
      <dgm:prSet presAssocID="{CAC83E5F-E91A-4C57-A098-F049F40863BF}" presName="Accent2" presStyleCnt="0"/>
      <dgm:spPr/>
    </dgm:pt>
    <dgm:pt modelId="{DF86045B-80CC-436E-BB64-CA30334A8322}" type="pres">
      <dgm:prSet presAssocID="{CAC83E5F-E91A-4C57-A098-F049F40863BF}" presName="Accent" presStyleLbl="node1" presStyleIdx="5" presStyleCnt="7" custLinFactNeighborX="65795" custLinFactNeighborY="-44918"/>
      <dgm:spPr/>
    </dgm:pt>
    <dgm:pt modelId="{D1EE8896-A8C4-4C8A-A813-A5621F1910D7}" type="pres">
      <dgm:prSet presAssocID="{CAC83E5F-E91A-4C57-A098-F049F40863BF}" presName="ParentBackground2" presStyleCnt="0"/>
      <dgm:spPr/>
    </dgm:pt>
    <dgm:pt modelId="{6829B446-FCB5-4C3E-BA4A-4B33799C6F96}" type="pres">
      <dgm:prSet presAssocID="{CAC83E5F-E91A-4C57-A098-F049F40863BF}" presName="ParentBackground" presStyleLbl="fgAcc1" presStyleIdx="5" presStyleCnt="7" custLinFactNeighborX="99760" custLinFactNeighborY="-68085"/>
      <dgm:spPr/>
      <dgm:t>
        <a:bodyPr/>
        <a:lstStyle/>
        <a:p>
          <a:endParaRPr lang="en-US"/>
        </a:p>
      </dgm:t>
    </dgm:pt>
    <dgm:pt modelId="{85DB4AB3-959A-462D-B302-830763CCFF11}" type="pres">
      <dgm:prSet presAssocID="{CAC83E5F-E91A-4C57-A098-F049F40863BF}" presName="Parent2" presStyleLbl="revTx" presStyleIdx="0" presStyleCnt="0">
        <dgm:presLayoutVars>
          <dgm:chMax val="1"/>
          <dgm:chPref val="1"/>
          <dgm:bulletEnabled val="1"/>
        </dgm:presLayoutVars>
      </dgm:prSet>
      <dgm:spPr/>
      <dgm:t>
        <a:bodyPr/>
        <a:lstStyle/>
        <a:p>
          <a:endParaRPr lang="en-US"/>
        </a:p>
      </dgm:t>
    </dgm:pt>
    <dgm:pt modelId="{5EDC1357-CB55-420F-B1FE-3A9E4381E248}" type="pres">
      <dgm:prSet presAssocID="{0E947CDB-300D-463A-A594-85BCD710D29F}" presName="Accent1" presStyleCnt="0"/>
      <dgm:spPr/>
    </dgm:pt>
    <dgm:pt modelId="{0A77A907-7394-4AEE-A97B-06B3CA570175}" type="pres">
      <dgm:prSet presAssocID="{0E947CDB-300D-463A-A594-85BCD710D29F}" presName="Accent" presStyleLbl="node1" presStyleIdx="6" presStyleCnt="7" custLinFactNeighborX="63351" custLinFactNeighborY="-46114"/>
      <dgm:spPr/>
    </dgm:pt>
    <dgm:pt modelId="{A1DABA49-EC7E-444D-9442-93653EB7859A}" type="pres">
      <dgm:prSet presAssocID="{0E947CDB-300D-463A-A594-85BCD710D29F}" presName="ParentBackground1" presStyleCnt="0"/>
      <dgm:spPr/>
    </dgm:pt>
    <dgm:pt modelId="{603DAC13-35AA-4560-B7BC-433A5BC7A1E2}" type="pres">
      <dgm:prSet presAssocID="{0E947CDB-300D-463A-A594-85BCD710D29F}" presName="ParentBackground" presStyleLbl="fgAcc1" presStyleIdx="6" presStyleCnt="7" custLinFactNeighborX="96048" custLinFactNeighborY="-71756"/>
      <dgm:spPr/>
      <dgm:t>
        <a:bodyPr/>
        <a:lstStyle/>
        <a:p>
          <a:endParaRPr lang="en-US"/>
        </a:p>
      </dgm:t>
    </dgm:pt>
    <dgm:pt modelId="{D102446D-D267-4E5D-92EA-F69B8DE17C73}" type="pres">
      <dgm:prSet presAssocID="{0E947CDB-300D-463A-A594-85BCD710D29F}" presName="Parent1" presStyleLbl="revTx" presStyleIdx="0" presStyleCnt="0">
        <dgm:presLayoutVars>
          <dgm:chMax val="1"/>
          <dgm:chPref val="1"/>
          <dgm:bulletEnabled val="1"/>
        </dgm:presLayoutVars>
      </dgm:prSet>
      <dgm:spPr/>
      <dgm:t>
        <a:bodyPr/>
        <a:lstStyle/>
        <a:p>
          <a:endParaRPr lang="en-US"/>
        </a:p>
      </dgm:t>
    </dgm:pt>
  </dgm:ptLst>
  <dgm:cxnLst>
    <dgm:cxn modelId="{15D112DD-7E05-4CD7-B486-9479D73CFAC0}" type="presOf" srcId="{0E947CDB-300D-463A-A594-85BCD710D29F}" destId="{D102446D-D267-4E5D-92EA-F69B8DE17C73}" srcOrd="1" destOrd="0" presId="urn:microsoft.com/office/officeart/2011/layout/CircleProcess"/>
    <dgm:cxn modelId="{FC44740D-5AF9-4977-9C85-FBF0F0F07404}" srcId="{8D49841C-9B98-40AA-B319-BDDB3B345CE4}" destId="{B9A173E4-0FA7-44AE-AA2E-F96C882E13FC}" srcOrd="4" destOrd="0" parTransId="{89B26923-0EE5-4C02-8EE9-B0D34CF1C053}" sibTransId="{34B52631-D55F-47FD-ABD6-1CEC7AD21862}"/>
    <dgm:cxn modelId="{0F43F888-0112-4E08-BA8A-3089BF478A04}" type="presOf" srcId="{44683AED-84DC-44D1-B7EF-3AA2E2282889}" destId="{CAF932BE-6CD2-4960-B8C2-4DCDB99C1304}" srcOrd="1" destOrd="0" presId="urn:microsoft.com/office/officeart/2011/layout/CircleProcess"/>
    <dgm:cxn modelId="{3B38E9B7-43F7-4772-96FD-6AEF38A29FF6}" type="presOf" srcId="{D7A21D86-E504-4F62-A409-0B10CF3FE660}" destId="{28C66B7B-3322-4EE8-A5A5-CA3F18A49785}" srcOrd="1" destOrd="0" presId="urn:microsoft.com/office/officeart/2011/layout/CircleProcess"/>
    <dgm:cxn modelId="{739929D6-9C89-4C40-956F-CC5FF185BEA0}" srcId="{8D49841C-9B98-40AA-B319-BDDB3B345CE4}" destId="{D7A21D86-E504-4F62-A409-0B10CF3FE660}" srcOrd="3" destOrd="0" parTransId="{30742B11-FD10-428E-978C-368A0380B4E7}" sibTransId="{7C560F0E-2318-493D-8195-22EE13280D0E}"/>
    <dgm:cxn modelId="{6925C224-B9B6-4322-B172-4F49B90DECDE}" type="presOf" srcId="{0E947CDB-300D-463A-A594-85BCD710D29F}" destId="{603DAC13-35AA-4560-B7BC-433A5BC7A1E2}" srcOrd="0" destOrd="0" presId="urn:microsoft.com/office/officeart/2011/layout/CircleProcess"/>
    <dgm:cxn modelId="{C7D871E8-13BD-4B45-9270-26276E3C5E5A}" type="presOf" srcId="{B9A173E4-0FA7-44AE-AA2E-F96C882E13FC}" destId="{45C4FD28-9BE2-4D0B-97D1-6BB77E53CFBB}" srcOrd="1" destOrd="0" presId="urn:microsoft.com/office/officeart/2011/layout/CircleProcess"/>
    <dgm:cxn modelId="{85A1CB91-F951-48CB-898A-D594C571AD9B}" type="presOf" srcId="{92547352-9F7D-490B-BEDE-4A43AB533457}" destId="{9B89D02E-8F47-4666-8CA6-97202A5444C2}" srcOrd="0" destOrd="0" presId="urn:microsoft.com/office/officeart/2011/layout/CircleProcess"/>
    <dgm:cxn modelId="{34EEBF57-4EEF-4FE2-A8C3-8E67C4ED943E}" type="presOf" srcId="{A6E54FCF-FF0E-47C5-ABF0-1E15E6801D5E}" destId="{7C725BD8-B516-4546-BC7E-84498D78FD8F}" srcOrd="0" destOrd="0" presId="urn:microsoft.com/office/officeart/2011/layout/CircleProcess"/>
    <dgm:cxn modelId="{D9C0B5F8-F89A-4F0F-AE5E-52DAAE0CA3FA}" srcId="{8D49841C-9B98-40AA-B319-BDDB3B345CE4}" destId="{0E947CDB-300D-463A-A594-85BCD710D29F}" srcOrd="0" destOrd="0" parTransId="{E950E789-BA2F-4A12-AEDA-5BC2E128C04F}" sibTransId="{19F9212C-535A-4546-8B46-927741CCC219}"/>
    <dgm:cxn modelId="{D60CE879-7DF9-4FD0-8DB2-9EC7649FECF0}" type="presOf" srcId="{B9A173E4-0FA7-44AE-AA2E-F96C882E13FC}" destId="{B93A92C7-42DB-4AFC-98EC-DAA17A2AFCB4}" srcOrd="0" destOrd="0" presId="urn:microsoft.com/office/officeart/2011/layout/CircleProcess"/>
    <dgm:cxn modelId="{4C2B0600-438C-480D-BB8A-7335D11D74F5}" type="presOf" srcId="{CAC83E5F-E91A-4C57-A098-F049F40863BF}" destId="{85DB4AB3-959A-462D-B302-830763CCFF11}" srcOrd="1" destOrd="0" presId="urn:microsoft.com/office/officeart/2011/layout/CircleProcess"/>
    <dgm:cxn modelId="{3863967E-9741-4255-AF25-EDC108E096D4}" type="presOf" srcId="{D7A21D86-E504-4F62-A409-0B10CF3FE660}" destId="{7DA7CE4F-49A6-44AD-8AA8-A3884C1A2C38}" srcOrd="0" destOrd="0" presId="urn:microsoft.com/office/officeart/2011/layout/CircleProcess"/>
    <dgm:cxn modelId="{A5E2A8B1-37F0-4307-BE22-B44E4624FAA1}" type="presOf" srcId="{92547352-9F7D-490B-BEDE-4A43AB533457}" destId="{A78A1ED4-EE4F-4ACB-8B8C-B200ED5F4396}" srcOrd="1" destOrd="0" presId="urn:microsoft.com/office/officeart/2011/layout/CircleProcess"/>
    <dgm:cxn modelId="{CF936C85-3FB2-4021-8308-8E7454B156A3}" srcId="{8D49841C-9B98-40AA-B319-BDDB3B345CE4}" destId="{44683AED-84DC-44D1-B7EF-3AA2E2282889}" srcOrd="6" destOrd="0" parTransId="{AFC7C5B6-1489-4700-BE96-B1C23A9BBE75}" sibTransId="{126A56A6-3B53-4DE2-942A-9ACDCC92E47D}"/>
    <dgm:cxn modelId="{75FC5586-BA24-4584-B5C8-75F8A552366D}" type="presOf" srcId="{44683AED-84DC-44D1-B7EF-3AA2E2282889}" destId="{B5DFAD44-D6C6-4338-8101-BFD48DA8CAA9}" srcOrd="0" destOrd="0" presId="urn:microsoft.com/office/officeart/2011/layout/CircleProcess"/>
    <dgm:cxn modelId="{75ADD532-376F-46A8-9B58-DD115BFE5360}" srcId="{8D49841C-9B98-40AA-B319-BDDB3B345CE4}" destId="{92547352-9F7D-490B-BEDE-4A43AB533457}" srcOrd="5" destOrd="0" parTransId="{8CA513D6-E6FE-461A-AB2E-3473156AA8A2}" sibTransId="{D648EFAA-7282-422E-A893-FC9A0859566D}"/>
    <dgm:cxn modelId="{C38362F6-D4F3-4863-93EB-2B755859CD8B}" type="presOf" srcId="{8D49841C-9B98-40AA-B319-BDDB3B345CE4}" destId="{11204A0A-0254-48E9-9327-6695D30C87DD}" srcOrd="0" destOrd="0" presId="urn:microsoft.com/office/officeart/2011/layout/CircleProcess"/>
    <dgm:cxn modelId="{C7911F0D-F231-4AEF-A825-F3B86ADA6D98}" srcId="{8D49841C-9B98-40AA-B319-BDDB3B345CE4}" destId="{A6E54FCF-FF0E-47C5-ABF0-1E15E6801D5E}" srcOrd="2" destOrd="0" parTransId="{B076F311-30ED-4A4B-B209-0B4A04EC0F98}" sibTransId="{B84B494C-1ACF-48F6-A9FD-6DF1560620F5}"/>
    <dgm:cxn modelId="{1D40B8D1-DE7D-45A6-8C6C-28406E33FB3E}" srcId="{8D49841C-9B98-40AA-B319-BDDB3B345CE4}" destId="{CAC83E5F-E91A-4C57-A098-F049F40863BF}" srcOrd="1" destOrd="0" parTransId="{48109FA1-7483-4012-846D-03A70485E08F}" sibTransId="{BC0BE7F4-4316-44F6-9EBA-A9CBE2C3B6D6}"/>
    <dgm:cxn modelId="{64FC9209-23B2-44F0-8B8B-DD445CBAB585}" type="presOf" srcId="{CAC83E5F-E91A-4C57-A098-F049F40863BF}" destId="{6829B446-FCB5-4C3E-BA4A-4B33799C6F96}" srcOrd="0" destOrd="0" presId="urn:microsoft.com/office/officeart/2011/layout/CircleProcess"/>
    <dgm:cxn modelId="{79322B87-99A8-4982-83D8-F3ABF281FF43}" type="presOf" srcId="{A6E54FCF-FF0E-47C5-ABF0-1E15E6801D5E}" destId="{2C924A5B-1572-46EB-9660-AFD814B4CC8C}" srcOrd="1" destOrd="0" presId="urn:microsoft.com/office/officeart/2011/layout/CircleProcess"/>
    <dgm:cxn modelId="{13BE210B-481F-40DB-8CFC-2377ADBF98A8}" type="presParOf" srcId="{11204A0A-0254-48E9-9327-6695D30C87DD}" destId="{FB91FEAD-D3F6-45BC-B078-D02BC8947AFE}" srcOrd="0" destOrd="0" presId="urn:microsoft.com/office/officeart/2011/layout/CircleProcess"/>
    <dgm:cxn modelId="{D12E9B45-11CA-4757-B0A6-0422E2B5EECD}" type="presParOf" srcId="{FB91FEAD-D3F6-45BC-B078-D02BC8947AFE}" destId="{604447BC-D0F5-4510-BEF5-E798DF4C4140}" srcOrd="0" destOrd="0" presId="urn:microsoft.com/office/officeart/2011/layout/CircleProcess"/>
    <dgm:cxn modelId="{737B4242-5F8A-48D8-8EBA-70C920828B06}" type="presParOf" srcId="{11204A0A-0254-48E9-9327-6695D30C87DD}" destId="{281FD8CB-EAFB-4EEF-AA88-DF16CE06F2DA}" srcOrd="1" destOrd="0" presId="urn:microsoft.com/office/officeart/2011/layout/CircleProcess"/>
    <dgm:cxn modelId="{E5E7F316-F289-4603-853E-C1389887A2CB}" type="presParOf" srcId="{281FD8CB-EAFB-4EEF-AA88-DF16CE06F2DA}" destId="{B5DFAD44-D6C6-4338-8101-BFD48DA8CAA9}" srcOrd="0" destOrd="0" presId="urn:microsoft.com/office/officeart/2011/layout/CircleProcess"/>
    <dgm:cxn modelId="{4012D353-75AB-4551-B571-83403CE12793}" type="presParOf" srcId="{11204A0A-0254-48E9-9327-6695D30C87DD}" destId="{CAF932BE-6CD2-4960-B8C2-4DCDB99C1304}" srcOrd="2" destOrd="0" presId="urn:microsoft.com/office/officeart/2011/layout/CircleProcess"/>
    <dgm:cxn modelId="{18071E29-443D-4866-BD2B-A369A368DDA9}" type="presParOf" srcId="{11204A0A-0254-48E9-9327-6695D30C87DD}" destId="{70DBF1F7-95B1-4F30-8104-117891D6C730}" srcOrd="3" destOrd="0" presId="urn:microsoft.com/office/officeart/2011/layout/CircleProcess"/>
    <dgm:cxn modelId="{4F4B237A-947D-4E7B-A10C-3D095B91445F}" type="presParOf" srcId="{70DBF1F7-95B1-4F30-8104-117891D6C730}" destId="{951AB9F3-2353-49E9-8207-0612E16A1057}" srcOrd="0" destOrd="0" presId="urn:microsoft.com/office/officeart/2011/layout/CircleProcess"/>
    <dgm:cxn modelId="{760A4995-A46A-4444-9258-382882DFA541}" type="presParOf" srcId="{11204A0A-0254-48E9-9327-6695D30C87DD}" destId="{2D4F251C-CCA7-41B1-8BB5-D32449464F4B}" srcOrd="4" destOrd="0" presId="urn:microsoft.com/office/officeart/2011/layout/CircleProcess"/>
    <dgm:cxn modelId="{6B804830-95EE-49C8-BF87-0E97C3133A5E}" type="presParOf" srcId="{2D4F251C-CCA7-41B1-8BB5-D32449464F4B}" destId="{9B89D02E-8F47-4666-8CA6-97202A5444C2}" srcOrd="0" destOrd="0" presId="urn:microsoft.com/office/officeart/2011/layout/CircleProcess"/>
    <dgm:cxn modelId="{71ADD5B4-B387-4137-87E5-FA61CBB74998}" type="presParOf" srcId="{11204A0A-0254-48E9-9327-6695D30C87DD}" destId="{A78A1ED4-EE4F-4ACB-8B8C-B200ED5F4396}" srcOrd="5" destOrd="0" presId="urn:microsoft.com/office/officeart/2011/layout/CircleProcess"/>
    <dgm:cxn modelId="{929093C6-EF2E-4951-B5FB-C7745367E8EB}" type="presParOf" srcId="{11204A0A-0254-48E9-9327-6695D30C87DD}" destId="{7FD3ADC4-22DB-44CA-BA15-FF6FAB15D4AE}" srcOrd="6" destOrd="0" presId="urn:microsoft.com/office/officeart/2011/layout/CircleProcess"/>
    <dgm:cxn modelId="{CD8901BC-7346-44CD-8D82-CBF9A4F7A343}" type="presParOf" srcId="{7FD3ADC4-22DB-44CA-BA15-FF6FAB15D4AE}" destId="{958BF1F8-18E9-4CEF-8C21-E06FB952B0AF}" srcOrd="0" destOrd="0" presId="urn:microsoft.com/office/officeart/2011/layout/CircleProcess"/>
    <dgm:cxn modelId="{E1A72A74-9A66-4289-887C-C4B1616DB4F7}" type="presParOf" srcId="{11204A0A-0254-48E9-9327-6695D30C87DD}" destId="{1B99B712-9259-46A5-80D7-B33572716AC6}" srcOrd="7" destOrd="0" presId="urn:microsoft.com/office/officeart/2011/layout/CircleProcess"/>
    <dgm:cxn modelId="{3136470A-C621-4F2D-A0F2-F84DBE587FB8}" type="presParOf" srcId="{1B99B712-9259-46A5-80D7-B33572716AC6}" destId="{B93A92C7-42DB-4AFC-98EC-DAA17A2AFCB4}" srcOrd="0" destOrd="0" presId="urn:microsoft.com/office/officeart/2011/layout/CircleProcess"/>
    <dgm:cxn modelId="{95363957-05F7-4300-8338-366B3FC5C775}" type="presParOf" srcId="{11204A0A-0254-48E9-9327-6695D30C87DD}" destId="{45C4FD28-9BE2-4D0B-97D1-6BB77E53CFBB}" srcOrd="8" destOrd="0" presId="urn:microsoft.com/office/officeart/2011/layout/CircleProcess"/>
    <dgm:cxn modelId="{80535A2A-0A26-45C5-B7AD-B43302A6E324}" type="presParOf" srcId="{11204A0A-0254-48E9-9327-6695D30C87DD}" destId="{B150FEF3-61D6-45E7-ACEB-9432C156FCEB}" srcOrd="9" destOrd="0" presId="urn:microsoft.com/office/officeart/2011/layout/CircleProcess"/>
    <dgm:cxn modelId="{9C4D7662-6EEA-4EE9-8000-499BF07C7D24}" type="presParOf" srcId="{B150FEF3-61D6-45E7-ACEB-9432C156FCEB}" destId="{94384924-F72A-4415-98DD-BAD6BF7CF0D2}" srcOrd="0" destOrd="0" presId="urn:microsoft.com/office/officeart/2011/layout/CircleProcess"/>
    <dgm:cxn modelId="{715B4BD9-CFB9-488F-A005-FC31B6BB763E}" type="presParOf" srcId="{11204A0A-0254-48E9-9327-6695D30C87DD}" destId="{63192AD0-AC96-4BE4-931E-F6199275CA95}" srcOrd="10" destOrd="0" presId="urn:microsoft.com/office/officeart/2011/layout/CircleProcess"/>
    <dgm:cxn modelId="{AC438E81-E91A-4FE8-B895-5C315B6CB0BA}" type="presParOf" srcId="{63192AD0-AC96-4BE4-931E-F6199275CA95}" destId="{7DA7CE4F-49A6-44AD-8AA8-A3884C1A2C38}" srcOrd="0" destOrd="0" presId="urn:microsoft.com/office/officeart/2011/layout/CircleProcess"/>
    <dgm:cxn modelId="{C07C47EB-F87A-4823-927B-12ACBFB154EE}" type="presParOf" srcId="{11204A0A-0254-48E9-9327-6695D30C87DD}" destId="{28C66B7B-3322-4EE8-A5A5-CA3F18A49785}" srcOrd="11" destOrd="0" presId="urn:microsoft.com/office/officeart/2011/layout/CircleProcess"/>
    <dgm:cxn modelId="{4A3AD428-CBF7-4623-B70F-27C65C675496}" type="presParOf" srcId="{11204A0A-0254-48E9-9327-6695D30C87DD}" destId="{66767CA2-320A-43C4-988C-99DB0C67EED9}" srcOrd="12" destOrd="0" presId="urn:microsoft.com/office/officeart/2011/layout/CircleProcess"/>
    <dgm:cxn modelId="{B270EE99-743C-4AC7-BC81-43E4832ADFEC}" type="presParOf" srcId="{66767CA2-320A-43C4-988C-99DB0C67EED9}" destId="{4828A268-4B20-4F09-9EAC-0169E9BFA1BB}" srcOrd="0" destOrd="0" presId="urn:microsoft.com/office/officeart/2011/layout/CircleProcess"/>
    <dgm:cxn modelId="{CCC96DFB-65FD-4F3F-B7FF-5CA84045A44A}" type="presParOf" srcId="{11204A0A-0254-48E9-9327-6695D30C87DD}" destId="{2422F497-6256-446E-A816-87FE87C589CB}" srcOrd="13" destOrd="0" presId="urn:microsoft.com/office/officeart/2011/layout/CircleProcess"/>
    <dgm:cxn modelId="{5394E3A5-7B9C-4B3A-9639-67BA9CAF3401}" type="presParOf" srcId="{2422F497-6256-446E-A816-87FE87C589CB}" destId="{7C725BD8-B516-4546-BC7E-84498D78FD8F}" srcOrd="0" destOrd="0" presId="urn:microsoft.com/office/officeart/2011/layout/CircleProcess"/>
    <dgm:cxn modelId="{1C9CC837-ADEB-4D6D-801F-E0902848482D}" type="presParOf" srcId="{11204A0A-0254-48E9-9327-6695D30C87DD}" destId="{2C924A5B-1572-46EB-9660-AFD814B4CC8C}" srcOrd="14" destOrd="0" presId="urn:microsoft.com/office/officeart/2011/layout/CircleProcess"/>
    <dgm:cxn modelId="{58A4AEF1-80F9-4A7B-AE05-1B86706CD093}" type="presParOf" srcId="{11204A0A-0254-48E9-9327-6695D30C87DD}" destId="{E43BD94B-0971-4E80-BF3B-2DE12717B719}" srcOrd="15" destOrd="0" presId="urn:microsoft.com/office/officeart/2011/layout/CircleProcess"/>
    <dgm:cxn modelId="{8F3AF53B-4DB7-4703-A15F-EC307366B37B}" type="presParOf" srcId="{E43BD94B-0971-4E80-BF3B-2DE12717B719}" destId="{DF86045B-80CC-436E-BB64-CA30334A8322}" srcOrd="0" destOrd="0" presId="urn:microsoft.com/office/officeart/2011/layout/CircleProcess"/>
    <dgm:cxn modelId="{FDF343F8-4B2D-4F4E-9007-8E7CBC3AC5B9}" type="presParOf" srcId="{11204A0A-0254-48E9-9327-6695D30C87DD}" destId="{D1EE8896-A8C4-4C8A-A813-A5621F1910D7}" srcOrd="16" destOrd="0" presId="urn:microsoft.com/office/officeart/2011/layout/CircleProcess"/>
    <dgm:cxn modelId="{D70BAA33-D180-4603-8BE9-F1ACA2D730A4}" type="presParOf" srcId="{D1EE8896-A8C4-4C8A-A813-A5621F1910D7}" destId="{6829B446-FCB5-4C3E-BA4A-4B33799C6F96}" srcOrd="0" destOrd="0" presId="urn:microsoft.com/office/officeart/2011/layout/CircleProcess"/>
    <dgm:cxn modelId="{582919A1-9D7C-4A51-B432-90D5A33A5EB0}" type="presParOf" srcId="{11204A0A-0254-48E9-9327-6695D30C87DD}" destId="{85DB4AB3-959A-462D-B302-830763CCFF11}" srcOrd="17" destOrd="0" presId="urn:microsoft.com/office/officeart/2011/layout/CircleProcess"/>
    <dgm:cxn modelId="{E7B27131-E2A1-4BAA-8FE5-453A6E56FD6D}" type="presParOf" srcId="{11204A0A-0254-48E9-9327-6695D30C87DD}" destId="{5EDC1357-CB55-420F-B1FE-3A9E4381E248}" srcOrd="18" destOrd="0" presId="urn:microsoft.com/office/officeart/2011/layout/CircleProcess"/>
    <dgm:cxn modelId="{0D480AB8-BAC9-4368-B0B3-4B81B5C8B887}" type="presParOf" srcId="{5EDC1357-CB55-420F-B1FE-3A9E4381E248}" destId="{0A77A907-7394-4AEE-A97B-06B3CA570175}" srcOrd="0" destOrd="0" presId="urn:microsoft.com/office/officeart/2011/layout/CircleProcess"/>
    <dgm:cxn modelId="{CFE200DE-1BEE-4F3A-8997-2C6ADA243E69}" type="presParOf" srcId="{11204A0A-0254-48E9-9327-6695D30C87DD}" destId="{A1DABA49-EC7E-444D-9442-93653EB7859A}" srcOrd="19" destOrd="0" presId="urn:microsoft.com/office/officeart/2011/layout/CircleProcess"/>
    <dgm:cxn modelId="{2F57E648-F284-41A9-BE54-5150ED27C812}" type="presParOf" srcId="{A1DABA49-EC7E-444D-9442-93653EB7859A}" destId="{603DAC13-35AA-4560-B7BC-433A5BC7A1E2}" srcOrd="0" destOrd="0" presId="urn:microsoft.com/office/officeart/2011/layout/CircleProcess"/>
    <dgm:cxn modelId="{158F1377-06A3-4EFE-B93D-96D10E430CF5}" type="presParOf" srcId="{11204A0A-0254-48E9-9327-6695D30C87DD}" destId="{D102446D-D267-4E5D-92EA-F69B8DE17C73}" srcOrd="20"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18AC05-9B46-484A-847D-2D138AC8F823}" type="doc">
      <dgm:prSet loTypeId="urn:microsoft.com/office/officeart/2009/3/layout/PhasedProcess" loCatId="process" qsTypeId="urn:microsoft.com/office/officeart/2005/8/quickstyle/simple1" qsCatId="simple" csTypeId="urn:microsoft.com/office/officeart/2005/8/colors/colorful5" csCatId="colorful" phldr="1"/>
      <dgm:spPr/>
      <dgm:t>
        <a:bodyPr/>
        <a:lstStyle/>
        <a:p>
          <a:endParaRPr lang="en-US"/>
        </a:p>
      </dgm:t>
    </dgm:pt>
    <dgm:pt modelId="{DD520EF4-67B0-4CB4-8D22-521EA3D43C78}">
      <dgm:prSet custT="1"/>
      <dgm:spPr>
        <a:solidFill>
          <a:srgbClr val="9982B4">
            <a:alpha val="49804"/>
          </a:srgbClr>
        </a:solidFill>
      </dgm:spPr>
      <dgm:t>
        <a:bodyPr lIns="0" tIns="0" rIns="0" bIns="0" anchor="ctr" anchorCtr="0"/>
        <a:lstStyle/>
        <a:p>
          <a:pPr rtl="0">
            <a:lnSpc>
              <a:spcPct val="80000"/>
            </a:lnSpc>
          </a:pPr>
          <a:r>
            <a:rPr lang="en-US" sz="2200" b="0" baseline="0" dirty="0" smtClean="0"/>
            <a:t>Both sides can win without the need for</a:t>
          </a:r>
          <a:br>
            <a:rPr lang="en-US" sz="2200" b="0" baseline="0" dirty="0" smtClean="0"/>
          </a:br>
          <a:r>
            <a:rPr lang="en-US" sz="22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Negotiation </a:t>
          </a:r>
          <a:r>
            <a:rPr lang="en-US" sz="2200" b="0" baseline="0" dirty="0" smtClean="0"/>
            <a:t>but not on the same terms</a:t>
          </a:r>
          <a:endParaRPr lang="en-US" sz="2200" b="0" dirty="0"/>
        </a:p>
      </dgm:t>
    </dgm:pt>
    <dgm:pt modelId="{F1EA955D-158B-48A9-BBD1-F70037792960}" type="parTrans" cxnId="{D25B5A84-911B-4E29-BE5F-1F75624338D2}">
      <dgm:prSet/>
      <dgm:spPr/>
      <dgm:t>
        <a:bodyPr/>
        <a:lstStyle/>
        <a:p>
          <a:endParaRPr lang="en-US"/>
        </a:p>
      </dgm:t>
    </dgm:pt>
    <dgm:pt modelId="{FF031EFB-5F73-4CEF-A0CD-0D34C04A86E8}" type="sibTrans" cxnId="{D25B5A84-911B-4E29-BE5F-1F75624338D2}">
      <dgm:prSet/>
      <dgm:spPr/>
      <dgm:t>
        <a:bodyPr/>
        <a:lstStyle/>
        <a:p>
          <a:endParaRPr lang="en-US"/>
        </a:p>
      </dgm:t>
    </dgm:pt>
    <dgm:pt modelId="{6758293C-F749-4171-9E3E-16AFD5A8CF40}">
      <dgm:prSet custT="1"/>
      <dgm:spPr/>
      <dgm:t>
        <a:bodyPr lIns="0" tIns="0" rIns="0" bIns="0"/>
        <a:lstStyle/>
        <a:p>
          <a:pPr rtl="0">
            <a:lnSpc>
              <a:spcPct val="80000"/>
            </a:lnSpc>
          </a:pPr>
          <a:r>
            <a:rPr lang="en-US" sz="2200" b="0" baseline="0" dirty="0" smtClean="0"/>
            <a:t>If there is</a:t>
          </a:r>
          <a:br>
            <a:rPr lang="en-US" sz="2200" b="0" baseline="0" dirty="0" smtClean="0"/>
          </a:br>
          <a:r>
            <a:rPr lang="en-US" sz="22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no Conflict </a:t>
          </a:r>
          <a:r>
            <a:rPr lang="en-US" sz="2200" b="0" baseline="0" dirty="0" smtClean="0"/>
            <a:t>to resolve, then there is no need to Negotiate</a:t>
          </a:r>
          <a:endParaRPr lang="en-US" sz="2200" dirty="0"/>
        </a:p>
      </dgm:t>
    </dgm:pt>
    <dgm:pt modelId="{AF710845-F516-4916-BA63-7794EC4CC423}" type="parTrans" cxnId="{B81E9402-C9C6-4CC6-816F-439731FB9BA2}">
      <dgm:prSet/>
      <dgm:spPr/>
      <dgm:t>
        <a:bodyPr/>
        <a:lstStyle/>
        <a:p>
          <a:endParaRPr lang="en-US"/>
        </a:p>
      </dgm:t>
    </dgm:pt>
    <dgm:pt modelId="{C0BCA7CC-6811-4253-8351-1A52B986E6BA}" type="sibTrans" cxnId="{B81E9402-C9C6-4CC6-816F-439731FB9BA2}">
      <dgm:prSet/>
      <dgm:spPr/>
      <dgm:t>
        <a:bodyPr/>
        <a:lstStyle/>
        <a:p>
          <a:endParaRPr lang="en-US"/>
        </a:p>
      </dgm:t>
    </dgm:pt>
    <dgm:pt modelId="{2D6600F4-9EED-4EE4-B496-A8DB63286795}">
      <dgm:prSet custT="1"/>
      <dgm:spPr>
        <a:solidFill>
          <a:srgbClr val="8DE646">
            <a:alpha val="49804"/>
          </a:srgbClr>
        </a:solidFill>
      </dgm:spPr>
      <dgm:t>
        <a:bodyPr lIns="0" tIns="0" rIns="0" bIns="0"/>
        <a:lstStyle/>
        <a:p>
          <a:pPr rtl="0">
            <a:lnSpc>
              <a:spcPct val="80000"/>
            </a:lnSpc>
          </a:pPr>
          <a:r>
            <a:rPr lang="en-US" sz="2200" b="0" baseline="0" dirty="0" smtClean="0"/>
            <a:t>If there is no possibility of a </a:t>
          </a:r>
          <a:r>
            <a:rPr lang="en-US" sz="22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Resolution</a:t>
          </a:r>
          <a:r>
            <a:rPr lang="en-US" sz="2200" b="0" baseline="0" dirty="0" smtClean="0"/>
            <a:t>, then there is nothing to Negotiate</a:t>
          </a:r>
          <a:endParaRPr lang="en-US" sz="2200" dirty="0"/>
        </a:p>
      </dgm:t>
    </dgm:pt>
    <dgm:pt modelId="{AA80D218-D46B-4D36-9EA0-07A42BA21969}" type="parTrans" cxnId="{97E0F68C-0A4B-47A6-B5C9-6B8D64004462}">
      <dgm:prSet/>
      <dgm:spPr/>
      <dgm:t>
        <a:bodyPr/>
        <a:lstStyle/>
        <a:p>
          <a:endParaRPr lang="en-US"/>
        </a:p>
      </dgm:t>
    </dgm:pt>
    <dgm:pt modelId="{DCA6A971-441E-4039-9263-F6F7427CDD25}" type="sibTrans" cxnId="{97E0F68C-0A4B-47A6-B5C9-6B8D64004462}">
      <dgm:prSet/>
      <dgm:spPr/>
      <dgm:t>
        <a:bodyPr/>
        <a:lstStyle/>
        <a:p>
          <a:endParaRPr lang="en-US"/>
        </a:p>
      </dgm:t>
    </dgm:pt>
    <dgm:pt modelId="{8D50C5FD-68EF-40C5-BF62-DB3F82733C7A}">
      <dgm:prSet custT="1"/>
      <dgm:spPr/>
      <dgm:t>
        <a:bodyPr lIns="0" tIns="0" rIns="0" bIns="0"/>
        <a:lstStyle/>
        <a:p>
          <a:pPr rtl="0">
            <a:lnSpc>
              <a:spcPct val="80000"/>
            </a:lnSpc>
          </a:pPr>
          <a:r>
            <a:rPr lang="en-US" sz="2200" b="0" baseline="0" dirty="0" smtClean="0"/>
            <a:t>If there is no willingness to </a:t>
          </a:r>
          <a:r>
            <a:rPr lang="en-US" sz="22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Compromise</a:t>
          </a:r>
          <a:r>
            <a:rPr lang="en-US" sz="2200" b="0" baseline="0" dirty="0" smtClean="0"/>
            <a:t>, hen there is nothing to Negotiate</a:t>
          </a:r>
          <a:endParaRPr lang="en-US" sz="2200" dirty="0"/>
        </a:p>
      </dgm:t>
    </dgm:pt>
    <dgm:pt modelId="{FCA60D8E-AEFE-448B-AA16-01138EF28BEF}" type="parTrans" cxnId="{390765CC-F007-4C48-8998-D6029FFCEEEB}">
      <dgm:prSet/>
      <dgm:spPr/>
      <dgm:t>
        <a:bodyPr/>
        <a:lstStyle/>
        <a:p>
          <a:endParaRPr lang="en-US"/>
        </a:p>
      </dgm:t>
    </dgm:pt>
    <dgm:pt modelId="{B4C3F60D-6A4B-44DE-B19B-A675C98F5AB3}" type="sibTrans" cxnId="{390765CC-F007-4C48-8998-D6029FFCEEEB}">
      <dgm:prSet/>
      <dgm:spPr/>
      <dgm:t>
        <a:bodyPr/>
        <a:lstStyle/>
        <a:p>
          <a:endParaRPr lang="en-US"/>
        </a:p>
      </dgm:t>
    </dgm:pt>
    <dgm:pt modelId="{34771146-FE52-4FD7-83EF-0EF6C34B859A}" type="pres">
      <dgm:prSet presAssocID="{7C18AC05-9B46-484A-847D-2D138AC8F823}" presName="Name0" presStyleCnt="0">
        <dgm:presLayoutVars>
          <dgm:chMax val="3"/>
          <dgm:chPref val="3"/>
          <dgm:bulletEnabled val="1"/>
          <dgm:dir/>
          <dgm:animLvl val="lvl"/>
        </dgm:presLayoutVars>
      </dgm:prSet>
      <dgm:spPr/>
      <dgm:t>
        <a:bodyPr/>
        <a:lstStyle/>
        <a:p>
          <a:endParaRPr lang="en-US"/>
        </a:p>
      </dgm:t>
    </dgm:pt>
    <dgm:pt modelId="{035351EA-28B3-4F87-9472-8D5871784C72}" type="pres">
      <dgm:prSet presAssocID="{7C18AC05-9B46-484A-847D-2D138AC8F823}" presName="middleComposite" presStyleCnt="0"/>
      <dgm:spPr/>
    </dgm:pt>
    <dgm:pt modelId="{75AF6ACD-4B04-45B7-8720-B825CD44FEB2}" type="pres">
      <dgm:prSet presAssocID="{7C18AC05-9B46-484A-847D-2D138AC8F823}" presName="leftComposite" presStyleCnt="0"/>
      <dgm:spPr/>
    </dgm:pt>
    <dgm:pt modelId="{C4372F49-A26D-4265-AC26-C22F893EC057}" type="pres">
      <dgm:prSet presAssocID="{6758293C-F749-4171-9E3E-16AFD5A8CF40}" presName="childText1_1" presStyleLbl="vennNode1" presStyleIdx="0" presStyleCnt="6" custScaleX="186823" custScaleY="186824" custLinFactNeighborX="-53262" custLinFactNeighborY="45351">
        <dgm:presLayoutVars>
          <dgm:chMax val="0"/>
          <dgm:chPref val="0"/>
        </dgm:presLayoutVars>
      </dgm:prSet>
      <dgm:spPr/>
      <dgm:t>
        <a:bodyPr/>
        <a:lstStyle/>
        <a:p>
          <a:endParaRPr lang="en-US"/>
        </a:p>
      </dgm:t>
    </dgm:pt>
    <dgm:pt modelId="{AA2C6401-607C-4AC1-81F6-88D1F926E46C}" type="pres">
      <dgm:prSet presAssocID="{6758293C-F749-4171-9E3E-16AFD5A8CF40}" presName="ellipse1" presStyleLbl="vennNode1" presStyleIdx="1" presStyleCnt="6" custScaleX="141666" custScaleY="141665" custLinFactX="-88734" custLinFactNeighborX="-100000" custLinFactNeighborY="-47773"/>
      <dgm:spPr/>
    </dgm:pt>
    <dgm:pt modelId="{D6A24B02-06FF-4FEB-A832-B03750934EE6}" type="pres">
      <dgm:prSet presAssocID="{6758293C-F749-4171-9E3E-16AFD5A8CF40}" presName="ellipse2" presStyleLbl="vennNode1" presStyleIdx="2" presStyleCnt="6" custScaleX="141665" custScaleY="141665" custLinFactX="-14038" custLinFactY="100000" custLinFactNeighborX="-100000" custLinFactNeighborY="104034"/>
      <dgm:spPr/>
    </dgm:pt>
    <dgm:pt modelId="{EB9E3C31-AA6A-43BA-9544-1127D1420E85}" type="pres">
      <dgm:prSet presAssocID="{2D6600F4-9EED-4EE4-B496-A8DB63286795}" presName="childText1_2" presStyleLbl="vennNode1" presStyleIdx="3" presStyleCnt="6" custScaleX="214537" custScaleY="214537" custLinFactNeighborX="8967" custLinFactNeighborY="69168">
        <dgm:presLayoutVars>
          <dgm:chMax val="0"/>
          <dgm:chPref val="0"/>
        </dgm:presLayoutVars>
      </dgm:prSet>
      <dgm:spPr/>
      <dgm:t>
        <a:bodyPr/>
        <a:lstStyle/>
        <a:p>
          <a:endParaRPr lang="en-US"/>
        </a:p>
      </dgm:t>
    </dgm:pt>
    <dgm:pt modelId="{69DEEE61-A59B-4B5F-95C8-CA2C49F6B445}" type="pres">
      <dgm:prSet presAssocID="{2D6600F4-9EED-4EE4-B496-A8DB63286795}" presName="ellipse3" presStyleLbl="vennNode1" presStyleIdx="4" presStyleCnt="6" custScaleX="226993" custScaleY="226993" custLinFactX="-100000" custLinFactY="88170" custLinFactNeighborX="-113536" custLinFactNeighborY="100000"/>
      <dgm:spPr/>
    </dgm:pt>
    <dgm:pt modelId="{9082F14F-2821-46B6-9561-4EC11B13571A}" type="pres">
      <dgm:prSet presAssocID="{8D50C5FD-68EF-40C5-BF62-DB3F82733C7A}" presName="childText1_3" presStyleLbl="vennNode1" presStyleIdx="5" presStyleCnt="6" custScaleX="214891" custScaleY="214891" custLinFactX="-100000" custLinFactNeighborX="-118647" custLinFactNeighborY="26661">
        <dgm:presLayoutVars>
          <dgm:chMax val="0"/>
          <dgm:chPref val="0"/>
        </dgm:presLayoutVars>
      </dgm:prSet>
      <dgm:spPr/>
      <dgm:t>
        <a:bodyPr/>
        <a:lstStyle/>
        <a:p>
          <a:endParaRPr lang="en-US"/>
        </a:p>
      </dgm:t>
    </dgm:pt>
    <dgm:pt modelId="{DD861AFE-B799-45F2-BE12-C82E449E00D7}" type="pres">
      <dgm:prSet presAssocID="{7C18AC05-9B46-484A-847D-2D138AC8F823}" presName="parentText1" presStyleLbl="revTx" presStyleIdx="0" presStyleCnt="1" custScaleX="87425" custScaleY="375294" custLinFactX="7556" custLinFactY="-100000" custLinFactNeighborX="100000" custLinFactNeighborY="-161466">
        <dgm:presLayoutVars>
          <dgm:chMax val="4"/>
          <dgm:chPref val="3"/>
          <dgm:bulletEnabled val="1"/>
        </dgm:presLayoutVars>
      </dgm:prSet>
      <dgm:spPr>
        <a:prstGeom prst="ellipse">
          <a:avLst/>
        </a:prstGeom>
      </dgm:spPr>
      <dgm:t>
        <a:bodyPr/>
        <a:lstStyle/>
        <a:p>
          <a:endParaRPr lang="en-US"/>
        </a:p>
      </dgm:t>
    </dgm:pt>
  </dgm:ptLst>
  <dgm:cxnLst>
    <dgm:cxn modelId="{B7B57579-49D8-41D1-B2DB-339823186BBE}" type="presOf" srcId="{7C18AC05-9B46-484A-847D-2D138AC8F823}" destId="{34771146-FE52-4FD7-83EF-0EF6C34B859A}" srcOrd="0" destOrd="0" presId="urn:microsoft.com/office/officeart/2009/3/layout/PhasedProcess"/>
    <dgm:cxn modelId="{E69A96C3-3A65-4B09-BA06-1613891D2801}" type="presOf" srcId="{DD520EF4-67B0-4CB4-8D22-521EA3D43C78}" destId="{DD861AFE-B799-45F2-BE12-C82E449E00D7}" srcOrd="0" destOrd="0" presId="urn:microsoft.com/office/officeart/2009/3/layout/PhasedProcess"/>
    <dgm:cxn modelId="{D25B5A84-911B-4E29-BE5F-1F75624338D2}" srcId="{7C18AC05-9B46-484A-847D-2D138AC8F823}" destId="{DD520EF4-67B0-4CB4-8D22-521EA3D43C78}" srcOrd="0" destOrd="0" parTransId="{F1EA955D-158B-48A9-BBD1-F70037792960}" sibTransId="{FF031EFB-5F73-4CEF-A0CD-0D34C04A86E8}"/>
    <dgm:cxn modelId="{B81E9402-C9C6-4CC6-816F-439731FB9BA2}" srcId="{DD520EF4-67B0-4CB4-8D22-521EA3D43C78}" destId="{6758293C-F749-4171-9E3E-16AFD5A8CF40}" srcOrd="0" destOrd="0" parTransId="{AF710845-F516-4916-BA63-7794EC4CC423}" sibTransId="{C0BCA7CC-6811-4253-8351-1A52B986E6BA}"/>
    <dgm:cxn modelId="{56CCFEED-8F76-413C-98C3-29809863FB38}" type="presOf" srcId="{6758293C-F749-4171-9E3E-16AFD5A8CF40}" destId="{C4372F49-A26D-4265-AC26-C22F893EC057}" srcOrd="0" destOrd="0" presId="urn:microsoft.com/office/officeart/2009/3/layout/PhasedProcess"/>
    <dgm:cxn modelId="{B6EAA90E-4A55-45BE-9930-2E5B00321745}" type="presOf" srcId="{8D50C5FD-68EF-40C5-BF62-DB3F82733C7A}" destId="{9082F14F-2821-46B6-9561-4EC11B13571A}" srcOrd="0" destOrd="0" presId="urn:microsoft.com/office/officeart/2009/3/layout/PhasedProcess"/>
    <dgm:cxn modelId="{97E0F68C-0A4B-47A6-B5C9-6B8D64004462}" srcId="{DD520EF4-67B0-4CB4-8D22-521EA3D43C78}" destId="{2D6600F4-9EED-4EE4-B496-A8DB63286795}" srcOrd="1" destOrd="0" parTransId="{AA80D218-D46B-4D36-9EA0-07A42BA21969}" sibTransId="{DCA6A971-441E-4039-9263-F6F7427CDD25}"/>
    <dgm:cxn modelId="{C18AD237-CCAF-4CC7-8200-EF9B88D583AC}" type="presOf" srcId="{2D6600F4-9EED-4EE4-B496-A8DB63286795}" destId="{EB9E3C31-AA6A-43BA-9544-1127D1420E85}" srcOrd="0" destOrd="0" presId="urn:microsoft.com/office/officeart/2009/3/layout/PhasedProcess"/>
    <dgm:cxn modelId="{390765CC-F007-4C48-8998-D6029FFCEEEB}" srcId="{DD520EF4-67B0-4CB4-8D22-521EA3D43C78}" destId="{8D50C5FD-68EF-40C5-BF62-DB3F82733C7A}" srcOrd="2" destOrd="0" parTransId="{FCA60D8E-AEFE-448B-AA16-01138EF28BEF}" sibTransId="{B4C3F60D-6A4B-44DE-B19B-A675C98F5AB3}"/>
    <dgm:cxn modelId="{E1C47DE3-BA1A-4822-AC1D-0A852BC7D6F0}" type="presParOf" srcId="{34771146-FE52-4FD7-83EF-0EF6C34B859A}" destId="{035351EA-28B3-4F87-9472-8D5871784C72}" srcOrd="0" destOrd="0" presId="urn:microsoft.com/office/officeart/2009/3/layout/PhasedProcess"/>
    <dgm:cxn modelId="{0FB6DB7B-447D-411A-842A-6314D979690C}" type="presParOf" srcId="{34771146-FE52-4FD7-83EF-0EF6C34B859A}" destId="{75AF6ACD-4B04-45B7-8720-B825CD44FEB2}" srcOrd="1" destOrd="0" presId="urn:microsoft.com/office/officeart/2009/3/layout/PhasedProcess"/>
    <dgm:cxn modelId="{DCA78E51-3D0E-4E51-8286-2323860C49D7}" type="presParOf" srcId="{75AF6ACD-4B04-45B7-8720-B825CD44FEB2}" destId="{C4372F49-A26D-4265-AC26-C22F893EC057}" srcOrd="0" destOrd="0" presId="urn:microsoft.com/office/officeart/2009/3/layout/PhasedProcess"/>
    <dgm:cxn modelId="{FCF0CBC5-4510-4361-9581-23EEC7EA67AD}" type="presParOf" srcId="{75AF6ACD-4B04-45B7-8720-B825CD44FEB2}" destId="{AA2C6401-607C-4AC1-81F6-88D1F926E46C}" srcOrd="1" destOrd="0" presId="urn:microsoft.com/office/officeart/2009/3/layout/PhasedProcess"/>
    <dgm:cxn modelId="{06006902-43FE-4662-92A4-F71D5A5E8A54}" type="presParOf" srcId="{75AF6ACD-4B04-45B7-8720-B825CD44FEB2}" destId="{D6A24B02-06FF-4FEB-A832-B03750934EE6}" srcOrd="2" destOrd="0" presId="urn:microsoft.com/office/officeart/2009/3/layout/PhasedProcess"/>
    <dgm:cxn modelId="{AC340422-EBFD-4BB6-83AA-87D0DD225992}" type="presParOf" srcId="{75AF6ACD-4B04-45B7-8720-B825CD44FEB2}" destId="{EB9E3C31-AA6A-43BA-9544-1127D1420E85}" srcOrd="3" destOrd="0" presId="urn:microsoft.com/office/officeart/2009/3/layout/PhasedProcess"/>
    <dgm:cxn modelId="{A86E930D-6472-43A0-9B2B-CDC544F3D9FC}" type="presParOf" srcId="{75AF6ACD-4B04-45B7-8720-B825CD44FEB2}" destId="{69DEEE61-A59B-4B5F-95C8-CA2C49F6B445}" srcOrd="4" destOrd="0" presId="urn:microsoft.com/office/officeart/2009/3/layout/PhasedProcess"/>
    <dgm:cxn modelId="{1C58600F-9D13-4C17-9037-B3DE5AB7A086}" type="presParOf" srcId="{75AF6ACD-4B04-45B7-8720-B825CD44FEB2}" destId="{9082F14F-2821-46B6-9561-4EC11B13571A}" srcOrd="5" destOrd="0" presId="urn:microsoft.com/office/officeart/2009/3/layout/PhasedProcess"/>
    <dgm:cxn modelId="{4E073288-C9D6-4402-9866-5FA7FB98E5DB}" type="presParOf" srcId="{34771146-FE52-4FD7-83EF-0EF6C34B859A}" destId="{DD861AFE-B799-45F2-BE12-C82E449E00D7}" srcOrd="2" destOrd="0" presId="urn:microsoft.com/office/officeart/2009/3/layout/Phased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B14BF4-A41F-4D59-B24E-4D376D3E9EA2}"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lang="en-US"/>
        </a:p>
      </dgm:t>
    </dgm:pt>
    <dgm:pt modelId="{CDF36394-E2B6-41C4-8AD7-B5A2A01B6155}">
      <dgm:prSet custT="1"/>
      <dgm:spPr/>
      <dgm:t>
        <a:bodyPr lIns="0" tIns="36000" rIns="0" bIns="36000" anchor="t"/>
        <a:lstStyle/>
        <a:p>
          <a:pPr rtl="0">
            <a:lnSpc>
              <a:spcPct val="76000"/>
            </a:lnSpc>
          </a:pPr>
          <a:r>
            <a:rPr lang="en-GB" sz="2000" b="1" baseline="0" dirty="0" smtClean="0">
              <a:solidFill>
                <a:schemeClr val="accent2">
                  <a:lumMod val="75000"/>
                </a:schemeClr>
              </a:solidFill>
            </a:rPr>
            <a:t>…Co-operative</a:t>
          </a:r>
          <a:r>
            <a:rPr lang="en-GB" sz="2000" b="1" baseline="0" dirty="0" smtClean="0">
              <a:solidFill>
                <a:schemeClr val="accent5">
                  <a:lumMod val="50000"/>
                </a:schemeClr>
              </a:solidFill>
            </a:rPr>
            <a:t/>
          </a:r>
          <a:br>
            <a:rPr lang="en-GB" sz="2000" b="1" baseline="0" dirty="0" smtClean="0">
              <a:solidFill>
                <a:schemeClr val="accent5">
                  <a:lumMod val="50000"/>
                </a:schemeClr>
              </a:solidFill>
            </a:rPr>
          </a:br>
          <a:r>
            <a:rPr lang="en-GB" sz="2000" b="1" baseline="0" dirty="0" smtClean="0">
              <a:solidFill>
                <a:schemeClr val="accent5">
                  <a:lumMod val="50000"/>
                </a:schemeClr>
              </a:solidFill>
            </a:rPr>
            <a:t>not Competitive</a:t>
          </a:r>
          <a:endParaRPr lang="en-US" sz="2000" b="1" dirty="0">
            <a:solidFill>
              <a:schemeClr val="accent5">
                <a:lumMod val="50000"/>
              </a:schemeClr>
            </a:solidFill>
          </a:endParaRPr>
        </a:p>
      </dgm:t>
    </dgm:pt>
    <dgm:pt modelId="{37D77514-5549-4811-A02A-7C6920D33640}" type="parTrans" cxnId="{4C310C4B-F31E-4CBB-B354-E2E2145E96CA}">
      <dgm:prSet/>
      <dgm:spPr/>
      <dgm:t>
        <a:bodyPr/>
        <a:lstStyle/>
        <a:p>
          <a:endParaRPr lang="en-US"/>
        </a:p>
      </dgm:t>
    </dgm:pt>
    <dgm:pt modelId="{B2C69EED-D696-4EB4-9EFA-924D07154A3D}" type="sibTrans" cxnId="{4C310C4B-F31E-4CBB-B354-E2E2145E96CA}">
      <dgm:prSet/>
      <dgm:spPr/>
      <dgm:t>
        <a:bodyPr/>
        <a:lstStyle/>
        <a:p>
          <a:endParaRPr lang="en-US"/>
        </a:p>
      </dgm:t>
    </dgm:pt>
    <dgm:pt modelId="{E1A03C7A-5334-4FFB-A31F-789166A51795}">
      <dgm:prSet custT="1"/>
      <dgm:spPr/>
      <dgm:t>
        <a:bodyPr lIns="0" tIns="36000" rIns="0" bIns="36000" anchor="t"/>
        <a:lstStyle/>
        <a:p>
          <a:pPr rtl="0">
            <a:lnSpc>
              <a:spcPct val="76000"/>
            </a:lnSpc>
          </a:pPr>
          <a:r>
            <a:rPr lang="en-GB" sz="2000" b="1" baseline="0" dirty="0" smtClean="0">
              <a:solidFill>
                <a:schemeClr val="accent5">
                  <a:lumMod val="50000"/>
                </a:schemeClr>
              </a:solidFill>
            </a:rPr>
            <a:t>…</a:t>
          </a:r>
          <a:r>
            <a:rPr lang="en-GB" sz="2000" b="1" baseline="0" dirty="0" smtClean="0">
              <a:solidFill>
                <a:schemeClr val="accent2">
                  <a:lumMod val="75000"/>
                </a:schemeClr>
              </a:solidFill>
            </a:rPr>
            <a:t>Pragmatic</a:t>
          </a:r>
          <a:r>
            <a:rPr lang="en-GB" sz="2000" b="1" baseline="0" dirty="0" smtClean="0">
              <a:solidFill>
                <a:schemeClr val="accent5">
                  <a:lumMod val="50000"/>
                </a:schemeClr>
              </a:solidFill>
            </a:rPr>
            <a:t> not</a:t>
          </a:r>
          <a:br>
            <a:rPr lang="en-GB" sz="2000" b="1" baseline="0" dirty="0" smtClean="0">
              <a:solidFill>
                <a:schemeClr val="accent5">
                  <a:lumMod val="50000"/>
                </a:schemeClr>
              </a:solidFill>
            </a:rPr>
          </a:br>
          <a:r>
            <a:rPr lang="en-GB" sz="2000" b="1" baseline="0" dirty="0" smtClean="0">
              <a:solidFill>
                <a:schemeClr val="accent5">
                  <a:lumMod val="50000"/>
                </a:schemeClr>
              </a:solidFill>
            </a:rPr>
            <a:t>Emotional</a:t>
          </a:r>
          <a:endParaRPr lang="en-US" sz="2000" b="1" dirty="0">
            <a:solidFill>
              <a:schemeClr val="accent5">
                <a:lumMod val="50000"/>
              </a:schemeClr>
            </a:solidFill>
          </a:endParaRPr>
        </a:p>
      </dgm:t>
    </dgm:pt>
    <dgm:pt modelId="{3DD3B014-7F6D-493A-BD5E-1584D4D18CB5}" type="parTrans" cxnId="{1968E49A-F152-4EB8-AD8C-64DE39E59156}">
      <dgm:prSet/>
      <dgm:spPr/>
      <dgm:t>
        <a:bodyPr/>
        <a:lstStyle/>
        <a:p>
          <a:endParaRPr lang="en-US"/>
        </a:p>
      </dgm:t>
    </dgm:pt>
    <dgm:pt modelId="{CB4DE761-864E-4483-9D02-9770E0913AA9}" type="sibTrans" cxnId="{1968E49A-F152-4EB8-AD8C-64DE39E59156}">
      <dgm:prSet/>
      <dgm:spPr/>
      <dgm:t>
        <a:bodyPr/>
        <a:lstStyle/>
        <a:p>
          <a:endParaRPr lang="en-US"/>
        </a:p>
      </dgm:t>
    </dgm:pt>
    <dgm:pt modelId="{FA5BEE2E-1DF7-43D1-8AB4-6D387580FE42}">
      <dgm:prSet custT="1"/>
      <dgm:spPr/>
      <dgm:t>
        <a:bodyPr lIns="0" tIns="36000" rIns="0" bIns="36000" anchor="t"/>
        <a:lstStyle/>
        <a:p>
          <a:pPr rtl="0">
            <a:lnSpc>
              <a:spcPct val="76000"/>
            </a:lnSpc>
          </a:pPr>
          <a:r>
            <a:rPr lang="en-GB" sz="2000" b="1" baseline="0" dirty="0" smtClean="0">
              <a:solidFill>
                <a:schemeClr val="accent5">
                  <a:lumMod val="50000"/>
                </a:schemeClr>
              </a:solidFill>
            </a:rPr>
            <a:t>…Where Concessions start small</a:t>
          </a:r>
          <a:br>
            <a:rPr lang="en-GB" sz="2000" b="1" baseline="0" dirty="0" smtClean="0">
              <a:solidFill>
                <a:schemeClr val="accent5">
                  <a:lumMod val="50000"/>
                </a:schemeClr>
              </a:solidFill>
            </a:rPr>
          </a:br>
          <a:r>
            <a:rPr lang="en-GB" sz="2000" b="1" baseline="0" dirty="0" smtClean="0">
              <a:solidFill>
                <a:schemeClr val="accent5">
                  <a:lumMod val="50000"/>
                </a:schemeClr>
              </a:solidFill>
            </a:rPr>
            <a:t>&amp; </a:t>
          </a:r>
          <a:r>
            <a:rPr lang="en-GB" sz="2000" b="1" baseline="0" dirty="0" smtClean="0">
              <a:solidFill>
                <a:schemeClr val="accent2">
                  <a:lumMod val="75000"/>
                </a:schemeClr>
              </a:solidFill>
            </a:rPr>
            <a:t>conditions start large</a:t>
          </a:r>
          <a:endParaRPr lang="en-US" sz="2000" b="1" dirty="0">
            <a:solidFill>
              <a:schemeClr val="accent2">
                <a:lumMod val="75000"/>
              </a:schemeClr>
            </a:solidFill>
          </a:endParaRPr>
        </a:p>
      </dgm:t>
    </dgm:pt>
    <dgm:pt modelId="{8FAD800B-F202-4DE2-96CC-00CEF1328B69}" type="parTrans" cxnId="{9656DEF4-32C0-4C43-B12E-FC07B63E0565}">
      <dgm:prSet/>
      <dgm:spPr/>
      <dgm:t>
        <a:bodyPr/>
        <a:lstStyle/>
        <a:p>
          <a:endParaRPr lang="en-US"/>
        </a:p>
      </dgm:t>
    </dgm:pt>
    <dgm:pt modelId="{8E49A8AE-98C3-4C48-8667-7B0DFD03C5BB}" type="sibTrans" cxnId="{9656DEF4-32C0-4C43-B12E-FC07B63E0565}">
      <dgm:prSet/>
      <dgm:spPr/>
      <dgm:t>
        <a:bodyPr/>
        <a:lstStyle/>
        <a:p>
          <a:endParaRPr lang="en-US"/>
        </a:p>
      </dgm:t>
    </dgm:pt>
    <dgm:pt modelId="{C346029A-6FD3-41D8-865F-A0D10A026367}">
      <dgm:prSet custT="1"/>
      <dgm:spPr/>
      <dgm:t>
        <a:bodyPr lIns="0" tIns="36000" rIns="0" bIns="36000" anchor="t"/>
        <a:lstStyle/>
        <a:p>
          <a:pPr rtl="0">
            <a:lnSpc>
              <a:spcPct val="76000"/>
            </a:lnSpc>
          </a:pPr>
          <a:r>
            <a:rPr lang="en-GB" sz="2000" b="1" baseline="0" dirty="0" smtClean="0">
              <a:solidFill>
                <a:schemeClr val="accent5">
                  <a:lumMod val="50000"/>
                </a:schemeClr>
              </a:solidFill>
            </a:rPr>
            <a:t>…where </a:t>
          </a:r>
          <a:r>
            <a:rPr lang="en-GB" sz="2000" b="1" baseline="0" dirty="0" smtClean="0">
              <a:solidFill>
                <a:schemeClr val="accent2">
                  <a:lumMod val="75000"/>
                </a:schemeClr>
              </a:solidFill>
            </a:rPr>
            <a:t>Behaviour</a:t>
          </a:r>
          <a:r>
            <a:rPr lang="en-GB" sz="2000" b="1" baseline="0" dirty="0" smtClean="0">
              <a:solidFill>
                <a:schemeClr val="accent5">
                  <a:lumMod val="50000"/>
                </a:schemeClr>
              </a:solidFill>
            </a:rPr>
            <a:t> breeds Behaviour</a:t>
          </a:r>
          <a:endParaRPr lang="en-US" sz="2000" b="1" dirty="0">
            <a:solidFill>
              <a:schemeClr val="accent5">
                <a:lumMod val="50000"/>
              </a:schemeClr>
            </a:solidFill>
          </a:endParaRPr>
        </a:p>
      </dgm:t>
    </dgm:pt>
    <dgm:pt modelId="{3494B033-B117-4104-AB1C-AE0F4C7E41B5}" type="parTrans" cxnId="{2151490C-4D10-4573-93B6-6D3E696192E4}">
      <dgm:prSet/>
      <dgm:spPr/>
      <dgm:t>
        <a:bodyPr/>
        <a:lstStyle/>
        <a:p>
          <a:endParaRPr lang="en-US"/>
        </a:p>
      </dgm:t>
    </dgm:pt>
    <dgm:pt modelId="{A74D0FD0-A9BA-4ECE-B2B2-CB478D4F62ED}" type="sibTrans" cxnId="{2151490C-4D10-4573-93B6-6D3E696192E4}">
      <dgm:prSet/>
      <dgm:spPr/>
      <dgm:t>
        <a:bodyPr/>
        <a:lstStyle/>
        <a:p>
          <a:endParaRPr lang="en-US"/>
        </a:p>
      </dgm:t>
    </dgm:pt>
    <dgm:pt modelId="{4E013967-C4CD-47B3-91C0-960BE819E09E}" type="pres">
      <dgm:prSet presAssocID="{4DB14BF4-A41F-4D59-B24E-4D376D3E9EA2}" presName="Name0" presStyleCnt="0">
        <dgm:presLayoutVars>
          <dgm:chMax/>
          <dgm:chPref/>
          <dgm:dir/>
        </dgm:presLayoutVars>
      </dgm:prSet>
      <dgm:spPr/>
      <dgm:t>
        <a:bodyPr/>
        <a:lstStyle/>
        <a:p>
          <a:endParaRPr lang="en-US"/>
        </a:p>
      </dgm:t>
    </dgm:pt>
    <dgm:pt modelId="{0ABC1781-1E0E-4F45-A62C-942148376F3D}" type="pres">
      <dgm:prSet presAssocID="{CDF36394-E2B6-41C4-8AD7-B5A2A01B6155}" presName="composite" presStyleCnt="0">
        <dgm:presLayoutVars>
          <dgm:chMax val="1"/>
          <dgm:chPref val="1"/>
        </dgm:presLayoutVars>
      </dgm:prSet>
      <dgm:spPr/>
    </dgm:pt>
    <dgm:pt modelId="{FE06446E-AC63-420F-84DE-A8C044902E84}" type="pres">
      <dgm:prSet presAssocID="{CDF36394-E2B6-41C4-8AD7-B5A2A01B6155}" presName="Accent" presStyleLbl="trAlignAcc1" presStyleIdx="0" presStyleCnt="4" custScaleX="105939" custScaleY="156303">
        <dgm:presLayoutVars>
          <dgm:chMax val="0"/>
          <dgm:chPref val="0"/>
        </dgm:presLayoutVars>
      </dgm:prSet>
      <dgm:spPr>
        <a:solidFill>
          <a:schemeClr val="accent5">
            <a:lumMod val="20000"/>
            <a:lumOff val="80000"/>
          </a:schemeClr>
        </a:solidFill>
        <a:ln>
          <a:noFill/>
        </a:ln>
        <a:effectLst>
          <a:innerShdw blurRad="38100" dist="12700" dir="13500000">
            <a:schemeClr val="accent5">
              <a:lumMod val="50000"/>
              <a:alpha val="80000"/>
            </a:schemeClr>
          </a:innerShdw>
        </a:effectLst>
      </dgm:spPr>
      <dgm:t>
        <a:bodyPr/>
        <a:lstStyle/>
        <a:p>
          <a:endParaRPr lang="en-US"/>
        </a:p>
      </dgm:t>
    </dgm:pt>
    <dgm:pt modelId="{3B9284A4-50BD-4222-B5AE-0ECC859B5AFF}" type="pres">
      <dgm:prSet presAssocID="{CDF36394-E2B6-41C4-8AD7-B5A2A01B6155}" presName="Image" presStyleLbl="alignImgPlace1" presStyleIdx="0" presStyleCnt="4" custLinFactNeighborY="-41040">
        <dgm:presLayoutVars>
          <dgm:chMax val="0"/>
          <dgm:chPref val="0"/>
        </dgm:presLayoutVars>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42000" r="-42000"/>
          </a:stretch>
        </a:blipFill>
        <a:ln>
          <a:noFill/>
        </a:ln>
      </dgm:spPr>
      <dgm:t>
        <a:bodyPr/>
        <a:lstStyle/>
        <a:p>
          <a:endParaRPr lang="en-US"/>
        </a:p>
      </dgm:t>
    </dgm:pt>
    <dgm:pt modelId="{2BEA93F1-34E3-4BBB-B2F0-5E552EEC701D}" type="pres">
      <dgm:prSet presAssocID="{CDF36394-E2B6-41C4-8AD7-B5A2A01B6155}" presName="ChildComposite" presStyleCnt="0"/>
      <dgm:spPr/>
    </dgm:pt>
    <dgm:pt modelId="{CDEA22E7-8EB5-4A29-960E-007227E5A6ED}" type="pres">
      <dgm:prSet presAssocID="{CDF36394-E2B6-41C4-8AD7-B5A2A01B6155}" presName="Child" presStyleLbl="node1" presStyleIdx="0" presStyleCnt="0">
        <dgm:presLayoutVars>
          <dgm:chMax val="0"/>
          <dgm:chPref val="0"/>
          <dgm:bulletEnabled val="1"/>
        </dgm:presLayoutVars>
      </dgm:prSet>
      <dgm:spPr/>
    </dgm:pt>
    <dgm:pt modelId="{C1A7922C-80F8-45E6-BCE8-EC634E15E945}" type="pres">
      <dgm:prSet presAssocID="{CDF36394-E2B6-41C4-8AD7-B5A2A01B6155}" presName="Parent" presStyleLbl="revTx" presStyleIdx="0" presStyleCnt="4" custScaleX="114223" custScaleY="261998" custLinFactNeighborY="33708">
        <dgm:presLayoutVars>
          <dgm:chMax val="1"/>
          <dgm:chPref val="0"/>
          <dgm:bulletEnabled val="1"/>
        </dgm:presLayoutVars>
      </dgm:prSet>
      <dgm:spPr/>
      <dgm:t>
        <a:bodyPr/>
        <a:lstStyle/>
        <a:p>
          <a:endParaRPr lang="en-US"/>
        </a:p>
      </dgm:t>
    </dgm:pt>
    <dgm:pt modelId="{89F75825-EF00-49A2-8669-7EA6718D645D}" type="pres">
      <dgm:prSet presAssocID="{B2C69EED-D696-4EB4-9EFA-924D07154A3D}" presName="sibTrans" presStyleCnt="0"/>
      <dgm:spPr/>
    </dgm:pt>
    <dgm:pt modelId="{23182849-F050-4AC6-8D32-02B6B238D319}" type="pres">
      <dgm:prSet presAssocID="{E1A03C7A-5334-4FFB-A31F-789166A51795}" presName="composite" presStyleCnt="0">
        <dgm:presLayoutVars>
          <dgm:chMax val="1"/>
          <dgm:chPref val="1"/>
        </dgm:presLayoutVars>
      </dgm:prSet>
      <dgm:spPr/>
    </dgm:pt>
    <dgm:pt modelId="{CEB3393F-5B24-4BC6-B239-05ABB426C126}" type="pres">
      <dgm:prSet presAssocID="{E1A03C7A-5334-4FFB-A31F-789166A51795}" presName="Accent" presStyleLbl="trAlignAcc1" presStyleIdx="1" presStyleCnt="4" custScaleX="105939" custScaleY="156303">
        <dgm:presLayoutVars>
          <dgm:chMax val="0"/>
          <dgm:chPref val="0"/>
        </dgm:presLayoutVars>
      </dgm:prSet>
      <dgm:spPr>
        <a:solidFill>
          <a:schemeClr val="accent5">
            <a:lumMod val="20000"/>
            <a:lumOff val="80000"/>
          </a:schemeClr>
        </a:solidFill>
        <a:ln>
          <a:noFill/>
        </a:ln>
        <a:effectLst>
          <a:innerShdw blurRad="38100" dist="12700" dir="13500000">
            <a:schemeClr val="accent5">
              <a:lumMod val="50000"/>
              <a:alpha val="80000"/>
            </a:schemeClr>
          </a:innerShdw>
        </a:effectLst>
      </dgm:spPr>
      <dgm:t>
        <a:bodyPr/>
        <a:lstStyle/>
        <a:p>
          <a:endParaRPr lang="en-US"/>
        </a:p>
      </dgm:t>
    </dgm:pt>
    <dgm:pt modelId="{62C40953-134D-4E2D-8F36-AD6109FC619A}" type="pres">
      <dgm:prSet presAssocID="{E1A03C7A-5334-4FFB-A31F-789166A51795}" presName="Image" presStyleLbl="alignImgPlace1" presStyleIdx="1" presStyleCnt="4" custScaleX="83500" custScaleY="106696" custLinFactNeighborY="-41040">
        <dgm:presLayoutVars>
          <dgm:chMax val="0"/>
          <dgm:chPref val="0"/>
        </dgm:presLayoutVars>
      </dgm:prSet>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t="864" b="864"/>
          </a:stretch>
        </a:blipFill>
        <a:ln>
          <a:noFill/>
        </a:ln>
      </dgm:spPr>
      <dgm:t>
        <a:bodyPr/>
        <a:lstStyle/>
        <a:p>
          <a:endParaRPr lang="en-US"/>
        </a:p>
      </dgm:t>
    </dgm:pt>
    <dgm:pt modelId="{7DC98EA4-EB5D-441C-9686-185E60F62F24}" type="pres">
      <dgm:prSet presAssocID="{E1A03C7A-5334-4FFB-A31F-789166A51795}" presName="ChildComposite" presStyleCnt="0"/>
      <dgm:spPr/>
    </dgm:pt>
    <dgm:pt modelId="{2F3A48C5-26DB-46EB-8BF0-81EFC3ABB19B}" type="pres">
      <dgm:prSet presAssocID="{E1A03C7A-5334-4FFB-A31F-789166A51795}" presName="Child" presStyleLbl="node1" presStyleIdx="0" presStyleCnt="0">
        <dgm:presLayoutVars>
          <dgm:chMax val="0"/>
          <dgm:chPref val="0"/>
          <dgm:bulletEnabled val="1"/>
        </dgm:presLayoutVars>
      </dgm:prSet>
      <dgm:spPr/>
    </dgm:pt>
    <dgm:pt modelId="{E940890A-1B34-474F-90F0-FBEB23771F1A}" type="pres">
      <dgm:prSet presAssocID="{E1A03C7A-5334-4FFB-A31F-789166A51795}" presName="Parent" presStyleLbl="revTx" presStyleIdx="1" presStyleCnt="4" custScaleX="114223" custScaleY="261998" custLinFactNeighborY="33708">
        <dgm:presLayoutVars>
          <dgm:chMax val="1"/>
          <dgm:chPref val="0"/>
          <dgm:bulletEnabled val="1"/>
        </dgm:presLayoutVars>
      </dgm:prSet>
      <dgm:spPr/>
      <dgm:t>
        <a:bodyPr/>
        <a:lstStyle/>
        <a:p>
          <a:endParaRPr lang="en-US"/>
        </a:p>
      </dgm:t>
    </dgm:pt>
    <dgm:pt modelId="{000F9494-2102-4F9C-8B7E-6439CEE32B8B}" type="pres">
      <dgm:prSet presAssocID="{CB4DE761-864E-4483-9D02-9770E0913AA9}" presName="sibTrans" presStyleCnt="0"/>
      <dgm:spPr/>
    </dgm:pt>
    <dgm:pt modelId="{F64ADE34-FD63-46B7-9419-383A0D246860}" type="pres">
      <dgm:prSet presAssocID="{FA5BEE2E-1DF7-43D1-8AB4-6D387580FE42}" presName="composite" presStyleCnt="0">
        <dgm:presLayoutVars>
          <dgm:chMax val="1"/>
          <dgm:chPref val="1"/>
        </dgm:presLayoutVars>
      </dgm:prSet>
      <dgm:spPr/>
    </dgm:pt>
    <dgm:pt modelId="{84923110-29DB-4803-B678-1D209C995C58}" type="pres">
      <dgm:prSet presAssocID="{FA5BEE2E-1DF7-43D1-8AB4-6D387580FE42}" presName="Accent" presStyleLbl="trAlignAcc1" presStyleIdx="2" presStyleCnt="4" custScaleX="105939" custScaleY="156303">
        <dgm:presLayoutVars>
          <dgm:chMax val="0"/>
          <dgm:chPref val="0"/>
        </dgm:presLayoutVars>
      </dgm:prSet>
      <dgm:spPr>
        <a:solidFill>
          <a:schemeClr val="accent5">
            <a:lumMod val="20000"/>
            <a:lumOff val="80000"/>
          </a:schemeClr>
        </a:solidFill>
        <a:ln>
          <a:noFill/>
        </a:ln>
        <a:effectLst>
          <a:innerShdw blurRad="38100" dist="12700" dir="13500000">
            <a:schemeClr val="accent5">
              <a:lumMod val="50000"/>
              <a:alpha val="80000"/>
            </a:schemeClr>
          </a:innerShdw>
        </a:effectLst>
      </dgm:spPr>
      <dgm:t>
        <a:bodyPr/>
        <a:lstStyle/>
        <a:p>
          <a:endParaRPr lang="en-US"/>
        </a:p>
      </dgm:t>
    </dgm:pt>
    <dgm:pt modelId="{1AFB345E-2A6F-4A6A-A599-99909EABC512}" type="pres">
      <dgm:prSet presAssocID="{FA5BEE2E-1DF7-43D1-8AB4-6D387580FE42}" presName="Image" presStyleLbl="alignImgPlace1" presStyleIdx="2" presStyleCnt="4" custScaleY="98273" custLinFactNeighborY="-41040">
        <dgm:presLayoutVars>
          <dgm:chMax val="0"/>
          <dgm:chPref val="0"/>
        </dgm:presLayoutVars>
      </dgm:prSet>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7583" t="-17463" r="-7583" b="-17463"/>
          </a:stretch>
        </a:blipFill>
        <a:ln>
          <a:noFill/>
        </a:ln>
      </dgm:spPr>
      <dgm:t>
        <a:bodyPr/>
        <a:lstStyle/>
        <a:p>
          <a:endParaRPr lang="en-US"/>
        </a:p>
      </dgm:t>
    </dgm:pt>
    <dgm:pt modelId="{701C2AC2-45A0-428A-8D4F-0F76371AB129}" type="pres">
      <dgm:prSet presAssocID="{FA5BEE2E-1DF7-43D1-8AB4-6D387580FE42}" presName="ChildComposite" presStyleCnt="0"/>
      <dgm:spPr/>
    </dgm:pt>
    <dgm:pt modelId="{32FB18FB-B416-4319-B786-BB3252C4C03B}" type="pres">
      <dgm:prSet presAssocID="{FA5BEE2E-1DF7-43D1-8AB4-6D387580FE42}" presName="Child" presStyleLbl="node1" presStyleIdx="0" presStyleCnt="0">
        <dgm:presLayoutVars>
          <dgm:chMax val="0"/>
          <dgm:chPref val="0"/>
          <dgm:bulletEnabled val="1"/>
        </dgm:presLayoutVars>
      </dgm:prSet>
      <dgm:spPr/>
    </dgm:pt>
    <dgm:pt modelId="{9BF62A29-01C9-4765-9AFF-5F91CE2C3488}" type="pres">
      <dgm:prSet presAssocID="{FA5BEE2E-1DF7-43D1-8AB4-6D387580FE42}" presName="Parent" presStyleLbl="revTx" presStyleIdx="2" presStyleCnt="4" custScaleX="114223" custScaleY="261998" custLinFactNeighborY="33708">
        <dgm:presLayoutVars>
          <dgm:chMax val="1"/>
          <dgm:chPref val="0"/>
          <dgm:bulletEnabled val="1"/>
        </dgm:presLayoutVars>
      </dgm:prSet>
      <dgm:spPr/>
      <dgm:t>
        <a:bodyPr/>
        <a:lstStyle/>
        <a:p>
          <a:endParaRPr lang="en-US"/>
        </a:p>
      </dgm:t>
    </dgm:pt>
    <dgm:pt modelId="{59988F45-0D01-4C34-BF58-102E05ED4DAC}" type="pres">
      <dgm:prSet presAssocID="{8E49A8AE-98C3-4C48-8667-7B0DFD03C5BB}" presName="sibTrans" presStyleCnt="0"/>
      <dgm:spPr/>
    </dgm:pt>
    <dgm:pt modelId="{EF196DA4-1552-4645-875F-419A5E2AF01F}" type="pres">
      <dgm:prSet presAssocID="{C346029A-6FD3-41D8-865F-A0D10A026367}" presName="composite" presStyleCnt="0">
        <dgm:presLayoutVars>
          <dgm:chMax val="1"/>
          <dgm:chPref val="1"/>
        </dgm:presLayoutVars>
      </dgm:prSet>
      <dgm:spPr/>
    </dgm:pt>
    <dgm:pt modelId="{16720AEA-29D3-4234-A3C1-B7DF12124A0B}" type="pres">
      <dgm:prSet presAssocID="{C346029A-6FD3-41D8-865F-A0D10A026367}" presName="Accent" presStyleLbl="trAlignAcc1" presStyleIdx="3" presStyleCnt="4" custScaleX="105939" custScaleY="156303">
        <dgm:presLayoutVars>
          <dgm:chMax val="0"/>
          <dgm:chPref val="0"/>
        </dgm:presLayoutVars>
      </dgm:prSet>
      <dgm:spPr>
        <a:solidFill>
          <a:schemeClr val="accent5">
            <a:lumMod val="20000"/>
            <a:lumOff val="80000"/>
          </a:schemeClr>
        </a:solidFill>
        <a:ln>
          <a:noFill/>
        </a:ln>
        <a:effectLst>
          <a:innerShdw blurRad="38100" dist="12700" dir="13500000">
            <a:schemeClr val="accent5">
              <a:lumMod val="50000"/>
              <a:alpha val="80000"/>
            </a:schemeClr>
          </a:innerShdw>
        </a:effectLst>
      </dgm:spPr>
      <dgm:t>
        <a:bodyPr/>
        <a:lstStyle/>
        <a:p>
          <a:endParaRPr lang="en-US"/>
        </a:p>
      </dgm:t>
    </dgm:pt>
    <dgm:pt modelId="{935C75E5-56F0-4277-86C4-4E93973793D3}" type="pres">
      <dgm:prSet presAssocID="{C346029A-6FD3-41D8-865F-A0D10A026367}" presName="Image" presStyleLbl="alignImgPlace1" presStyleIdx="3" presStyleCnt="4" custScaleX="83500" custScaleY="84234" custLinFactNeighborY="-41040">
        <dgm:presLayoutVars>
          <dgm:chMax val="0"/>
          <dgm:chPref val="0"/>
        </dgm:presLayoutVars>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19000" r="-19000"/>
          </a:stretch>
        </a:blipFill>
        <a:ln>
          <a:noFill/>
        </a:ln>
      </dgm:spPr>
      <dgm:t>
        <a:bodyPr/>
        <a:lstStyle/>
        <a:p>
          <a:endParaRPr lang="en-US"/>
        </a:p>
      </dgm:t>
    </dgm:pt>
    <dgm:pt modelId="{458D0677-CD66-4645-9CA6-528C26C03675}" type="pres">
      <dgm:prSet presAssocID="{C346029A-6FD3-41D8-865F-A0D10A026367}" presName="ChildComposite" presStyleCnt="0"/>
      <dgm:spPr/>
    </dgm:pt>
    <dgm:pt modelId="{F7C520CE-B561-4F16-9F49-4A1A806D42EB}" type="pres">
      <dgm:prSet presAssocID="{C346029A-6FD3-41D8-865F-A0D10A026367}" presName="Child" presStyleLbl="node1" presStyleIdx="0" presStyleCnt="0">
        <dgm:presLayoutVars>
          <dgm:chMax val="0"/>
          <dgm:chPref val="0"/>
          <dgm:bulletEnabled val="1"/>
        </dgm:presLayoutVars>
      </dgm:prSet>
      <dgm:spPr/>
    </dgm:pt>
    <dgm:pt modelId="{62CB2A4F-26C9-47FC-B98A-B51B959E55A5}" type="pres">
      <dgm:prSet presAssocID="{C346029A-6FD3-41D8-865F-A0D10A026367}" presName="Parent" presStyleLbl="revTx" presStyleIdx="3" presStyleCnt="4" custScaleX="114223" custScaleY="261998" custLinFactNeighborY="33708">
        <dgm:presLayoutVars>
          <dgm:chMax val="1"/>
          <dgm:chPref val="0"/>
          <dgm:bulletEnabled val="1"/>
        </dgm:presLayoutVars>
      </dgm:prSet>
      <dgm:spPr/>
      <dgm:t>
        <a:bodyPr/>
        <a:lstStyle/>
        <a:p>
          <a:endParaRPr lang="en-US"/>
        </a:p>
      </dgm:t>
    </dgm:pt>
  </dgm:ptLst>
  <dgm:cxnLst>
    <dgm:cxn modelId="{1968E49A-F152-4EB8-AD8C-64DE39E59156}" srcId="{4DB14BF4-A41F-4D59-B24E-4D376D3E9EA2}" destId="{E1A03C7A-5334-4FFB-A31F-789166A51795}" srcOrd="1" destOrd="0" parTransId="{3DD3B014-7F6D-493A-BD5E-1584D4D18CB5}" sibTransId="{CB4DE761-864E-4483-9D02-9770E0913AA9}"/>
    <dgm:cxn modelId="{959D5027-9644-41E3-8D5E-F8974D8AE19B}" type="presOf" srcId="{CDF36394-E2B6-41C4-8AD7-B5A2A01B6155}" destId="{C1A7922C-80F8-45E6-BCE8-EC634E15E945}" srcOrd="0" destOrd="0" presId="urn:microsoft.com/office/officeart/2008/layout/CaptionedPictures"/>
    <dgm:cxn modelId="{27C86BF7-E1E7-4C55-8103-D87748FFF85C}" type="presOf" srcId="{C346029A-6FD3-41D8-865F-A0D10A026367}" destId="{62CB2A4F-26C9-47FC-B98A-B51B959E55A5}" srcOrd="0" destOrd="0" presId="urn:microsoft.com/office/officeart/2008/layout/CaptionedPictures"/>
    <dgm:cxn modelId="{D69F7A27-2822-489E-95C8-DB757D0E71E2}" type="presOf" srcId="{4DB14BF4-A41F-4D59-B24E-4D376D3E9EA2}" destId="{4E013967-C4CD-47B3-91C0-960BE819E09E}" srcOrd="0" destOrd="0" presId="urn:microsoft.com/office/officeart/2008/layout/CaptionedPictures"/>
    <dgm:cxn modelId="{2151490C-4D10-4573-93B6-6D3E696192E4}" srcId="{4DB14BF4-A41F-4D59-B24E-4D376D3E9EA2}" destId="{C346029A-6FD3-41D8-865F-A0D10A026367}" srcOrd="3" destOrd="0" parTransId="{3494B033-B117-4104-AB1C-AE0F4C7E41B5}" sibTransId="{A74D0FD0-A9BA-4ECE-B2B2-CB478D4F62ED}"/>
    <dgm:cxn modelId="{9656DEF4-32C0-4C43-B12E-FC07B63E0565}" srcId="{4DB14BF4-A41F-4D59-B24E-4D376D3E9EA2}" destId="{FA5BEE2E-1DF7-43D1-8AB4-6D387580FE42}" srcOrd="2" destOrd="0" parTransId="{8FAD800B-F202-4DE2-96CC-00CEF1328B69}" sibTransId="{8E49A8AE-98C3-4C48-8667-7B0DFD03C5BB}"/>
    <dgm:cxn modelId="{4C310C4B-F31E-4CBB-B354-E2E2145E96CA}" srcId="{4DB14BF4-A41F-4D59-B24E-4D376D3E9EA2}" destId="{CDF36394-E2B6-41C4-8AD7-B5A2A01B6155}" srcOrd="0" destOrd="0" parTransId="{37D77514-5549-4811-A02A-7C6920D33640}" sibTransId="{B2C69EED-D696-4EB4-9EFA-924D07154A3D}"/>
    <dgm:cxn modelId="{EE3CE404-97CA-47A0-A70E-478E4F239B41}" type="presOf" srcId="{FA5BEE2E-1DF7-43D1-8AB4-6D387580FE42}" destId="{9BF62A29-01C9-4765-9AFF-5F91CE2C3488}" srcOrd="0" destOrd="0" presId="urn:microsoft.com/office/officeart/2008/layout/CaptionedPictures"/>
    <dgm:cxn modelId="{FD4D106A-7DF2-4410-BF70-1EAC03C02B0F}" type="presOf" srcId="{E1A03C7A-5334-4FFB-A31F-789166A51795}" destId="{E940890A-1B34-474F-90F0-FBEB23771F1A}" srcOrd="0" destOrd="0" presId="urn:microsoft.com/office/officeart/2008/layout/CaptionedPictures"/>
    <dgm:cxn modelId="{69C62446-82D7-4C7B-9157-64E8FB08CE79}" type="presParOf" srcId="{4E013967-C4CD-47B3-91C0-960BE819E09E}" destId="{0ABC1781-1E0E-4F45-A62C-942148376F3D}" srcOrd="0" destOrd="0" presId="urn:microsoft.com/office/officeart/2008/layout/CaptionedPictures"/>
    <dgm:cxn modelId="{A127EB2B-927D-4784-9065-0BB59A391690}" type="presParOf" srcId="{0ABC1781-1E0E-4F45-A62C-942148376F3D}" destId="{FE06446E-AC63-420F-84DE-A8C044902E84}" srcOrd="0" destOrd="0" presId="urn:microsoft.com/office/officeart/2008/layout/CaptionedPictures"/>
    <dgm:cxn modelId="{246BD189-B68E-4667-97E4-6B7027568175}" type="presParOf" srcId="{0ABC1781-1E0E-4F45-A62C-942148376F3D}" destId="{3B9284A4-50BD-4222-B5AE-0ECC859B5AFF}" srcOrd="1" destOrd="0" presId="urn:microsoft.com/office/officeart/2008/layout/CaptionedPictures"/>
    <dgm:cxn modelId="{E3C1507F-893E-4E5F-B928-CC49C7C8BB17}" type="presParOf" srcId="{0ABC1781-1E0E-4F45-A62C-942148376F3D}" destId="{2BEA93F1-34E3-4BBB-B2F0-5E552EEC701D}" srcOrd="2" destOrd="0" presId="urn:microsoft.com/office/officeart/2008/layout/CaptionedPictures"/>
    <dgm:cxn modelId="{42EE60AD-2F47-4722-A3B4-25A4E15095EF}" type="presParOf" srcId="{2BEA93F1-34E3-4BBB-B2F0-5E552EEC701D}" destId="{CDEA22E7-8EB5-4A29-960E-007227E5A6ED}" srcOrd="0" destOrd="0" presId="urn:microsoft.com/office/officeart/2008/layout/CaptionedPictures"/>
    <dgm:cxn modelId="{E66EC32C-B210-46F7-A135-C7AB7123742B}" type="presParOf" srcId="{2BEA93F1-34E3-4BBB-B2F0-5E552EEC701D}" destId="{C1A7922C-80F8-45E6-BCE8-EC634E15E945}" srcOrd="1" destOrd="0" presId="urn:microsoft.com/office/officeart/2008/layout/CaptionedPictures"/>
    <dgm:cxn modelId="{5491FE80-0104-4DF7-8B4C-B32908E0380F}" type="presParOf" srcId="{4E013967-C4CD-47B3-91C0-960BE819E09E}" destId="{89F75825-EF00-49A2-8669-7EA6718D645D}" srcOrd="1" destOrd="0" presId="urn:microsoft.com/office/officeart/2008/layout/CaptionedPictures"/>
    <dgm:cxn modelId="{17E47B5B-2874-44DA-B99E-79091731F4E6}" type="presParOf" srcId="{4E013967-C4CD-47B3-91C0-960BE819E09E}" destId="{23182849-F050-4AC6-8D32-02B6B238D319}" srcOrd="2" destOrd="0" presId="urn:microsoft.com/office/officeart/2008/layout/CaptionedPictures"/>
    <dgm:cxn modelId="{7918CCD1-8944-4C12-92D3-1E2E86C299C2}" type="presParOf" srcId="{23182849-F050-4AC6-8D32-02B6B238D319}" destId="{CEB3393F-5B24-4BC6-B239-05ABB426C126}" srcOrd="0" destOrd="0" presId="urn:microsoft.com/office/officeart/2008/layout/CaptionedPictures"/>
    <dgm:cxn modelId="{BEA0A15B-C674-4878-AC8E-39E09DC722C5}" type="presParOf" srcId="{23182849-F050-4AC6-8D32-02B6B238D319}" destId="{62C40953-134D-4E2D-8F36-AD6109FC619A}" srcOrd="1" destOrd="0" presId="urn:microsoft.com/office/officeart/2008/layout/CaptionedPictures"/>
    <dgm:cxn modelId="{8ABEC559-2FD2-43F7-A868-5220AB5505B5}" type="presParOf" srcId="{23182849-F050-4AC6-8D32-02B6B238D319}" destId="{7DC98EA4-EB5D-441C-9686-185E60F62F24}" srcOrd="2" destOrd="0" presId="urn:microsoft.com/office/officeart/2008/layout/CaptionedPictures"/>
    <dgm:cxn modelId="{09635D0B-A2E9-47A7-AF10-97BFF3D32895}" type="presParOf" srcId="{7DC98EA4-EB5D-441C-9686-185E60F62F24}" destId="{2F3A48C5-26DB-46EB-8BF0-81EFC3ABB19B}" srcOrd="0" destOrd="0" presId="urn:microsoft.com/office/officeart/2008/layout/CaptionedPictures"/>
    <dgm:cxn modelId="{37146057-1F0D-4572-9D07-D593B3E476DD}" type="presParOf" srcId="{7DC98EA4-EB5D-441C-9686-185E60F62F24}" destId="{E940890A-1B34-474F-90F0-FBEB23771F1A}" srcOrd="1" destOrd="0" presId="urn:microsoft.com/office/officeart/2008/layout/CaptionedPictures"/>
    <dgm:cxn modelId="{1D9F2F1A-C202-40FA-8503-C2C74840389E}" type="presParOf" srcId="{4E013967-C4CD-47B3-91C0-960BE819E09E}" destId="{000F9494-2102-4F9C-8B7E-6439CEE32B8B}" srcOrd="3" destOrd="0" presId="urn:microsoft.com/office/officeart/2008/layout/CaptionedPictures"/>
    <dgm:cxn modelId="{294C57FC-B335-4E51-955B-99D77058934B}" type="presParOf" srcId="{4E013967-C4CD-47B3-91C0-960BE819E09E}" destId="{F64ADE34-FD63-46B7-9419-383A0D246860}" srcOrd="4" destOrd="0" presId="urn:microsoft.com/office/officeart/2008/layout/CaptionedPictures"/>
    <dgm:cxn modelId="{05E0DA76-531F-4370-B387-0E2F52056494}" type="presParOf" srcId="{F64ADE34-FD63-46B7-9419-383A0D246860}" destId="{84923110-29DB-4803-B678-1D209C995C58}" srcOrd="0" destOrd="0" presId="urn:microsoft.com/office/officeart/2008/layout/CaptionedPictures"/>
    <dgm:cxn modelId="{59362388-7E11-4FA1-9CD9-F35A81D90CFE}" type="presParOf" srcId="{F64ADE34-FD63-46B7-9419-383A0D246860}" destId="{1AFB345E-2A6F-4A6A-A599-99909EABC512}" srcOrd="1" destOrd="0" presId="urn:microsoft.com/office/officeart/2008/layout/CaptionedPictures"/>
    <dgm:cxn modelId="{BD18EBC8-3349-4898-93A4-DC6327E36107}" type="presParOf" srcId="{F64ADE34-FD63-46B7-9419-383A0D246860}" destId="{701C2AC2-45A0-428A-8D4F-0F76371AB129}" srcOrd="2" destOrd="0" presId="urn:microsoft.com/office/officeart/2008/layout/CaptionedPictures"/>
    <dgm:cxn modelId="{BB2525F1-AFC5-4E79-BEE0-E40519EE1C97}" type="presParOf" srcId="{701C2AC2-45A0-428A-8D4F-0F76371AB129}" destId="{32FB18FB-B416-4319-B786-BB3252C4C03B}" srcOrd="0" destOrd="0" presId="urn:microsoft.com/office/officeart/2008/layout/CaptionedPictures"/>
    <dgm:cxn modelId="{3C026F16-CB9F-481E-87DB-7332E34070F7}" type="presParOf" srcId="{701C2AC2-45A0-428A-8D4F-0F76371AB129}" destId="{9BF62A29-01C9-4765-9AFF-5F91CE2C3488}" srcOrd="1" destOrd="0" presId="urn:microsoft.com/office/officeart/2008/layout/CaptionedPictures"/>
    <dgm:cxn modelId="{A0C73F42-A25D-4F21-8E06-05DABB6BAFD1}" type="presParOf" srcId="{4E013967-C4CD-47B3-91C0-960BE819E09E}" destId="{59988F45-0D01-4C34-BF58-102E05ED4DAC}" srcOrd="5" destOrd="0" presId="urn:microsoft.com/office/officeart/2008/layout/CaptionedPictures"/>
    <dgm:cxn modelId="{6C649AD5-85E9-4C0A-8F4B-001B667FB3F4}" type="presParOf" srcId="{4E013967-C4CD-47B3-91C0-960BE819E09E}" destId="{EF196DA4-1552-4645-875F-419A5E2AF01F}" srcOrd="6" destOrd="0" presId="urn:microsoft.com/office/officeart/2008/layout/CaptionedPictures"/>
    <dgm:cxn modelId="{25C1897E-D604-41D1-9379-26292FE94F0B}" type="presParOf" srcId="{EF196DA4-1552-4645-875F-419A5E2AF01F}" destId="{16720AEA-29D3-4234-A3C1-B7DF12124A0B}" srcOrd="0" destOrd="0" presId="urn:microsoft.com/office/officeart/2008/layout/CaptionedPictures"/>
    <dgm:cxn modelId="{2FAC24BD-9EA9-42F1-BE15-25F18A4F0DB4}" type="presParOf" srcId="{EF196DA4-1552-4645-875F-419A5E2AF01F}" destId="{935C75E5-56F0-4277-86C4-4E93973793D3}" srcOrd="1" destOrd="0" presId="urn:microsoft.com/office/officeart/2008/layout/CaptionedPictures"/>
    <dgm:cxn modelId="{65873C53-3358-487D-956B-E2F463687AB6}" type="presParOf" srcId="{EF196DA4-1552-4645-875F-419A5E2AF01F}" destId="{458D0677-CD66-4645-9CA6-528C26C03675}" srcOrd="2" destOrd="0" presId="urn:microsoft.com/office/officeart/2008/layout/CaptionedPictures"/>
    <dgm:cxn modelId="{DD230B6E-1782-4CC2-98E5-212063F62269}" type="presParOf" srcId="{458D0677-CD66-4645-9CA6-528C26C03675}" destId="{F7C520CE-B561-4F16-9F49-4A1A806D42EB}" srcOrd="0" destOrd="0" presId="urn:microsoft.com/office/officeart/2008/layout/CaptionedPictures"/>
    <dgm:cxn modelId="{7B645FB8-5F47-47F9-9826-0FBBE3244F60}" type="presParOf" srcId="{458D0677-CD66-4645-9CA6-528C26C03675}" destId="{62CB2A4F-26C9-47FC-B98A-B51B959E55A5}" srcOrd="1" destOrd="0" presId="urn:microsoft.com/office/officeart/2008/layout/CaptionedPicture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5C5CA5-7717-45AD-8A6D-462C720D31A0}" type="doc">
      <dgm:prSet loTypeId="urn:microsoft.com/office/officeart/2005/8/layout/cycle8" loCatId="cycle" qsTypeId="urn:microsoft.com/office/officeart/2005/8/quickstyle/simple4" qsCatId="simple" csTypeId="urn:microsoft.com/office/officeart/2005/8/colors/accent2_3" csCatId="accent2" phldr="1"/>
      <dgm:spPr/>
    </dgm:pt>
    <dgm:pt modelId="{25F98C0B-6574-4E85-ADAC-D1AEE00CDA32}">
      <dgm:prSet phldrT="[Text]" custT="1"/>
      <dgm:spPr/>
      <dgm:t>
        <a:bodyPr/>
        <a:lstStyle/>
        <a:p>
          <a:pPr>
            <a:lnSpc>
              <a:spcPct val="74000"/>
            </a:lnSpc>
          </a:pPr>
          <a:r>
            <a:rPr lang="en-US" sz="2000" b="1" spc="-100" baseline="0" dirty="0" smtClean="0"/>
            <a:t>1.</a:t>
          </a:r>
          <a:br>
            <a:rPr lang="en-US" sz="2000" b="1" spc="-100" baseline="0" dirty="0" smtClean="0"/>
          </a:br>
          <a:r>
            <a:rPr lang="en-US" sz="2000" b="1" spc="-100" baseline="0" dirty="0" smtClean="0"/>
            <a:t>Plan</a:t>
          </a:r>
          <a:endParaRPr lang="en-US" sz="2000" b="1" spc="-100" baseline="0" dirty="0"/>
        </a:p>
      </dgm:t>
    </dgm:pt>
    <dgm:pt modelId="{11E6CF44-027A-4D12-B3BA-D01157A406B9}" type="parTrans" cxnId="{A00886F0-B469-4666-B9BD-8380B707E8A1}">
      <dgm:prSet/>
      <dgm:spPr/>
      <dgm:t>
        <a:bodyPr/>
        <a:lstStyle/>
        <a:p>
          <a:endParaRPr lang="en-US"/>
        </a:p>
      </dgm:t>
    </dgm:pt>
    <dgm:pt modelId="{87336282-36AF-4A6C-B631-58C92279918C}" type="sibTrans" cxnId="{A00886F0-B469-4666-B9BD-8380B707E8A1}">
      <dgm:prSet/>
      <dgm:spPr/>
      <dgm:t>
        <a:bodyPr/>
        <a:lstStyle/>
        <a:p>
          <a:endParaRPr lang="en-US"/>
        </a:p>
      </dgm:t>
    </dgm:pt>
    <dgm:pt modelId="{C0F7FB45-76A3-4B10-8583-7C1A50857154}">
      <dgm:prSet phldrT="[Text]" custT="1"/>
      <dgm:spPr/>
      <dgm:t>
        <a:bodyPr/>
        <a:lstStyle/>
        <a:p>
          <a:pPr>
            <a:lnSpc>
              <a:spcPct val="74000"/>
            </a:lnSpc>
          </a:pPr>
          <a:r>
            <a:rPr lang="en-US" sz="2000" b="1" spc="-100" baseline="0" dirty="0" smtClean="0"/>
            <a:t>4.</a:t>
          </a:r>
          <a:br>
            <a:rPr lang="en-US" sz="2000" b="1" spc="-100" baseline="0" dirty="0" smtClean="0"/>
          </a:br>
          <a:r>
            <a:rPr lang="en-US" sz="2000" b="1" spc="-100" baseline="0" dirty="0" smtClean="0"/>
            <a:t>Agree</a:t>
          </a:r>
          <a:endParaRPr lang="en-US" sz="2000" b="1" spc="-100" baseline="0" dirty="0"/>
        </a:p>
      </dgm:t>
    </dgm:pt>
    <dgm:pt modelId="{83D7AB1E-1CE0-493D-B2BD-BF0D5462878E}" type="parTrans" cxnId="{7501C2BF-4339-4279-8ED2-7926D8A0D736}">
      <dgm:prSet/>
      <dgm:spPr/>
      <dgm:t>
        <a:bodyPr/>
        <a:lstStyle/>
        <a:p>
          <a:endParaRPr lang="en-US"/>
        </a:p>
      </dgm:t>
    </dgm:pt>
    <dgm:pt modelId="{AC6B0873-2FAC-40F5-8DFC-B25BE580851D}" type="sibTrans" cxnId="{7501C2BF-4339-4279-8ED2-7926D8A0D736}">
      <dgm:prSet/>
      <dgm:spPr/>
      <dgm:t>
        <a:bodyPr/>
        <a:lstStyle/>
        <a:p>
          <a:endParaRPr lang="en-US"/>
        </a:p>
      </dgm:t>
    </dgm:pt>
    <dgm:pt modelId="{2C34A145-1A9D-4443-8634-84B0568997C8}">
      <dgm:prSet phldrT="[Text]" custT="1"/>
      <dgm:spPr/>
      <dgm:t>
        <a:bodyPr/>
        <a:lstStyle/>
        <a:p>
          <a:pPr>
            <a:lnSpc>
              <a:spcPct val="74000"/>
            </a:lnSpc>
          </a:pPr>
          <a:r>
            <a:rPr lang="en-US" sz="2000" b="1" spc="-100" baseline="0" dirty="0" smtClean="0"/>
            <a:t>2.</a:t>
          </a:r>
          <a:br>
            <a:rPr lang="en-US" sz="2000" b="1" spc="-100" baseline="0" dirty="0" smtClean="0"/>
          </a:br>
          <a:r>
            <a:rPr lang="en-US" sz="2000" b="1" spc="-100" baseline="0" dirty="0" smtClean="0"/>
            <a:t>Discuss</a:t>
          </a:r>
          <a:endParaRPr lang="en-US" sz="2000" b="1" spc="-100" baseline="0" dirty="0"/>
        </a:p>
      </dgm:t>
    </dgm:pt>
    <dgm:pt modelId="{50098EC1-32E4-42B7-844E-D4628DC235F6}" type="parTrans" cxnId="{BA84EC2D-BCE0-4173-A29E-6BD27386AE32}">
      <dgm:prSet/>
      <dgm:spPr/>
      <dgm:t>
        <a:bodyPr/>
        <a:lstStyle/>
        <a:p>
          <a:endParaRPr lang="en-US"/>
        </a:p>
      </dgm:t>
    </dgm:pt>
    <dgm:pt modelId="{0B4953A2-5CFC-4DD6-AE1A-E438D5EC1D73}" type="sibTrans" cxnId="{BA84EC2D-BCE0-4173-A29E-6BD27386AE32}">
      <dgm:prSet/>
      <dgm:spPr/>
      <dgm:t>
        <a:bodyPr/>
        <a:lstStyle/>
        <a:p>
          <a:endParaRPr lang="en-US"/>
        </a:p>
      </dgm:t>
    </dgm:pt>
    <dgm:pt modelId="{1EF7A317-5DEC-4B0E-BA85-24F0F70B5ABF}">
      <dgm:prSet phldrT="[Text]" custT="1"/>
      <dgm:spPr/>
      <dgm:t>
        <a:bodyPr/>
        <a:lstStyle/>
        <a:p>
          <a:pPr>
            <a:lnSpc>
              <a:spcPct val="74000"/>
            </a:lnSpc>
          </a:pPr>
          <a:r>
            <a:rPr lang="en-US" sz="2000" b="1" spc="-100" baseline="0" dirty="0" smtClean="0"/>
            <a:t>3.</a:t>
          </a:r>
          <a:br>
            <a:rPr lang="en-US" sz="2000" b="1" spc="-100" baseline="0" dirty="0" smtClean="0"/>
          </a:br>
          <a:r>
            <a:rPr lang="en-US" sz="2000" b="1" spc="-100" baseline="0" dirty="0" smtClean="0"/>
            <a:t>Propose</a:t>
          </a:r>
          <a:endParaRPr lang="en-US" sz="2000" b="1" spc="-100" baseline="0" dirty="0"/>
        </a:p>
      </dgm:t>
    </dgm:pt>
    <dgm:pt modelId="{89A131EF-848C-44F9-BA63-058D339F4D9A}" type="parTrans" cxnId="{ED3D117D-8443-46B3-96FA-1D8AAF8C63DF}">
      <dgm:prSet/>
      <dgm:spPr/>
      <dgm:t>
        <a:bodyPr/>
        <a:lstStyle/>
        <a:p>
          <a:endParaRPr lang="en-US"/>
        </a:p>
      </dgm:t>
    </dgm:pt>
    <dgm:pt modelId="{34C8F316-E5A7-4F09-99B3-B58203A5B3B2}" type="sibTrans" cxnId="{ED3D117D-8443-46B3-96FA-1D8AAF8C63DF}">
      <dgm:prSet/>
      <dgm:spPr/>
      <dgm:t>
        <a:bodyPr/>
        <a:lstStyle/>
        <a:p>
          <a:endParaRPr lang="en-US"/>
        </a:p>
      </dgm:t>
    </dgm:pt>
    <dgm:pt modelId="{BBF9E74E-C593-4A23-9969-F9C751740080}">
      <dgm:prSet phldrT="[Text]" custT="1"/>
      <dgm:spPr/>
      <dgm:t>
        <a:bodyPr/>
        <a:lstStyle/>
        <a:p>
          <a:pPr>
            <a:lnSpc>
              <a:spcPct val="74000"/>
            </a:lnSpc>
          </a:pPr>
          <a:r>
            <a:rPr lang="en-US" sz="2000" b="1" spc="-100" baseline="0" smtClean="0"/>
            <a:t>5.</a:t>
          </a:r>
          <a:br>
            <a:rPr lang="en-US" sz="2000" b="1" spc="-100" baseline="0" smtClean="0"/>
          </a:br>
          <a:r>
            <a:rPr lang="en-US" sz="2000" b="1" spc="-100" baseline="0" smtClean="0"/>
            <a:t>Trade</a:t>
          </a:r>
          <a:endParaRPr lang="en-US" sz="2000" b="1" spc="-100" baseline="0" dirty="0"/>
        </a:p>
      </dgm:t>
    </dgm:pt>
    <dgm:pt modelId="{6192538E-5D59-4AC6-8085-B4AFA3543D1C}" type="parTrans" cxnId="{ACB0C7B1-FE7D-4B19-A3CA-BEE636870540}">
      <dgm:prSet/>
      <dgm:spPr/>
      <dgm:t>
        <a:bodyPr/>
        <a:lstStyle/>
        <a:p>
          <a:endParaRPr lang="en-US"/>
        </a:p>
      </dgm:t>
    </dgm:pt>
    <dgm:pt modelId="{0E11A6BF-ABE3-4ADF-9AA3-C8AFDB256EFA}" type="sibTrans" cxnId="{ACB0C7B1-FE7D-4B19-A3CA-BEE636870540}">
      <dgm:prSet/>
      <dgm:spPr/>
      <dgm:t>
        <a:bodyPr/>
        <a:lstStyle/>
        <a:p>
          <a:endParaRPr lang="en-US"/>
        </a:p>
      </dgm:t>
    </dgm:pt>
    <dgm:pt modelId="{8FA9B951-CB75-464D-8584-271DA559AFCB}" type="pres">
      <dgm:prSet presAssocID="{725C5CA5-7717-45AD-8A6D-462C720D31A0}" presName="compositeShape" presStyleCnt="0">
        <dgm:presLayoutVars>
          <dgm:chMax val="7"/>
          <dgm:dir/>
          <dgm:resizeHandles val="exact"/>
        </dgm:presLayoutVars>
      </dgm:prSet>
      <dgm:spPr/>
    </dgm:pt>
    <dgm:pt modelId="{BCB07917-A7D8-476F-8BC3-4C93BE449A24}" type="pres">
      <dgm:prSet presAssocID="{725C5CA5-7717-45AD-8A6D-462C720D31A0}" presName="wedge1" presStyleLbl="node1" presStyleIdx="0" presStyleCnt="5"/>
      <dgm:spPr>
        <a:prstGeom prst="ellipse">
          <a:avLst/>
        </a:prstGeom>
      </dgm:spPr>
      <dgm:t>
        <a:bodyPr/>
        <a:lstStyle/>
        <a:p>
          <a:endParaRPr lang="en-US"/>
        </a:p>
      </dgm:t>
    </dgm:pt>
    <dgm:pt modelId="{7B321644-6229-4236-8DAA-1ADCAC30B08F}" type="pres">
      <dgm:prSet presAssocID="{725C5CA5-7717-45AD-8A6D-462C720D31A0}" presName="dummy1a" presStyleCnt="0"/>
      <dgm:spPr/>
    </dgm:pt>
    <dgm:pt modelId="{0CE6F86E-7A43-4FD9-B76C-FEC66FE177CE}" type="pres">
      <dgm:prSet presAssocID="{725C5CA5-7717-45AD-8A6D-462C720D31A0}" presName="dummy1b" presStyleCnt="0"/>
      <dgm:spPr/>
    </dgm:pt>
    <dgm:pt modelId="{2E1A914D-32AD-4471-A9CC-AC3B6E87D389}" type="pres">
      <dgm:prSet presAssocID="{725C5CA5-7717-45AD-8A6D-462C720D31A0}" presName="wedge1Tx" presStyleLbl="node1" presStyleIdx="0" presStyleCnt="5">
        <dgm:presLayoutVars>
          <dgm:chMax val="0"/>
          <dgm:chPref val="0"/>
          <dgm:bulletEnabled val="1"/>
        </dgm:presLayoutVars>
      </dgm:prSet>
      <dgm:spPr/>
      <dgm:t>
        <a:bodyPr/>
        <a:lstStyle/>
        <a:p>
          <a:endParaRPr lang="en-US"/>
        </a:p>
      </dgm:t>
    </dgm:pt>
    <dgm:pt modelId="{5F4D999F-B469-45C9-84BF-8E89AF057042}" type="pres">
      <dgm:prSet presAssocID="{725C5CA5-7717-45AD-8A6D-462C720D31A0}" presName="wedge2" presStyleLbl="node1" presStyleIdx="1" presStyleCnt="5"/>
      <dgm:spPr/>
      <dgm:t>
        <a:bodyPr/>
        <a:lstStyle/>
        <a:p>
          <a:endParaRPr lang="en-US"/>
        </a:p>
      </dgm:t>
    </dgm:pt>
    <dgm:pt modelId="{0D63B616-0344-4939-AD06-CD136E876AB5}" type="pres">
      <dgm:prSet presAssocID="{725C5CA5-7717-45AD-8A6D-462C720D31A0}" presName="dummy2a" presStyleCnt="0"/>
      <dgm:spPr/>
    </dgm:pt>
    <dgm:pt modelId="{31F38337-F952-4E5C-9012-268B7D16A3FE}" type="pres">
      <dgm:prSet presAssocID="{725C5CA5-7717-45AD-8A6D-462C720D31A0}" presName="dummy2b" presStyleCnt="0"/>
      <dgm:spPr/>
    </dgm:pt>
    <dgm:pt modelId="{DC196927-BE64-4A33-A26C-0876BF317FF0}" type="pres">
      <dgm:prSet presAssocID="{725C5CA5-7717-45AD-8A6D-462C720D31A0}" presName="wedge2Tx" presStyleLbl="node1" presStyleIdx="1" presStyleCnt="5">
        <dgm:presLayoutVars>
          <dgm:chMax val="0"/>
          <dgm:chPref val="0"/>
          <dgm:bulletEnabled val="1"/>
        </dgm:presLayoutVars>
      </dgm:prSet>
      <dgm:spPr/>
      <dgm:t>
        <a:bodyPr/>
        <a:lstStyle/>
        <a:p>
          <a:endParaRPr lang="en-US"/>
        </a:p>
      </dgm:t>
    </dgm:pt>
    <dgm:pt modelId="{5FF1F91A-41F7-402B-8FCF-4F87951ED207}" type="pres">
      <dgm:prSet presAssocID="{725C5CA5-7717-45AD-8A6D-462C720D31A0}" presName="wedge3" presStyleLbl="node1" presStyleIdx="2" presStyleCnt="5" custScaleX="107125"/>
      <dgm:spPr/>
      <dgm:t>
        <a:bodyPr/>
        <a:lstStyle/>
        <a:p>
          <a:endParaRPr lang="en-US"/>
        </a:p>
      </dgm:t>
    </dgm:pt>
    <dgm:pt modelId="{C910D5FB-E2E1-432A-8111-58CA264BFD11}" type="pres">
      <dgm:prSet presAssocID="{725C5CA5-7717-45AD-8A6D-462C720D31A0}" presName="dummy3a" presStyleCnt="0"/>
      <dgm:spPr/>
    </dgm:pt>
    <dgm:pt modelId="{4977B43D-D225-44C3-A467-9597622F602A}" type="pres">
      <dgm:prSet presAssocID="{725C5CA5-7717-45AD-8A6D-462C720D31A0}" presName="dummy3b" presStyleCnt="0"/>
      <dgm:spPr/>
    </dgm:pt>
    <dgm:pt modelId="{A25391BC-7FD9-4E43-91B5-6C146078FEDB}" type="pres">
      <dgm:prSet presAssocID="{725C5CA5-7717-45AD-8A6D-462C720D31A0}" presName="wedge3Tx" presStyleLbl="node1" presStyleIdx="2" presStyleCnt="5">
        <dgm:presLayoutVars>
          <dgm:chMax val="0"/>
          <dgm:chPref val="0"/>
          <dgm:bulletEnabled val="1"/>
        </dgm:presLayoutVars>
      </dgm:prSet>
      <dgm:spPr/>
      <dgm:t>
        <a:bodyPr/>
        <a:lstStyle/>
        <a:p>
          <a:endParaRPr lang="en-US"/>
        </a:p>
      </dgm:t>
    </dgm:pt>
    <dgm:pt modelId="{95E49770-71C8-49D9-9269-FA05528C38AE}" type="pres">
      <dgm:prSet presAssocID="{725C5CA5-7717-45AD-8A6D-462C720D31A0}" presName="wedge4" presStyleLbl="node1" presStyleIdx="3" presStyleCnt="5"/>
      <dgm:spPr/>
      <dgm:t>
        <a:bodyPr/>
        <a:lstStyle/>
        <a:p>
          <a:endParaRPr lang="en-US"/>
        </a:p>
      </dgm:t>
    </dgm:pt>
    <dgm:pt modelId="{CF297099-9CA4-4E10-A73F-F73A3802BC17}" type="pres">
      <dgm:prSet presAssocID="{725C5CA5-7717-45AD-8A6D-462C720D31A0}" presName="dummy4a" presStyleCnt="0"/>
      <dgm:spPr/>
    </dgm:pt>
    <dgm:pt modelId="{58016E7A-D171-4761-8989-649DC677500B}" type="pres">
      <dgm:prSet presAssocID="{725C5CA5-7717-45AD-8A6D-462C720D31A0}" presName="dummy4b" presStyleCnt="0"/>
      <dgm:spPr/>
    </dgm:pt>
    <dgm:pt modelId="{3DD71F39-B153-4182-83E0-3AE5331FCEA9}" type="pres">
      <dgm:prSet presAssocID="{725C5CA5-7717-45AD-8A6D-462C720D31A0}" presName="wedge4Tx" presStyleLbl="node1" presStyleIdx="3" presStyleCnt="5">
        <dgm:presLayoutVars>
          <dgm:chMax val="0"/>
          <dgm:chPref val="0"/>
          <dgm:bulletEnabled val="1"/>
        </dgm:presLayoutVars>
      </dgm:prSet>
      <dgm:spPr/>
      <dgm:t>
        <a:bodyPr/>
        <a:lstStyle/>
        <a:p>
          <a:endParaRPr lang="en-US"/>
        </a:p>
      </dgm:t>
    </dgm:pt>
    <dgm:pt modelId="{28297BCB-3D9E-4535-9C2F-C6951C7B9C75}" type="pres">
      <dgm:prSet presAssocID="{725C5CA5-7717-45AD-8A6D-462C720D31A0}" presName="wedge5" presStyleLbl="node1" presStyleIdx="4" presStyleCnt="5"/>
      <dgm:spPr/>
      <dgm:t>
        <a:bodyPr/>
        <a:lstStyle/>
        <a:p>
          <a:endParaRPr lang="en-US"/>
        </a:p>
      </dgm:t>
    </dgm:pt>
    <dgm:pt modelId="{AEE21403-5908-45F3-988E-4FFFABFBE739}" type="pres">
      <dgm:prSet presAssocID="{725C5CA5-7717-45AD-8A6D-462C720D31A0}" presName="dummy5a" presStyleCnt="0"/>
      <dgm:spPr/>
    </dgm:pt>
    <dgm:pt modelId="{E054D885-A509-4EE3-A9AA-673BFF8C9647}" type="pres">
      <dgm:prSet presAssocID="{725C5CA5-7717-45AD-8A6D-462C720D31A0}" presName="dummy5b" presStyleCnt="0"/>
      <dgm:spPr/>
    </dgm:pt>
    <dgm:pt modelId="{BAB5BB88-FB4F-447A-9B0D-CD1C7F5D5F60}" type="pres">
      <dgm:prSet presAssocID="{725C5CA5-7717-45AD-8A6D-462C720D31A0}" presName="wedge5Tx" presStyleLbl="node1" presStyleIdx="4" presStyleCnt="5">
        <dgm:presLayoutVars>
          <dgm:chMax val="0"/>
          <dgm:chPref val="0"/>
          <dgm:bulletEnabled val="1"/>
        </dgm:presLayoutVars>
      </dgm:prSet>
      <dgm:spPr/>
      <dgm:t>
        <a:bodyPr/>
        <a:lstStyle/>
        <a:p>
          <a:endParaRPr lang="en-US"/>
        </a:p>
      </dgm:t>
    </dgm:pt>
    <dgm:pt modelId="{B02A5F80-7ED0-4089-B435-66ECA6347997}" type="pres">
      <dgm:prSet presAssocID="{87336282-36AF-4A6C-B631-58C92279918C}" presName="arrowWedge1" presStyleLbl="fgSibTrans2D1" presStyleIdx="0" presStyleCnt="5"/>
      <dgm:spPr/>
    </dgm:pt>
    <dgm:pt modelId="{1EADFFDB-FF1C-4BAD-9A81-AD2F5457846D}" type="pres">
      <dgm:prSet presAssocID="{0B4953A2-5CFC-4DD6-AE1A-E438D5EC1D73}" presName="arrowWedge2" presStyleLbl="fgSibTrans2D1" presStyleIdx="1" presStyleCnt="5"/>
      <dgm:spPr/>
    </dgm:pt>
    <dgm:pt modelId="{A5BD90BF-FA17-4E65-8B9F-936C83E5B1E3}" type="pres">
      <dgm:prSet presAssocID="{34C8F316-E5A7-4F09-99B3-B58203A5B3B2}" presName="arrowWedge3" presStyleLbl="fgSibTrans2D1" presStyleIdx="2" presStyleCnt="5"/>
      <dgm:spPr/>
    </dgm:pt>
    <dgm:pt modelId="{BA561BD9-226A-4DEA-8D38-F0DE48DBF882}" type="pres">
      <dgm:prSet presAssocID="{AC6B0873-2FAC-40F5-8DFC-B25BE580851D}" presName="arrowWedge4" presStyleLbl="fgSibTrans2D1" presStyleIdx="3" presStyleCnt="5"/>
      <dgm:spPr/>
    </dgm:pt>
    <dgm:pt modelId="{9D79B5A7-F4D5-429A-A0C2-27F7D4C02FFA}" type="pres">
      <dgm:prSet presAssocID="{0E11A6BF-ABE3-4ADF-9AA3-C8AFDB256EFA}" presName="arrowWedge5" presStyleLbl="fgSibTrans2D1" presStyleIdx="4" presStyleCnt="5"/>
      <dgm:spPr/>
    </dgm:pt>
  </dgm:ptLst>
  <dgm:cxnLst>
    <dgm:cxn modelId="{973B85A4-073B-4528-9C0A-82971FF74567}" type="presOf" srcId="{2C34A145-1A9D-4443-8634-84B0568997C8}" destId="{5F4D999F-B469-45C9-84BF-8E89AF057042}" srcOrd="0" destOrd="0" presId="urn:microsoft.com/office/officeart/2005/8/layout/cycle8"/>
    <dgm:cxn modelId="{35D420F6-3606-40B3-B1E7-EAA81D545D27}" type="presOf" srcId="{C0F7FB45-76A3-4B10-8583-7C1A50857154}" destId="{3DD71F39-B153-4182-83E0-3AE5331FCEA9}" srcOrd="1" destOrd="0" presId="urn:microsoft.com/office/officeart/2005/8/layout/cycle8"/>
    <dgm:cxn modelId="{ED25C121-71D0-4F9F-A35E-1D18EF5F8DAA}" type="presOf" srcId="{2C34A145-1A9D-4443-8634-84B0568997C8}" destId="{DC196927-BE64-4A33-A26C-0876BF317FF0}" srcOrd="1" destOrd="0" presId="urn:microsoft.com/office/officeart/2005/8/layout/cycle8"/>
    <dgm:cxn modelId="{EBB7E540-14EE-4C87-8595-4E109F63CED3}" type="presOf" srcId="{1EF7A317-5DEC-4B0E-BA85-24F0F70B5ABF}" destId="{5FF1F91A-41F7-402B-8FCF-4F87951ED207}" srcOrd="0" destOrd="0" presId="urn:microsoft.com/office/officeart/2005/8/layout/cycle8"/>
    <dgm:cxn modelId="{8BCF544A-E8D5-47CB-8082-0B35DD27DF07}" type="presOf" srcId="{725C5CA5-7717-45AD-8A6D-462C720D31A0}" destId="{8FA9B951-CB75-464D-8584-271DA559AFCB}" srcOrd="0" destOrd="0" presId="urn:microsoft.com/office/officeart/2005/8/layout/cycle8"/>
    <dgm:cxn modelId="{ACB0C7B1-FE7D-4B19-A3CA-BEE636870540}" srcId="{725C5CA5-7717-45AD-8A6D-462C720D31A0}" destId="{BBF9E74E-C593-4A23-9969-F9C751740080}" srcOrd="4" destOrd="0" parTransId="{6192538E-5D59-4AC6-8085-B4AFA3543D1C}" sibTransId="{0E11A6BF-ABE3-4ADF-9AA3-C8AFDB256EFA}"/>
    <dgm:cxn modelId="{A00886F0-B469-4666-B9BD-8380B707E8A1}" srcId="{725C5CA5-7717-45AD-8A6D-462C720D31A0}" destId="{25F98C0B-6574-4E85-ADAC-D1AEE00CDA32}" srcOrd="0" destOrd="0" parTransId="{11E6CF44-027A-4D12-B3BA-D01157A406B9}" sibTransId="{87336282-36AF-4A6C-B631-58C92279918C}"/>
    <dgm:cxn modelId="{B6CB34D0-3A1C-4AD4-8824-E8D628E42553}" type="presOf" srcId="{1EF7A317-5DEC-4B0E-BA85-24F0F70B5ABF}" destId="{A25391BC-7FD9-4E43-91B5-6C146078FEDB}" srcOrd="1" destOrd="0" presId="urn:microsoft.com/office/officeart/2005/8/layout/cycle8"/>
    <dgm:cxn modelId="{4A054FC4-BDDC-47DF-97F5-A1596AC2C4E8}" type="presOf" srcId="{C0F7FB45-76A3-4B10-8583-7C1A50857154}" destId="{95E49770-71C8-49D9-9269-FA05528C38AE}" srcOrd="0" destOrd="0" presId="urn:microsoft.com/office/officeart/2005/8/layout/cycle8"/>
    <dgm:cxn modelId="{E84E6B9A-024C-4015-9D76-1C2172D030AC}" type="presOf" srcId="{BBF9E74E-C593-4A23-9969-F9C751740080}" destId="{BAB5BB88-FB4F-447A-9B0D-CD1C7F5D5F60}" srcOrd="1" destOrd="0" presId="urn:microsoft.com/office/officeart/2005/8/layout/cycle8"/>
    <dgm:cxn modelId="{ED3D117D-8443-46B3-96FA-1D8AAF8C63DF}" srcId="{725C5CA5-7717-45AD-8A6D-462C720D31A0}" destId="{1EF7A317-5DEC-4B0E-BA85-24F0F70B5ABF}" srcOrd="2" destOrd="0" parTransId="{89A131EF-848C-44F9-BA63-058D339F4D9A}" sibTransId="{34C8F316-E5A7-4F09-99B3-B58203A5B3B2}"/>
    <dgm:cxn modelId="{6DC6CE32-C4E9-4F5D-86E7-388F2D2C78FD}" type="presOf" srcId="{BBF9E74E-C593-4A23-9969-F9C751740080}" destId="{28297BCB-3D9E-4535-9C2F-C6951C7B9C75}" srcOrd="0" destOrd="0" presId="urn:microsoft.com/office/officeart/2005/8/layout/cycle8"/>
    <dgm:cxn modelId="{D20E75D5-464A-441E-AFE3-67AF6FA2058A}" type="presOf" srcId="{25F98C0B-6574-4E85-ADAC-D1AEE00CDA32}" destId="{2E1A914D-32AD-4471-A9CC-AC3B6E87D389}" srcOrd="1" destOrd="0" presId="urn:microsoft.com/office/officeart/2005/8/layout/cycle8"/>
    <dgm:cxn modelId="{BA84EC2D-BCE0-4173-A29E-6BD27386AE32}" srcId="{725C5CA5-7717-45AD-8A6D-462C720D31A0}" destId="{2C34A145-1A9D-4443-8634-84B0568997C8}" srcOrd="1" destOrd="0" parTransId="{50098EC1-32E4-42B7-844E-D4628DC235F6}" sibTransId="{0B4953A2-5CFC-4DD6-AE1A-E438D5EC1D73}"/>
    <dgm:cxn modelId="{7501C2BF-4339-4279-8ED2-7926D8A0D736}" srcId="{725C5CA5-7717-45AD-8A6D-462C720D31A0}" destId="{C0F7FB45-76A3-4B10-8583-7C1A50857154}" srcOrd="3" destOrd="0" parTransId="{83D7AB1E-1CE0-493D-B2BD-BF0D5462878E}" sibTransId="{AC6B0873-2FAC-40F5-8DFC-B25BE580851D}"/>
    <dgm:cxn modelId="{17473934-30F6-4CFA-947C-7FBFAF48C4EF}" type="presOf" srcId="{25F98C0B-6574-4E85-ADAC-D1AEE00CDA32}" destId="{BCB07917-A7D8-476F-8BC3-4C93BE449A24}" srcOrd="0" destOrd="0" presId="urn:microsoft.com/office/officeart/2005/8/layout/cycle8"/>
    <dgm:cxn modelId="{0AE29475-54AB-4F0D-95D2-B6CA2513618D}" type="presParOf" srcId="{8FA9B951-CB75-464D-8584-271DA559AFCB}" destId="{BCB07917-A7D8-476F-8BC3-4C93BE449A24}" srcOrd="0" destOrd="0" presId="urn:microsoft.com/office/officeart/2005/8/layout/cycle8"/>
    <dgm:cxn modelId="{9C37BFC2-89C4-4268-B0A5-C411F34331A4}" type="presParOf" srcId="{8FA9B951-CB75-464D-8584-271DA559AFCB}" destId="{7B321644-6229-4236-8DAA-1ADCAC30B08F}" srcOrd="1" destOrd="0" presId="urn:microsoft.com/office/officeart/2005/8/layout/cycle8"/>
    <dgm:cxn modelId="{A2178322-7777-4142-BB51-8BBE63636B34}" type="presParOf" srcId="{8FA9B951-CB75-464D-8584-271DA559AFCB}" destId="{0CE6F86E-7A43-4FD9-B76C-FEC66FE177CE}" srcOrd="2" destOrd="0" presId="urn:microsoft.com/office/officeart/2005/8/layout/cycle8"/>
    <dgm:cxn modelId="{5E6D26BF-3726-493A-972F-45D64FFE0EE9}" type="presParOf" srcId="{8FA9B951-CB75-464D-8584-271DA559AFCB}" destId="{2E1A914D-32AD-4471-A9CC-AC3B6E87D389}" srcOrd="3" destOrd="0" presId="urn:microsoft.com/office/officeart/2005/8/layout/cycle8"/>
    <dgm:cxn modelId="{91BB35D5-45E4-4A19-9F27-902191E2B1C4}" type="presParOf" srcId="{8FA9B951-CB75-464D-8584-271DA559AFCB}" destId="{5F4D999F-B469-45C9-84BF-8E89AF057042}" srcOrd="4" destOrd="0" presId="urn:microsoft.com/office/officeart/2005/8/layout/cycle8"/>
    <dgm:cxn modelId="{018866FE-16ED-4192-8170-ECBED2050690}" type="presParOf" srcId="{8FA9B951-CB75-464D-8584-271DA559AFCB}" destId="{0D63B616-0344-4939-AD06-CD136E876AB5}" srcOrd="5" destOrd="0" presId="urn:microsoft.com/office/officeart/2005/8/layout/cycle8"/>
    <dgm:cxn modelId="{010AB9B6-B56A-4AF9-A5B7-33F5EDCFD037}" type="presParOf" srcId="{8FA9B951-CB75-464D-8584-271DA559AFCB}" destId="{31F38337-F952-4E5C-9012-268B7D16A3FE}" srcOrd="6" destOrd="0" presId="urn:microsoft.com/office/officeart/2005/8/layout/cycle8"/>
    <dgm:cxn modelId="{1BB40938-4CF4-43BD-8308-9FD2E0FDE0C6}" type="presParOf" srcId="{8FA9B951-CB75-464D-8584-271DA559AFCB}" destId="{DC196927-BE64-4A33-A26C-0876BF317FF0}" srcOrd="7" destOrd="0" presId="urn:microsoft.com/office/officeart/2005/8/layout/cycle8"/>
    <dgm:cxn modelId="{5C1872FD-C156-4B58-B031-C7374C9B2593}" type="presParOf" srcId="{8FA9B951-CB75-464D-8584-271DA559AFCB}" destId="{5FF1F91A-41F7-402B-8FCF-4F87951ED207}" srcOrd="8" destOrd="0" presId="urn:microsoft.com/office/officeart/2005/8/layout/cycle8"/>
    <dgm:cxn modelId="{E17C4E53-043B-46BC-B66F-BE6031ABDEC2}" type="presParOf" srcId="{8FA9B951-CB75-464D-8584-271DA559AFCB}" destId="{C910D5FB-E2E1-432A-8111-58CA264BFD11}" srcOrd="9" destOrd="0" presId="urn:microsoft.com/office/officeart/2005/8/layout/cycle8"/>
    <dgm:cxn modelId="{2B1EE85E-0A4E-433F-B998-BC7228EC616A}" type="presParOf" srcId="{8FA9B951-CB75-464D-8584-271DA559AFCB}" destId="{4977B43D-D225-44C3-A467-9597622F602A}" srcOrd="10" destOrd="0" presId="urn:microsoft.com/office/officeart/2005/8/layout/cycle8"/>
    <dgm:cxn modelId="{65E5F136-C23A-44B4-A673-19F39A994CFC}" type="presParOf" srcId="{8FA9B951-CB75-464D-8584-271DA559AFCB}" destId="{A25391BC-7FD9-4E43-91B5-6C146078FEDB}" srcOrd="11" destOrd="0" presId="urn:microsoft.com/office/officeart/2005/8/layout/cycle8"/>
    <dgm:cxn modelId="{6015D8EF-0980-4ABA-BD30-AF9B2F672CB8}" type="presParOf" srcId="{8FA9B951-CB75-464D-8584-271DA559AFCB}" destId="{95E49770-71C8-49D9-9269-FA05528C38AE}" srcOrd="12" destOrd="0" presId="urn:microsoft.com/office/officeart/2005/8/layout/cycle8"/>
    <dgm:cxn modelId="{F0F16BC7-40CB-4310-851E-49BE53DB95F6}" type="presParOf" srcId="{8FA9B951-CB75-464D-8584-271DA559AFCB}" destId="{CF297099-9CA4-4E10-A73F-F73A3802BC17}" srcOrd="13" destOrd="0" presId="urn:microsoft.com/office/officeart/2005/8/layout/cycle8"/>
    <dgm:cxn modelId="{E1C26609-2071-4305-817B-B0929966910C}" type="presParOf" srcId="{8FA9B951-CB75-464D-8584-271DA559AFCB}" destId="{58016E7A-D171-4761-8989-649DC677500B}" srcOrd="14" destOrd="0" presId="urn:microsoft.com/office/officeart/2005/8/layout/cycle8"/>
    <dgm:cxn modelId="{3F6503E2-033E-419C-8999-5F8A8476CC1C}" type="presParOf" srcId="{8FA9B951-CB75-464D-8584-271DA559AFCB}" destId="{3DD71F39-B153-4182-83E0-3AE5331FCEA9}" srcOrd="15" destOrd="0" presId="urn:microsoft.com/office/officeart/2005/8/layout/cycle8"/>
    <dgm:cxn modelId="{3DF0D296-EB32-42AE-A61F-FD26E9BB8002}" type="presParOf" srcId="{8FA9B951-CB75-464D-8584-271DA559AFCB}" destId="{28297BCB-3D9E-4535-9C2F-C6951C7B9C75}" srcOrd="16" destOrd="0" presId="urn:microsoft.com/office/officeart/2005/8/layout/cycle8"/>
    <dgm:cxn modelId="{324D367C-D024-47AD-8379-8A270B78E9C7}" type="presParOf" srcId="{8FA9B951-CB75-464D-8584-271DA559AFCB}" destId="{AEE21403-5908-45F3-988E-4FFFABFBE739}" srcOrd="17" destOrd="0" presId="urn:microsoft.com/office/officeart/2005/8/layout/cycle8"/>
    <dgm:cxn modelId="{4F43E0D3-EB8A-43F6-86C1-84D1EFEACEF6}" type="presParOf" srcId="{8FA9B951-CB75-464D-8584-271DA559AFCB}" destId="{E054D885-A509-4EE3-A9AA-673BFF8C9647}" srcOrd="18" destOrd="0" presId="urn:microsoft.com/office/officeart/2005/8/layout/cycle8"/>
    <dgm:cxn modelId="{E051AA9D-CB99-4E9E-8F7E-724E686F4949}" type="presParOf" srcId="{8FA9B951-CB75-464D-8584-271DA559AFCB}" destId="{BAB5BB88-FB4F-447A-9B0D-CD1C7F5D5F60}" srcOrd="19" destOrd="0" presId="urn:microsoft.com/office/officeart/2005/8/layout/cycle8"/>
    <dgm:cxn modelId="{83CE39B7-8B43-4326-B0EB-34758A56687E}" type="presParOf" srcId="{8FA9B951-CB75-464D-8584-271DA559AFCB}" destId="{B02A5F80-7ED0-4089-B435-66ECA6347997}" srcOrd="20" destOrd="0" presId="urn:microsoft.com/office/officeart/2005/8/layout/cycle8"/>
    <dgm:cxn modelId="{8853F470-EC68-4210-89D6-22BDF53A0124}" type="presParOf" srcId="{8FA9B951-CB75-464D-8584-271DA559AFCB}" destId="{1EADFFDB-FF1C-4BAD-9A81-AD2F5457846D}" srcOrd="21" destOrd="0" presId="urn:microsoft.com/office/officeart/2005/8/layout/cycle8"/>
    <dgm:cxn modelId="{A7D12CD4-2D78-475B-8E0D-97D5F1D73D0C}" type="presParOf" srcId="{8FA9B951-CB75-464D-8584-271DA559AFCB}" destId="{A5BD90BF-FA17-4E65-8B9F-936C83E5B1E3}" srcOrd="22" destOrd="0" presId="urn:microsoft.com/office/officeart/2005/8/layout/cycle8"/>
    <dgm:cxn modelId="{06EE23D3-735C-40C3-AD4C-BCA6B5A940C0}" type="presParOf" srcId="{8FA9B951-CB75-464D-8584-271DA559AFCB}" destId="{BA561BD9-226A-4DEA-8D38-F0DE48DBF882}" srcOrd="23" destOrd="0" presId="urn:microsoft.com/office/officeart/2005/8/layout/cycle8"/>
    <dgm:cxn modelId="{1204875C-867B-48ED-A018-8A6D8FD7E952}" type="presParOf" srcId="{8FA9B951-CB75-464D-8584-271DA559AFCB}" destId="{9D79B5A7-F4D5-429A-A0C2-27F7D4C02FFA}" srcOrd="2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2786F5-9850-412F-86E2-235A7AC511AD}" type="doc">
      <dgm:prSet loTypeId="urn:microsoft.com/office/officeart/2009/3/layout/PlusandMinus" loCatId="relationship" qsTypeId="urn:microsoft.com/office/officeart/2005/8/quickstyle/simple1" qsCatId="simple" csTypeId="urn:microsoft.com/office/officeart/2005/8/colors/colorful4" csCatId="colorful" phldr="1"/>
      <dgm:spPr/>
      <dgm:t>
        <a:bodyPr/>
        <a:lstStyle/>
        <a:p>
          <a:endParaRPr lang="en-US"/>
        </a:p>
      </dgm:t>
    </dgm:pt>
    <dgm:pt modelId="{7E2A47BD-3B37-439D-A2B3-F29F68E6E442}">
      <dgm:prSet custT="1"/>
      <dgm:spPr/>
      <dgm:t>
        <a:bodyPr/>
        <a:lstStyle/>
        <a:p>
          <a:pPr rtl="0">
            <a:lnSpc>
              <a:spcPct val="80000"/>
            </a:lnSpc>
          </a:pPr>
          <a:r>
            <a:rPr lang="en-GB" sz="2400" b="0" spc="-60" baseline="0" dirty="0" smtClean="0">
              <a:solidFill>
                <a:schemeClr val="accent4"/>
              </a:solidFill>
            </a:rPr>
            <a:t>Remember</a:t>
          </a:r>
          <a:endParaRPr lang="en-US" sz="2400" spc="-60" baseline="0" dirty="0">
            <a:solidFill>
              <a:schemeClr val="accent4"/>
            </a:solidFill>
          </a:endParaRPr>
        </a:p>
      </dgm:t>
    </dgm:pt>
    <dgm:pt modelId="{C35C55CF-35F6-404F-83B9-61E69741DB30}" type="parTrans" cxnId="{B96CD263-2E35-42B1-B09A-610E0A3BEF25}">
      <dgm:prSet/>
      <dgm:spPr/>
      <dgm:t>
        <a:bodyPr/>
        <a:lstStyle/>
        <a:p>
          <a:endParaRPr lang="en-US"/>
        </a:p>
      </dgm:t>
    </dgm:pt>
    <dgm:pt modelId="{1594850D-10C5-4BB6-9E0C-A2639EFD0BAA}" type="sibTrans" cxnId="{B96CD263-2E35-42B1-B09A-610E0A3BEF25}">
      <dgm:prSet/>
      <dgm:spPr/>
      <dgm:t>
        <a:bodyPr/>
        <a:lstStyle/>
        <a:p>
          <a:endParaRPr lang="en-US"/>
        </a:p>
      </dgm:t>
    </dgm:pt>
    <dgm:pt modelId="{ED27F07F-4D75-414C-BBA6-C059FEB75B36}">
      <dgm:prSet custT="1"/>
      <dgm:spPr/>
      <dgm:t>
        <a:bodyPr/>
        <a:lstStyle/>
        <a:p>
          <a:pPr rtl="0">
            <a:lnSpc>
              <a:spcPct val="80000"/>
            </a:lnSpc>
          </a:pPr>
          <a:r>
            <a:rPr lang="en-GB" sz="1800" b="0" spc="-60" baseline="0" dirty="0" smtClean="0">
              <a:solidFill>
                <a:schemeClr val="accent4">
                  <a:lumMod val="75000"/>
                </a:schemeClr>
              </a:solidFill>
            </a:rPr>
            <a:t>Respond positively</a:t>
          </a:r>
          <a:endParaRPr lang="en-US" sz="1800" spc="-60" baseline="0" dirty="0">
            <a:solidFill>
              <a:schemeClr val="accent4">
                <a:lumMod val="75000"/>
              </a:schemeClr>
            </a:solidFill>
          </a:endParaRPr>
        </a:p>
      </dgm:t>
    </dgm:pt>
    <dgm:pt modelId="{3964CD08-F4D1-4800-8870-6C734F74F505}" type="parTrans" cxnId="{E4100310-3829-4FF6-AD5E-CB47F3E126CA}">
      <dgm:prSet/>
      <dgm:spPr/>
      <dgm:t>
        <a:bodyPr/>
        <a:lstStyle/>
        <a:p>
          <a:endParaRPr lang="en-US"/>
        </a:p>
      </dgm:t>
    </dgm:pt>
    <dgm:pt modelId="{B4268583-8B86-430D-9DDA-D2F0B2A621B5}" type="sibTrans" cxnId="{E4100310-3829-4FF6-AD5E-CB47F3E126CA}">
      <dgm:prSet/>
      <dgm:spPr/>
      <dgm:t>
        <a:bodyPr/>
        <a:lstStyle/>
        <a:p>
          <a:endParaRPr lang="en-US"/>
        </a:p>
      </dgm:t>
    </dgm:pt>
    <dgm:pt modelId="{574F095C-5566-4AE7-8478-76BBCA0CE6E2}">
      <dgm:prSet custT="1"/>
      <dgm:spPr/>
      <dgm:t>
        <a:bodyPr/>
        <a:lstStyle/>
        <a:p>
          <a:pPr rtl="0">
            <a:lnSpc>
              <a:spcPct val="80000"/>
            </a:lnSpc>
          </a:pPr>
          <a:r>
            <a:rPr lang="en-GB" sz="1800" b="0" spc="-60" baseline="0" dirty="0" smtClean="0">
              <a:solidFill>
                <a:schemeClr val="accent4">
                  <a:lumMod val="75000"/>
                </a:schemeClr>
              </a:solidFill>
            </a:rPr>
            <a:t>Listen more - Talk less</a:t>
          </a:r>
          <a:endParaRPr lang="en-US" sz="1800" spc="-60" baseline="0" dirty="0">
            <a:solidFill>
              <a:schemeClr val="accent4">
                <a:lumMod val="75000"/>
              </a:schemeClr>
            </a:solidFill>
          </a:endParaRPr>
        </a:p>
      </dgm:t>
    </dgm:pt>
    <dgm:pt modelId="{5F2B0D8A-768C-401D-BD4E-A854D3A31600}" type="parTrans" cxnId="{17F6CEAA-8C57-4491-8D1E-A02A17E45EDB}">
      <dgm:prSet/>
      <dgm:spPr/>
      <dgm:t>
        <a:bodyPr/>
        <a:lstStyle/>
        <a:p>
          <a:endParaRPr lang="en-US"/>
        </a:p>
      </dgm:t>
    </dgm:pt>
    <dgm:pt modelId="{5B90C376-1B88-4223-9645-78BF612B22F3}" type="sibTrans" cxnId="{17F6CEAA-8C57-4491-8D1E-A02A17E45EDB}">
      <dgm:prSet/>
      <dgm:spPr/>
      <dgm:t>
        <a:bodyPr/>
        <a:lstStyle/>
        <a:p>
          <a:endParaRPr lang="en-US"/>
        </a:p>
      </dgm:t>
    </dgm:pt>
    <dgm:pt modelId="{90143F62-D0C8-4EEA-BAC7-B032065C27E0}">
      <dgm:prSet custT="1"/>
      <dgm:spPr/>
      <dgm:t>
        <a:bodyPr/>
        <a:lstStyle/>
        <a:p>
          <a:pPr rtl="0">
            <a:lnSpc>
              <a:spcPct val="80000"/>
            </a:lnSpc>
          </a:pPr>
          <a:r>
            <a:rPr lang="en-GB" sz="1800" b="0" spc="-60" baseline="0" dirty="0" smtClean="0">
              <a:solidFill>
                <a:schemeClr val="accent4">
                  <a:lumMod val="75000"/>
                </a:schemeClr>
              </a:solidFill>
            </a:rPr>
            <a:t>Read body language</a:t>
          </a:r>
          <a:endParaRPr lang="en-US" sz="1800" spc="-60" baseline="0" dirty="0">
            <a:solidFill>
              <a:schemeClr val="accent4">
                <a:lumMod val="75000"/>
              </a:schemeClr>
            </a:solidFill>
          </a:endParaRPr>
        </a:p>
      </dgm:t>
    </dgm:pt>
    <dgm:pt modelId="{9D8D47FA-418C-41B0-9192-E1437134D20F}" type="parTrans" cxnId="{37B9BC0D-11A4-46C1-B235-70EDB99E3812}">
      <dgm:prSet/>
      <dgm:spPr/>
      <dgm:t>
        <a:bodyPr/>
        <a:lstStyle/>
        <a:p>
          <a:endParaRPr lang="en-US"/>
        </a:p>
      </dgm:t>
    </dgm:pt>
    <dgm:pt modelId="{B730F547-D969-49D6-B9A4-782770B4B2DE}" type="sibTrans" cxnId="{37B9BC0D-11A4-46C1-B235-70EDB99E3812}">
      <dgm:prSet/>
      <dgm:spPr/>
      <dgm:t>
        <a:bodyPr/>
        <a:lstStyle/>
        <a:p>
          <a:endParaRPr lang="en-US"/>
        </a:p>
      </dgm:t>
    </dgm:pt>
    <dgm:pt modelId="{89A3976F-6C00-4457-A671-C889E0458418}">
      <dgm:prSet custT="1"/>
      <dgm:spPr/>
      <dgm:t>
        <a:bodyPr/>
        <a:lstStyle/>
        <a:p>
          <a:pPr rtl="0">
            <a:lnSpc>
              <a:spcPct val="80000"/>
            </a:lnSpc>
          </a:pPr>
          <a:r>
            <a:rPr lang="en-GB" sz="1800" b="0" spc="-60" baseline="0" dirty="0" smtClean="0">
              <a:solidFill>
                <a:schemeClr val="accent4">
                  <a:lumMod val="75000"/>
                </a:schemeClr>
              </a:solidFill>
            </a:rPr>
            <a:t>Always question &amp; explore</a:t>
          </a:r>
          <a:endParaRPr lang="en-US" sz="1800" spc="-60" baseline="0" dirty="0">
            <a:solidFill>
              <a:schemeClr val="accent4">
                <a:lumMod val="75000"/>
              </a:schemeClr>
            </a:solidFill>
          </a:endParaRPr>
        </a:p>
      </dgm:t>
    </dgm:pt>
    <dgm:pt modelId="{9F477567-EEA9-4C7C-A918-A019CCBDB93D}" type="parTrans" cxnId="{FF1655B1-8B20-4C93-8BED-D19D7F233FDB}">
      <dgm:prSet/>
      <dgm:spPr/>
      <dgm:t>
        <a:bodyPr/>
        <a:lstStyle/>
        <a:p>
          <a:endParaRPr lang="en-US"/>
        </a:p>
      </dgm:t>
    </dgm:pt>
    <dgm:pt modelId="{DCAF8AD9-E263-4150-8095-C2DF4D2E3BDC}" type="sibTrans" cxnId="{FF1655B1-8B20-4C93-8BED-D19D7F233FDB}">
      <dgm:prSet/>
      <dgm:spPr/>
      <dgm:t>
        <a:bodyPr/>
        <a:lstStyle/>
        <a:p>
          <a:endParaRPr lang="en-US"/>
        </a:p>
      </dgm:t>
    </dgm:pt>
    <dgm:pt modelId="{BEFBD584-C4A5-4EE6-A7A1-A280F57424C1}">
      <dgm:prSet custT="1"/>
      <dgm:spPr/>
      <dgm:t>
        <a:bodyPr/>
        <a:lstStyle/>
        <a:p>
          <a:pPr rtl="0">
            <a:lnSpc>
              <a:spcPct val="80000"/>
            </a:lnSpc>
          </a:pPr>
          <a:r>
            <a:rPr lang="en-GB" sz="1800" b="0" spc="-60" baseline="0" dirty="0" smtClean="0">
              <a:solidFill>
                <a:srgbClr val="FF0000"/>
              </a:solidFill>
            </a:rPr>
            <a:t>Never</a:t>
          </a:r>
          <a:r>
            <a:rPr lang="en-GB" sz="1800" b="0" spc="-60" baseline="0" dirty="0" smtClean="0">
              <a:solidFill>
                <a:schemeClr val="accent4">
                  <a:lumMod val="75000"/>
                </a:schemeClr>
              </a:solidFill>
            </a:rPr>
            <a:t> assume</a:t>
          </a:r>
          <a:endParaRPr lang="en-US" sz="1800" spc="-60" baseline="0" dirty="0">
            <a:solidFill>
              <a:schemeClr val="accent4">
                <a:lumMod val="75000"/>
              </a:schemeClr>
            </a:solidFill>
          </a:endParaRPr>
        </a:p>
      </dgm:t>
    </dgm:pt>
    <dgm:pt modelId="{97C30E97-8B33-415A-A14C-DA86ACCF3F82}" type="parTrans" cxnId="{3FE03F35-264F-4AB9-A712-1278671E3FA3}">
      <dgm:prSet/>
      <dgm:spPr/>
      <dgm:t>
        <a:bodyPr/>
        <a:lstStyle/>
        <a:p>
          <a:endParaRPr lang="en-US"/>
        </a:p>
      </dgm:t>
    </dgm:pt>
    <dgm:pt modelId="{2A53440E-6CB2-4587-B4AE-04893A5DE37F}" type="sibTrans" cxnId="{3FE03F35-264F-4AB9-A712-1278671E3FA3}">
      <dgm:prSet/>
      <dgm:spPr/>
      <dgm:t>
        <a:bodyPr/>
        <a:lstStyle/>
        <a:p>
          <a:endParaRPr lang="en-US"/>
        </a:p>
      </dgm:t>
    </dgm:pt>
    <dgm:pt modelId="{4A740363-AAD5-499F-941D-C0E62CB9F7AE}">
      <dgm:prSet custT="1"/>
      <dgm:spPr/>
      <dgm:t>
        <a:bodyPr/>
        <a:lstStyle/>
        <a:p>
          <a:pPr rtl="0">
            <a:lnSpc>
              <a:spcPct val="80000"/>
            </a:lnSpc>
          </a:pPr>
          <a:r>
            <a:rPr lang="en-GB" sz="2400" b="0" spc="-60" baseline="0" dirty="0" smtClean="0">
              <a:solidFill>
                <a:schemeClr val="accent5">
                  <a:lumMod val="75000"/>
                </a:schemeClr>
              </a:solidFill>
            </a:rPr>
            <a:t>Flags &amp; Signals</a:t>
          </a:r>
          <a:endParaRPr lang="en-US" sz="2400" spc="-60" baseline="0" dirty="0">
            <a:solidFill>
              <a:schemeClr val="accent5">
                <a:lumMod val="75000"/>
              </a:schemeClr>
            </a:solidFill>
          </a:endParaRPr>
        </a:p>
      </dgm:t>
    </dgm:pt>
    <dgm:pt modelId="{7F48776C-5D0C-4769-A2E6-A0A6CD5F7371}" type="parTrans" cxnId="{D838C7C9-E5B9-4AC8-872E-575033BC733F}">
      <dgm:prSet/>
      <dgm:spPr/>
      <dgm:t>
        <a:bodyPr/>
        <a:lstStyle/>
        <a:p>
          <a:endParaRPr lang="en-US"/>
        </a:p>
      </dgm:t>
    </dgm:pt>
    <dgm:pt modelId="{1937BF7E-5CB7-4190-B6BA-0C6DB8ED8D82}" type="sibTrans" cxnId="{D838C7C9-E5B9-4AC8-872E-575033BC733F}">
      <dgm:prSet/>
      <dgm:spPr/>
      <dgm:t>
        <a:bodyPr/>
        <a:lstStyle/>
        <a:p>
          <a:endParaRPr lang="en-US"/>
        </a:p>
      </dgm:t>
    </dgm:pt>
    <dgm:pt modelId="{8E664A62-A3C8-4E8E-BBC2-7363121FDF38}">
      <dgm:prSet custT="1"/>
      <dgm:spPr/>
      <dgm:t>
        <a:bodyPr/>
        <a:lstStyle/>
        <a:p>
          <a:pPr rtl="0">
            <a:lnSpc>
              <a:spcPct val="80000"/>
            </a:lnSpc>
          </a:pPr>
          <a:r>
            <a:rPr lang="en-GB" sz="1800" b="0" spc="-60" baseline="0" dirty="0" smtClean="0">
              <a:solidFill>
                <a:schemeClr val="accent5">
                  <a:lumMod val="50000"/>
                </a:schemeClr>
              </a:solidFill>
            </a:rPr>
            <a:t>Identify willingness/unwillingness</a:t>
          </a:r>
          <a:endParaRPr lang="en-US" sz="1800" spc="-60" baseline="0" dirty="0">
            <a:solidFill>
              <a:schemeClr val="accent5">
                <a:lumMod val="50000"/>
              </a:schemeClr>
            </a:solidFill>
          </a:endParaRPr>
        </a:p>
      </dgm:t>
    </dgm:pt>
    <dgm:pt modelId="{0F39A5D0-8189-4441-8C8A-D1A6B3C01798}" type="parTrans" cxnId="{873579D6-5BF8-4C59-885D-6D73D94B8149}">
      <dgm:prSet/>
      <dgm:spPr/>
      <dgm:t>
        <a:bodyPr/>
        <a:lstStyle/>
        <a:p>
          <a:endParaRPr lang="en-US"/>
        </a:p>
      </dgm:t>
    </dgm:pt>
    <dgm:pt modelId="{965FFF9B-4B3D-42E4-8941-4E854788486B}" type="sibTrans" cxnId="{873579D6-5BF8-4C59-885D-6D73D94B8149}">
      <dgm:prSet/>
      <dgm:spPr/>
      <dgm:t>
        <a:bodyPr/>
        <a:lstStyle/>
        <a:p>
          <a:endParaRPr lang="en-US"/>
        </a:p>
      </dgm:t>
    </dgm:pt>
    <dgm:pt modelId="{DC7D2227-1BBA-43FD-BE84-EA71420508B0}">
      <dgm:prSet custT="1"/>
      <dgm:spPr/>
      <dgm:t>
        <a:bodyPr/>
        <a:lstStyle/>
        <a:p>
          <a:pPr rtl="0">
            <a:lnSpc>
              <a:spcPct val="80000"/>
            </a:lnSpc>
          </a:pPr>
          <a:r>
            <a:rPr lang="en-GB" sz="1800" b="0" spc="-60" baseline="0" dirty="0" smtClean="0">
              <a:solidFill>
                <a:schemeClr val="accent5">
                  <a:lumMod val="50000"/>
                </a:schemeClr>
              </a:solidFill>
            </a:rPr>
            <a:t>Understand their conditions, objections, &amp; motivations</a:t>
          </a:r>
          <a:endParaRPr lang="en-US" sz="1800" spc="-60" baseline="0" dirty="0">
            <a:solidFill>
              <a:schemeClr val="accent5">
                <a:lumMod val="50000"/>
              </a:schemeClr>
            </a:solidFill>
          </a:endParaRPr>
        </a:p>
      </dgm:t>
    </dgm:pt>
    <dgm:pt modelId="{91E76051-5029-43AA-8821-14A501D11959}" type="parTrans" cxnId="{340FC4B3-D930-405D-9DA4-96019DC0AE8A}">
      <dgm:prSet/>
      <dgm:spPr/>
      <dgm:t>
        <a:bodyPr/>
        <a:lstStyle/>
        <a:p>
          <a:endParaRPr lang="en-US"/>
        </a:p>
      </dgm:t>
    </dgm:pt>
    <dgm:pt modelId="{6E0933BD-BDD5-49C7-89AA-945E5F7EB22C}" type="sibTrans" cxnId="{340FC4B3-D930-405D-9DA4-96019DC0AE8A}">
      <dgm:prSet/>
      <dgm:spPr/>
      <dgm:t>
        <a:bodyPr/>
        <a:lstStyle/>
        <a:p>
          <a:endParaRPr lang="en-US"/>
        </a:p>
      </dgm:t>
    </dgm:pt>
    <dgm:pt modelId="{AB9BE5C6-0DBF-4E73-98B2-4AAEE14E18BD}">
      <dgm:prSet custT="1"/>
      <dgm:spPr/>
      <dgm:t>
        <a:bodyPr/>
        <a:lstStyle/>
        <a:p>
          <a:pPr rtl="0">
            <a:lnSpc>
              <a:spcPct val="80000"/>
            </a:lnSpc>
          </a:pPr>
          <a:r>
            <a:rPr lang="en-GB" sz="1800" b="0" spc="-60" baseline="0" dirty="0" smtClean="0">
              <a:solidFill>
                <a:schemeClr val="accent5">
                  <a:lumMod val="50000"/>
                </a:schemeClr>
              </a:solidFill>
            </a:rPr>
            <a:t>Explore &amp; question</a:t>
          </a:r>
          <a:endParaRPr lang="en-US" sz="1800" spc="-60" baseline="0" dirty="0">
            <a:solidFill>
              <a:schemeClr val="accent5">
                <a:lumMod val="50000"/>
              </a:schemeClr>
            </a:solidFill>
          </a:endParaRPr>
        </a:p>
      </dgm:t>
    </dgm:pt>
    <dgm:pt modelId="{CB175BB2-AF18-4540-B9AB-9CC1419E4A19}" type="parTrans" cxnId="{24FC30B8-CD10-4CF2-BE1F-D444854B253A}">
      <dgm:prSet/>
      <dgm:spPr/>
      <dgm:t>
        <a:bodyPr/>
        <a:lstStyle/>
        <a:p>
          <a:endParaRPr lang="en-US"/>
        </a:p>
      </dgm:t>
    </dgm:pt>
    <dgm:pt modelId="{5054DAFE-1CCD-4788-BB86-3A2CB67DCD5C}" type="sibTrans" cxnId="{24FC30B8-CD10-4CF2-BE1F-D444854B253A}">
      <dgm:prSet/>
      <dgm:spPr/>
      <dgm:t>
        <a:bodyPr/>
        <a:lstStyle/>
        <a:p>
          <a:endParaRPr lang="en-US"/>
        </a:p>
      </dgm:t>
    </dgm:pt>
    <dgm:pt modelId="{9589C941-6CC0-4AE7-BF90-D3FDAF155ED1}">
      <dgm:prSet custT="1"/>
      <dgm:spPr/>
      <dgm:t>
        <a:bodyPr/>
        <a:lstStyle/>
        <a:p>
          <a:pPr rtl="0">
            <a:lnSpc>
              <a:spcPct val="80000"/>
            </a:lnSpc>
          </a:pPr>
          <a:r>
            <a:rPr lang="en-GB" sz="1800" b="0" spc="-60" baseline="0" dirty="0" smtClean="0">
              <a:solidFill>
                <a:schemeClr val="accent4">
                  <a:lumMod val="75000"/>
                </a:schemeClr>
              </a:solidFill>
            </a:rPr>
            <a:t>Avoid interrupting</a:t>
          </a:r>
          <a:endParaRPr lang="en-US" sz="1800" spc="-60" baseline="0" dirty="0">
            <a:solidFill>
              <a:schemeClr val="accent4">
                <a:lumMod val="75000"/>
              </a:schemeClr>
            </a:solidFill>
          </a:endParaRPr>
        </a:p>
      </dgm:t>
    </dgm:pt>
    <dgm:pt modelId="{375AF2CB-E055-4B70-A6A6-4FADE2114BF0}" type="parTrans" cxnId="{0E580F15-AA86-4845-B757-BB54BC4C6E23}">
      <dgm:prSet/>
      <dgm:spPr/>
      <dgm:t>
        <a:bodyPr/>
        <a:lstStyle/>
        <a:p>
          <a:endParaRPr lang="en-US"/>
        </a:p>
      </dgm:t>
    </dgm:pt>
    <dgm:pt modelId="{E1D382B0-D2B1-41F1-BA65-E3F1B9A60441}" type="sibTrans" cxnId="{0E580F15-AA86-4845-B757-BB54BC4C6E23}">
      <dgm:prSet/>
      <dgm:spPr/>
      <dgm:t>
        <a:bodyPr/>
        <a:lstStyle/>
        <a:p>
          <a:endParaRPr lang="en-US"/>
        </a:p>
      </dgm:t>
    </dgm:pt>
    <dgm:pt modelId="{B77D9C11-33C2-474F-9F09-BF40AE55DB00}">
      <dgm:prSet custT="1"/>
      <dgm:spPr/>
      <dgm:t>
        <a:bodyPr/>
        <a:lstStyle/>
        <a:p>
          <a:pPr rtl="0">
            <a:lnSpc>
              <a:spcPct val="80000"/>
            </a:lnSpc>
          </a:pPr>
          <a:r>
            <a:rPr lang="en-GB" sz="1800" b="0" spc="-60" baseline="0" dirty="0" smtClean="0">
              <a:solidFill>
                <a:srgbClr val="FF0000"/>
              </a:solidFill>
            </a:rPr>
            <a:t>Always</a:t>
          </a:r>
          <a:r>
            <a:rPr lang="en-GB" sz="1800" b="0" spc="-60" baseline="0" dirty="0" smtClean="0">
              <a:solidFill>
                <a:schemeClr val="accent5">
                  <a:lumMod val="50000"/>
                </a:schemeClr>
              </a:solidFill>
            </a:rPr>
            <a:t> reconfirm</a:t>
          </a:r>
          <a:endParaRPr lang="en-US" sz="1800" spc="-60" baseline="0" dirty="0">
            <a:solidFill>
              <a:schemeClr val="accent5">
                <a:lumMod val="50000"/>
              </a:schemeClr>
            </a:solidFill>
          </a:endParaRPr>
        </a:p>
      </dgm:t>
    </dgm:pt>
    <dgm:pt modelId="{1736D673-4CAD-4023-B40E-D712D0CABD36}" type="parTrans" cxnId="{4D646920-1C43-4212-8E02-E5248F0B10A1}">
      <dgm:prSet/>
      <dgm:spPr/>
      <dgm:t>
        <a:bodyPr/>
        <a:lstStyle/>
        <a:p>
          <a:endParaRPr lang="en-US"/>
        </a:p>
      </dgm:t>
    </dgm:pt>
    <dgm:pt modelId="{6E0050BE-6C3A-470A-AD20-9C1F173880F7}" type="sibTrans" cxnId="{4D646920-1C43-4212-8E02-E5248F0B10A1}">
      <dgm:prSet/>
      <dgm:spPr/>
      <dgm:t>
        <a:bodyPr/>
        <a:lstStyle/>
        <a:p>
          <a:endParaRPr lang="en-US"/>
        </a:p>
      </dgm:t>
    </dgm:pt>
    <dgm:pt modelId="{9AF620F3-C00F-4F1E-9916-02953469EC19}">
      <dgm:prSet custT="1"/>
      <dgm:spPr/>
      <dgm:t>
        <a:bodyPr/>
        <a:lstStyle/>
        <a:p>
          <a:pPr rtl="0">
            <a:lnSpc>
              <a:spcPct val="80000"/>
            </a:lnSpc>
          </a:pPr>
          <a:r>
            <a:rPr lang="en-US" sz="1800" spc="-60" baseline="0" dirty="0" smtClean="0">
              <a:solidFill>
                <a:schemeClr val="accent5">
                  <a:lumMod val="50000"/>
                </a:schemeClr>
              </a:solidFill>
            </a:rPr>
            <a:t>Beware of being manipulated</a:t>
          </a:r>
          <a:endParaRPr lang="en-US" sz="1800" spc="-60" baseline="0" dirty="0">
            <a:solidFill>
              <a:schemeClr val="accent5">
                <a:lumMod val="50000"/>
              </a:schemeClr>
            </a:solidFill>
          </a:endParaRPr>
        </a:p>
      </dgm:t>
    </dgm:pt>
    <dgm:pt modelId="{554DDEDE-B3E8-47FF-8CA8-E0985A6582BF}" type="parTrans" cxnId="{88193AFC-5E09-4452-A25B-7101CABF0423}">
      <dgm:prSet/>
      <dgm:spPr/>
      <dgm:t>
        <a:bodyPr/>
        <a:lstStyle/>
        <a:p>
          <a:endParaRPr lang="en-US"/>
        </a:p>
      </dgm:t>
    </dgm:pt>
    <dgm:pt modelId="{8D11306E-60CE-4C92-8DB6-348E66C48432}" type="sibTrans" cxnId="{88193AFC-5E09-4452-A25B-7101CABF0423}">
      <dgm:prSet/>
      <dgm:spPr/>
      <dgm:t>
        <a:bodyPr/>
        <a:lstStyle/>
        <a:p>
          <a:endParaRPr lang="en-US"/>
        </a:p>
      </dgm:t>
    </dgm:pt>
    <dgm:pt modelId="{5AE32255-C7AC-47B4-8BF5-5455ED261FEF}" type="pres">
      <dgm:prSet presAssocID="{B42786F5-9850-412F-86E2-235A7AC511AD}" presName="Name0" presStyleCnt="0">
        <dgm:presLayoutVars>
          <dgm:chMax val="2"/>
          <dgm:chPref val="2"/>
          <dgm:dir/>
          <dgm:animOne/>
          <dgm:resizeHandles val="exact"/>
        </dgm:presLayoutVars>
      </dgm:prSet>
      <dgm:spPr/>
      <dgm:t>
        <a:bodyPr/>
        <a:lstStyle/>
        <a:p>
          <a:endParaRPr lang="en-US"/>
        </a:p>
      </dgm:t>
    </dgm:pt>
    <dgm:pt modelId="{F2809195-2A52-4040-ACB3-7694ACEC3A8C}" type="pres">
      <dgm:prSet presAssocID="{B42786F5-9850-412F-86E2-235A7AC511AD}" presName="Background" presStyleLbl="bgImgPlace1" presStyleIdx="0" presStyleCnt="1" custScaleX="139556" custScaleY="92773" custLinFactNeighborX="299" custLinFactNeighborY="-7233"/>
      <dgm:spPr>
        <a:solidFill>
          <a:schemeClr val="accent5">
            <a:lumMod val="20000"/>
            <a:lumOff val="80000"/>
          </a:schemeClr>
        </a:solidFill>
        <a:effectLst>
          <a:innerShdw blurRad="38100" dist="12700" dir="13500000">
            <a:prstClr val="black">
              <a:alpha val="80000"/>
            </a:prstClr>
          </a:innerShdw>
        </a:effectLst>
      </dgm:spPr>
      <dgm:t>
        <a:bodyPr/>
        <a:lstStyle/>
        <a:p>
          <a:endParaRPr lang="en-US"/>
        </a:p>
      </dgm:t>
    </dgm:pt>
    <dgm:pt modelId="{BF39CC92-F7A8-49F4-BFBA-9858BE606777}" type="pres">
      <dgm:prSet presAssocID="{B42786F5-9850-412F-86E2-235A7AC511AD}" presName="ParentText1" presStyleLbl="revTx" presStyleIdx="0" presStyleCnt="2" custScaleX="133467" custScaleY="82971" custLinFactNeighborX="-13625" custLinFactNeighborY="-9253">
        <dgm:presLayoutVars>
          <dgm:chMax val="0"/>
          <dgm:chPref val="0"/>
          <dgm:bulletEnabled val="1"/>
        </dgm:presLayoutVars>
      </dgm:prSet>
      <dgm:spPr/>
      <dgm:t>
        <a:bodyPr/>
        <a:lstStyle/>
        <a:p>
          <a:endParaRPr lang="en-US"/>
        </a:p>
      </dgm:t>
    </dgm:pt>
    <dgm:pt modelId="{71FA83DD-5297-4026-99C7-8788E7C7242E}" type="pres">
      <dgm:prSet presAssocID="{B42786F5-9850-412F-86E2-235A7AC511AD}" presName="ParentText2" presStyleLbl="revTx" presStyleIdx="1" presStyleCnt="2" custScaleX="144896" custScaleY="82971" custLinFactNeighborX="20842" custLinFactNeighborY="-7966">
        <dgm:presLayoutVars>
          <dgm:chMax val="0"/>
          <dgm:chPref val="0"/>
          <dgm:bulletEnabled val="1"/>
        </dgm:presLayoutVars>
      </dgm:prSet>
      <dgm:spPr/>
      <dgm:t>
        <a:bodyPr/>
        <a:lstStyle/>
        <a:p>
          <a:endParaRPr lang="en-US"/>
        </a:p>
      </dgm:t>
    </dgm:pt>
    <dgm:pt modelId="{A7DD6231-B0D3-4F73-90DC-FDDE9F2BE749}" type="pres">
      <dgm:prSet presAssocID="{B42786F5-9850-412F-86E2-235A7AC511AD}" presName="Plus" presStyleLbl="alignNode1" presStyleIdx="0" presStyleCnt="2" custLinFactX="86726" custLinFactNeighborX="100000" custLinFactNeighborY="4520"/>
      <dgm:spPr>
        <a:prstGeom prst="sun">
          <a:avLst/>
        </a:prstGeom>
      </dgm:spPr>
    </dgm:pt>
    <dgm:pt modelId="{C99804DE-1885-4830-A840-B9C6FB400F4D}" type="pres">
      <dgm:prSet presAssocID="{B42786F5-9850-412F-86E2-235A7AC511AD}" presName="Minus" presStyleLbl="alignNode1" presStyleIdx="1" presStyleCnt="2" custScaleY="283973" custLinFactNeighborX="10986" custLinFactNeighborY="5447"/>
      <dgm:spPr>
        <a:prstGeom prst="lightningBolt">
          <a:avLst/>
        </a:prstGeom>
      </dgm:spPr>
    </dgm:pt>
    <dgm:pt modelId="{0A2807CB-9997-41D0-B38C-965EF9C7B0BF}" type="pres">
      <dgm:prSet presAssocID="{B42786F5-9850-412F-86E2-235A7AC511AD}" presName="Divider" presStyleLbl="parChTrans1D1" presStyleIdx="0" presStyleCnt="1" custScaleX="372433" custScaleY="79553" custLinFactX="-7157017" custLinFactNeighborX="-7200000" custLinFactNeighborY="-6816"/>
      <dgm:spPr>
        <a:ln>
          <a:solidFill>
            <a:schemeClr val="accent5">
              <a:lumMod val="40000"/>
              <a:lumOff val="60000"/>
            </a:schemeClr>
          </a:solidFill>
        </a:ln>
      </dgm:spPr>
      <dgm:t>
        <a:bodyPr/>
        <a:lstStyle/>
        <a:p>
          <a:endParaRPr lang="en-US"/>
        </a:p>
      </dgm:t>
    </dgm:pt>
  </dgm:ptLst>
  <dgm:cxnLst>
    <dgm:cxn modelId="{94BB83E2-2ABD-4535-9EDD-D3C2E8D9FB16}" type="presOf" srcId="{BEFBD584-C4A5-4EE6-A7A1-A280F57424C1}" destId="{BF39CC92-F7A8-49F4-BFBA-9858BE606777}" srcOrd="0" destOrd="6" presId="urn:microsoft.com/office/officeart/2009/3/layout/PlusandMinus"/>
    <dgm:cxn modelId="{925389A6-6C21-4BE2-BBBB-270545D24F01}" type="presOf" srcId="{8E664A62-A3C8-4E8E-BBC2-7363121FDF38}" destId="{71FA83DD-5297-4026-99C7-8788E7C7242E}" srcOrd="0" destOrd="1" presId="urn:microsoft.com/office/officeart/2009/3/layout/PlusandMinus"/>
    <dgm:cxn modelId="{2F05BB2E-83F6-4EBC-A724-22EFB0D844E3}" type="presOf" srcId="{89A3976F-6C00-4457-A671-C889E0458418}" destId="{BF39CC92-F7A8-49F4-BFBA-9858BE606777}" srcOrd="0" destOrd="5" presId="urn:microsoft.com/office/officeart/2009/3/layout/PlusandMinus"/>
    <dgm:cxn modelId="{F363828A-E242-4C48-BA39-D980DE24B8BF}" type="presOf" srcId="{90143F62-D0C8-4EEA-BAC7-B032065C27E0}" destId="{BF39CC92-F7A8-49F4-BFBA-9858BE606777}" srcOrd="0" destOrd="3" presId="urn:microsoft.com/office/officeart/2009/3/layout/PlusandMinus"/>
    <dgm:cxn modelId="{B96CD263-2E35-42B1-B09A-610E0A3BEF25}" srcId="{B42786F5-9850-412F-86E2-235A7AC511AD}" destId="{7E2A47BD-3B37-439D-A2B3-F29F68E6E442}" srcOrd="0" destOrd="0" parTransId="{C35C55CF-35F6-404F-83B9-61E69741DB30}" sibTransId="{1594850D-10C5-4BB6-9E0C-A2639EFD0BAA}"/>
    <dgm:cxn modelId="{873579D6-5BF8-4C59-885D-6D73D94B8149}" srcId="{4A740363-AAD5-499F-941D-C0E62CB9F7AE}" destId="{8E664A62-A3C8-4E8E-BBC2-7363121FDF38}" srcOrd="0" destOrd="0" parTransId="{0F39A5D0-8189-4441-8C8A-D1A6B3C01798}" sibTransId="{965FFF9B-4B3D-42E4-8941-4E854788486B}"/>
    <dgm:cxn modelId="{88193AFC-5E09-4452-A25B-7101CABF0423}" srcId="{4A740363-AAD5-499F-941D-C0E62CB9F7AE}" destId="{9AF620F3-C00F-4F1E-9916-02953469EC19}" srcOrd="3" destOrd="0" parTransId="{554DDEDE-B3E8-47FF-8CA8-E0985A6582BF}" sibTransId="{8D11306E-60CE-4C92-8DB6-348E66C48432}"/>
    <dgm:cxn modelId="{E4100310-3829-4FF6-AD5E-CB47F3E126CA}" srcId="{7E2A47BD-3B37-439D-A2B3-F29F68E6E442}" destId="{ED27F07F-4D75-414C-BBA6-C059FEB75B36}" srcOrd="0" destOrd="0" parTransId="{3964CD08-F4D1-4800-8870-6C734F74F505}" sibTransId="{B4268583-8B86-430D-9DDA-D2F0B2A621B5}"/>
    <dgm:cxn modelId="{ED6F7414-E48D-488C-9571-8C902B9A5CD3}" type="presOf" srcId="{AB9BE5C6-0DBF-4E73-98B2-4AAEE14E18BD}" destId="{71FA83DD-5297-4026-99C7-8788E7C7242E}" srcOrd="0" destOrd="3" presId="urn:microsoft.com/office/officeart/2009/3/layout/PlusandMinus"/>
    <dgm:cxn modelId="{35E9F425-1328-460B-AB3A-5EA35088AA5D}" type="presOf" srcId="{B77D9C11-33C2-474F-9F09-BF40AE55DB00}" destId="{71FA83DD-5297-4026-99C7-8788E7C7242E}" srcOrd="0" destOrd="5" presId="urn:microsoft.com/office/officeart/2009/3/layout/PlusandMinus"/>
    <dgm:cxn modelId="{0E580F15-AA86-4845-B757-BB54BC4C6E23}" srcId="{7E2A47BD-3B37-439D-A2B3-F29F68E6E442}" destId="{9589C941-6CC0-4AE7-BF90-D3FDAF155ED1}" srcOrd="3" destOrd="0" parTransId="{375AF2CB-E055-4B70-A6A6-4FADE2114BF0}" sibTransId="{E1D382B0-D2B1-41F1-BA65-E3F1B9A60441}"/>
    <dgm:cxn modelId="{680F2834-C573-4074-8F74-E8B2FC8308C2}" type="presOf" srcId="{ED27F07F-4D75-414C-BBA6-C059FEB75B36}" destId="{BF39CC92-F7A8-49F4-BFBA-9858BE606777}" srcOrd="0" destOrd="1" presId="urn:microsoft.com/office/officeart/2009/3/layout/PlusandMinus"/>
    <dgm:cxn modelId="{3FE03F35-264F-4AB9-A712-1278671E3FA3}" srcId="{7E2A47BD-3B37-439D-A2B3-F29F68E6E442}" destId="{BEFBD584-C4A5-4EE6-A7A1-A280F57424C1}" srcOrd="5" destOrd="0" parTransId="{97C30E97-8B33-415A-A14C-DA86ACCF3F82}" sibTransId="{2A53440E-6CB2-4587-B4AE-04893A5DE37F}"/>
    <dgm:cxn modelId="{D838C7C9-E5B9-4AC8-872E-575033BC733F}" srcId="{B42786F5-9850-412F-86E2-235A7AC511AD}" destId="{4A740363-AAD5-499F-941D-C0E62CB9F7AE}" srcOrd="1" destOrd="0" parTransId="{7F48776C-5D0C-4769-A2E6-A0A6CD5F7371}" sibTransId="{1937BF7E-5CB7-4190-B6BA-0C6DB8ED8D82}"/>
    <dgm:cxn modelId="{37B9BC0D-11A4-46C1-B235-70EDB99E3812}" srcId="{7E2A47BD-3B37-439D-A2B3-F29F68E6E442}" destId="{90143F62-D0C8-4EEA-BAC7-B032065C27E0}" srcOrd="2" destOrd="0" parTransId="{9D8D47FA-418C-41B0-9192-E1437134D20F}" sibTransId="{B730F547-D969-49D6-B9A4-782770B4B2DE}"/>
    <dgm:cxn modelId="{F6C9DD51-5647-4C2D-BE06-9EACF27A932F}" type="presOf" srcId="{9AF620F3-C00F-4F1E-9916-02953469EC19}" destId="{71FA83DD-5297-4026-99C7-8788E7C7242E}" srcOrd="0" destOrd="4" presId="urn:microsoft.com/office/officeart/2009/3/layout/PlusandMinus"/>
    <dgm:cxn modelId="{08C1C25C-5AA1-471C-8DC6-915813D087E3}" type="presOf" srcId="{7E2A47BD-3B37-439D-A2B3-F29F68E6E442}" destId="{BF39CC92-F7A8-49F4-BFBA-9858BE606777}" srcOrd="0" destOrd="0" presId="urn:microsoft.com/office/officeart/2009/3/layout/PlusandMinus"/>
    <dgm:cxn modelId="{CB8445E4-425B-4F76-9C0C-899894D2DCD7}" type="presOf" srcId="{DC7D2227-1BBA-43FD-BE84-EA71420508B0}" destId="{71FA83DD-5297-4026-99C7-8788E7C7242E}" srcOrd="0" destOrd="2" presId="urn:microsoft.com/office/officeart/2009/3/layout/PlusandMinus"/>
    <dgm:cxn modelId="{AFEBC771-AD58-4B1C-A708-A439BE2774F9}" type="presOf" srcId="{B42786F5-9850-412F-86E2-235A7AC511AD}" destId="{5AE32255-C7AC-47B4-8BF5-5455ED261FEF}" srcOrd="0" destOrd="0" presId="urn:microsoft.com/office/officeart/2009/3/layout/PlusandMinus"/>
    <dgm:cxn modelId="{340FC4B3-D930-405D-9DA4-96019DC0AE8A}" srcId="{4A740363-AAD5-499F-941D-C0E62CB9F7AE}" destId="{DC7D2227-1BBA-43FD-BE84-EA71420508B0}" srcOrd="1" destOrd="0" parTransId="{91E76051-5029-43AA-8821-14A501D11959}" sibTransId="{6E0933BD-BDD5-49C7-89AA-945E5F7EB22C}"/>
    <dgm:cxn modelId="{EF863081-45DB-451E-A8E7-A2AE2EEA4BFB}" type="presOf" srcId="{4A740363-AAD5-499F-941D-C0E62CB9F7AE}" destId="{71FA83DD-5297-4026-99C7-8788E7C7242E}" srcOrd="0" destOrd="0" presId="urn:microsoft.com/office/officeart/2009/3/layout/PlusandMinus"/>
    <dgm:cxn modelId="{FF1655B1-8B20-4C93-8BED-D19D7F233FDB}" srcId="{7E2A47BD-3B37-439D-A2B3-F29F68E6E442}" destId="{89A3976F-6C00-4457-A671-C889E0458418}" srcOrd="4" destOrd="0" parTransId="{9F477567-EEA9-4C7C-A918-A019CCBDB93D}" sibTransId="{DCAF8AD9-E263-4150-8095-C2DF4D2E3BDC}"/>
    <dgm:cxn modelId="{24FC30B8-CD10-4CF2-BE1F-D444854B253A}" srcId="{4A740363-AAD5-499F-941D-C0E62CB9F7AE}" destId="{AB9BE5C6-0DBF-4E73-98B2-4AAEE14E18BD}" srcOrd="2" destOrd="0" parTransId="{CB175BB2-AF18-4540-B9AB-9CC1419E4A19}" sibTransId="{5054DAFE-1CCD-4788-BB86-3A2CB67DCD5C}"/>
    <dgm:cxn modelId="{BF29B176-3908-4A8D-8E1E-0901572F43A3}" type="presOf" srcId="{9589C941-6CC0-4AE7-BF90-D3FDAF155ED1}" destId="{BF39CC92-F7A8-49F4-BFBA-9858BE606777}" srcOrd="0" destOrd="4" presId="urn:microsoft.com/office/officeart/2009/3/layout/PlusandMinus"/>
    <dgm:cxn modelId="{6958A981-70E6-4B5D-AE17-AAE952FB36ED}" type="presOf" srcId="{574F095C-5566-4AE7-8478-76BBCA0CE6E2}" destId="{BF39CC92-F7A8-49F4-BFBA-9858BE606777}" srcOrd="0" destOrd="2" presId="urn:microsoft.com/office/officeart/2009/3/layout/PlusandMinus"/>
    <dgm:cxn modelId="{4D646920-1C43-4212-8E02-E5248F0B10A1}" srcId="{4A740363-AAD5-499F-941D-C0E62CB9F7AE}" destId="{B77D9C11-33C2-474F-9F09-BF40AE55DB00}" srcOrd="4" destOrd="0" parTransId="{1736D673-4CAD-4023-B40E-D712D0CABD36}" sibTransId="{6E0050BE-6C3A-470A-AD20-9C1F173880F7}"/>
    <dgm:cxn modelId="{17F6CEAA-8C57-4491-8D1E-A02A17E45EDB}" srcId="{7E2A47BD-3B37-439D-A2B3-F29F68E6E442}" destId="{574F095C-5566-4AE7-8478-76BBCA0CE6E2}" srcOrd="1" destOrd="0" parTransId="{5F2B0D8A-768C-401D-BD4E-A854D3A31600}" sibTransId="{5B90C376-1B88-4223-9645-78BF612B22F3}"/>
    <dgm:cxn modelId="{7EA043C5-FAB9-4AD4-8F57-A2013D21D6B4}" type="presParOf" srcId="{5AE32255-C7AC-47B4-8BF5-5455ED261FEF}" destId="{F2809195-2A52-4040-ACB3-7694ACEC3A8C}" srcOrd="0" destOrd="0" presId="urn:microsoft.com/office/officeart/2009/3/layout/PlusandMinus"/>
    <dgm:cxn modelId="{0723C352-812F-42E5-8C2D-DBD372FCDA48}" type="presParOf" srcId="{5AE32255-C7AC-47B4-8BF5-5455ED261FEF}" destId="{BF39CC92-F7A8-49F4-BFBA-9858BE606777}" srcOrd="1" destOrd="0" presId="urn:microsoft.com/office/officeart/2009/3/layout/PlusandMinus"/>
    <dgm:cxn modelId="{1A161A45-E3DE-4B94-B5A6-106D330EC828}" type="presParOf" srcId="{5AE32255-C7AC-47B4-8BF5-5455ED261FEF}" destId="{71FA83DD-5297-4026-99C7-8788E7C7242E}" srcOrd="2" destOrd="0" presId="urn:microsoft.com/office/officeart/2009/3/layout/PlusandMinus"/>
    <dgm:cxn modelId="{690787DB-E7E4-40E4-B053-31FCA4628389}" type="presParOf" srcId="{5AE32255-C7AC-47B4-8BF5-5455ED261FEF}" destId="{A7DD6231-B0D3-4F73-90DC-FDDE9F2BE749}" srcOrd="3" destOrd="0" presId="urn:microsoft.com/office/officeart/2009/3/layout/PlusandMinus"/>
    <dgm:cxn modelId="{8221FDB3-C975-4A11-87BB-87AB7372D716}" type="presParOf" srcId="{5AE32255-C7AC-47B4-8BF5-5455ED261FEF}" destId="{C99804DE-1885-4830-A840-B9C6FB400F4D}" srcOrd="4" destOrd="0" presId="urn:microsoft.com/office/officeart/2009/3/layout/PlusandMinus"/>
    <dgm:cxn modelId="{A1B454F6-0C20-477D-817B-167CEDF99ABD}" type="presParOf" srcId="{5AE32255-C7AC-47B4-8BF5-5455ED261FEF}" destId="{0A2807CB-9997-41D0-B38C-965EF9C7B0BF}"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1060498-AFE1-4C55-A03D-75148AD39047}" type="doc">
      <dgm:prSet loTypeId="urn:microsoft.com/office/officeart/2009/layout/CircleArrowProcess" loCatId="cycle" qsTypeId="urn:microsoft.com/office/officeart/2005/8/quickstyle/simple1" qsCatId="simple" csTypeId="urn:microsoft.com/office/officeart/2005/8/colors/colorful2" csCatId="colorful" phldr="1"/>
      <dgm:spPr/>
      <dgm:t>
        <a:bodyPr/>
        <a:lstStyle/>
        <a:p>
          <a:endParaRPr lang="en-US"/>
        </a:p>
      </dgm:t>
    </dgm:pt>
    <dgm:pt modelId="{10061C68-5377-4CA7-959D-7CFC53306CEF}">
      <dgm:prSet custT="1"/>
      <dgm:spPr/>
      <dgm:t>
        <a:bodyPr/>
        <a:lstStyle/>
        <a:p>
          <a:pPr algn="l" rtl="0"/>
          <a:r>
            <a:rPr lang="en-GB" sz="2400" b="1" baseline="0" dirty="0" smtClean="0">
              <a:solidFill>
                <a:schemeClr val="accent2">
                  <a:lumMod val="75000"/>
                </a:schemeClr>
              </a:solidFill>
            </a:rPr>
            <a:t>Bundle your Offer</a:t>
          </a:r>
          <a:endParaRPr lang="en-US" sz="2400" b="1" dirty="0">
            <a:solidFill>
              <a:schemeClr val="accent2">
                <a:lumMod val="75000"/>
              </a:schemeClr>
            </a:solidFill>
          </a:endParaRPr>
        </a:p>
      </dgm:t>
    </dgm:pt>
    <dgm:pt modelId="{9BEFFC69-8DF0-4FED-BDB9-4416D1F5EA1B}" type="parTrans" cxnId="{744E287D-97BE-4445-9A38-0A2CC22EC8A0}">
      <dgm:prSet/>
      <dgm:spPr/>
      <dgm:t>
        <a:bodyPr/>
        <a:lstStyle/>
        <a:p>
          <a:endParaRPr lang="en-US"/>
        </a:p>
      </dgm:t>
    </dgm:pt>
    <dgm:pt modelId="{667A183C-E246-4900-83C7-7164B7ECD91F}" type="sibTrans" cxnId="{744E287D-97BE-4445-9A38-0A2CC22EC8A0}">
      <dgm:prSet/>
      <dgm:spPr/>
      <dgm:t>
        <a:bodyPr/>
        <a:lstStyle/>
        <a:p>
          <a:endParaRPr lang="en-US"/>
        </a:p>
      </dgm:t>
    </dgm:pt>
    <dgm:pt modelId="{A20ABBDF-3A02-48EA-8381-70B829824906}">
      <dgm:prSet custT="1"/>
      <dgm:spPr/>
      <dgm:t>
        <a:bodyPr/>
        <a:lstStyle/>
        <a:p>
          <a:pPr algn="l" rtl="0"/>
          <a:r>
            <a:rPr lang="en-GB" sz="2400" b="1" baseline="0" dirty="0" smtClean="0">
              <a:solidFill>
                <a:schemeClr val="accent6">
                  <a:lumMod val="50000"/>
                </a:schemeClr>
              </a:solidFill>
            </a:rPr>
            <a:t>Consider your Options</a:t>
          </a:r>
          <a:endParaRPr lang="en-US" sz="2400" b="1" dirty="0">
            <a:solidFill>
              <a:schemeClr val="accent6">
                <a:lumMod val="50000"/>
              </a:schemeClr>
            </a:solidFill>
          </a:endParaRPr>
        </a:p>
      </dgm:t>
    </dgm:pt>
    <dgm:pt modelId="{3E5F185B-3393-4BE1-B537-A9A744AB3FC9}" type="parTrans" cxnId="{015C5938-7A14-4FD3-BF5D-74530A7648BA}">
      <dgm:prSet/>
      <dgm:spPr/>
      <dgm:t>
        <a:bodyPr/>
        <a:lstStyle/>
        <a:p>
          <a:endParaRPr lang="en-US"/>
        </a:p>
      </dgm:t>
    </dgm:pt>
    <dgm:pt modelId="{4EF28C86-1DB2-40A1-9FB0-F0FC78E15926}" type="sibTrans" cxnId="{015C5938-7A14-4FD3-BF5D-74530A7648BA}">
      <dgm:prSet/>
      <dgm:spPr/>
      <dgm:t>
        <a:bodyPr/>
        <a:lstStyle/>
        <a:p>
          <a:endParaRPr lang="en-US"/>
        </a:p>
      </dgm:t>
    </dgm:pt>
    <dgm:pt modelId="{09FBD5BC-7F1C-4EF3-BC22-0918DD20816D}">
      <dgm:prSet custT="1"/>
      <dgm:spPr/>
      <dgm:t>
        <a:bodyPr/>
        <a:lstStyle/>
        <a:p>
          <a:pPr algn="l" rtl="0"/>
          <a:r>
            <a:rPr lang="en-GB" sz="2400" b="1" baseline="0" dirty="0" smtClean="0">
              <a:solidFill>
                <a:srgbClr val="CC9900"/>
              </a:solidFill>
            </a:rPr>
            <a:t>React to the Discussion</a:t>
          </a:r>
          <a:endParaRPr lang="en-US" sz="2400" b="1" dirty="0">
            <a:solidFill>
              <a:srgbClr val="CC9900"/>
            </a:solidFill>
          </a:endParaRPr>
        </a:p>
      </dgm:t>
    </dgm:pt>
    <dgm:pt modelId="{E2F7B0BA-C079-405B-9B9B-F6AD7B3CB8F6}" type="parTrans" cxnId="{352C124D-E8ED-45AF-A323-19B358C63847}">
      <dgm:prSet/>
      <dgm:spPr/>
      <dgm:t>
        <a:bodyPr/>
        <a:lstStyle/>
        <a:p>
          <a:endParaRPr lang="en-US"/>
        </a:p>
      </dgm:t>
    </dgm:pt>
    <dgm:pt modelId="{119B641D-A227-40B2-BF86-CFB15BA839BE}" type="sibTrans" cxnId="{352C124D-E8ED-45AF-A323-19B358C63847}">
      <dgm:prSet/>
      <dgm:spPr/>
      <dgm:t>
        <a:bodyPr/>
        <a:lstStyle/>
        <a:p>
          <a:endParaRPr lang="en-US"/>
        </a:p>
      </dgm:t>
    </dgm:pt>
    <dgm:pt modelId="{7507A080-AE69-4F90-94CB-77CDB63104BF}">
      <dgm:prSet custT="1"/>
      <dgm:spPr/>
      <dgm:t>
        <a:bodyPr/>
        <a:lstStyle/>
        <a:p>
          <a:pPr algn="l" rtl="0"/>
          <a:r>
            <a:rPr lang="en-GB" sz="2400" b="1" baseline="0" dirty="0" smtClean="0">
              <a:solidFill>
                <a:schemeClr val="accent3">
                  <a:lumMod val="50000"/>
                </a:schemeClr>
              </a:solidFill>
            </a:rPr>
            <a:t>Plan your Tradeables</a:t>
          </a:r>
          <a:endParaRPr lang="en-US" sz="2400" b="1" dirty="0">
            <a:solidFill>
              <a:schemeClr val="accent3">
                <a:lumMod val="50000"/>
              </a:schemeClr>
            </a:solidFill>
          </a:endParaRPr>
        </a:p>
      </dgm:t>
    </dgm:pt>
    <dgm:pt modelId="{142D10C5-06F8-453D-8335-AD01E3BCDCCC}" type="parTrans" cxnId="{28DC2A7E-CD65-4478-B1C1-580B0CA17232}">
      <dgm:prSet/>
      <dgm:spPr/>
      <dgm:t>
        <a:bodyPr/>
        <a:lstStyle/>
        <a:p>
          <a:endParaRPr lang="en-US"/>
        </a:p>
      </dgm:t>
    </dgm:pt>
    <dgm:pt modelId="{277F559C-6CF7-4E97-8B65-DD5D3D29B4C9}" type="sibTrans" cxnId="{28DC2A7E-CD65-4478-B1C1-580B0CA17232}">
      <dgm:prSet/>
      <dgm:spPr/>
      <dgm:t>
        <a:bodyPr/>
        <a:lstStyle/>
        <a:p>
          <a:endParaRPr lang="en-US"/>
        </a:p>
      </dgm:t>
    </dgm:pt>
    <dgm:pt modelId="{9CE7B3E1-4317-45BB-9314-31DBD0B5077B}">
      <dgm:prSet custT="1"/>
      <dgm:spPr/>
      <dgm:t>
        <a:bodyPr/>
        <a:lstStyle/>
        <a:p>
          <a:pPr algn="l" rtl="0"/>
          <a:r>
            <a:rPr lang="en-GB" sz="2400" b="1" baseline="0" dirty="0" smtClean="0">
              <a:solidFill>
                <a:srgbClr val="008080"/>
              </a:solidFill>
            </a:rPr>
            <a:t>Recognise your Limitations</a:t>
          </a:r>
          <a:endParaRPr lang="en-US" sz="2400" b="1" dirty="0">
            <a:solidFill>
              <a:srgbClr val="008080"/>
            </a:solidFill>
          </a:endParaRPr>
        </a:p>
      </dgm:t>
    </dgm:pt>
    <dgm:pt modelId="{41BB2F16-E9E4-4A25-AD47-39E840034604}" type="parTrans" cxnId="{71E25F39-DEAF-41C8-A76A-7639C1FF8A1B}">
      <dgm:prSet/>
      <dgm:spPr/>
      <dgm:t>
        <a:bodyPr/>
        <a:lstStyle/>
        <a:p>
          <a:endParaRPr lang="en-US"/>
        </a:p>
      </dgm:t>
    </dgm:pt>
    <dgm:pt modelId="{AC77AE6E-D07F-4A79-A022-B53934E5B37B}" type="sibTrans" cxnId="{71E25F39-DEAF-41C8-A76A-7639C1FF8A1B}">
      <dgm:prSet/>
      <dgm:spPr/>
      <dgm:t>
        <a:bodyPr/>
        <a:lstStyle/>
        <a:p>
          <a:endParaRPr lang="en-US"/>
        </a:p>
      </dgm:t>
    </dgm:pt>
    <dgm:pt modelId="{94FD75AF-DBF2-4D77-B64A-5B95D0B6FE7B}">
      <dgm:prSet custT="1"/>
      <dgm:spPr/>
      <dgm:t>
        <a:bodyPr/>
        <a:lstStyle/>
        <a:p>
          <a:pPr algn="l" rtl="0"/>
          <a:r>
            <a:rPr lang="en-GB" sz="2400" b="1" baseline="0" dirty="0" smtClean="0">
              <a:solidFill>
                <a:srgbClr val="006699"/>
              </a:solidFill>
            </a:rPr>
            <a:t>Understand your Leverage</a:t>
          </a:r>
          <a:endParaRPr lang="en-US" sz="2400" b="1" dirty="0">
            <a:solidFill>
              <a:srgbClr val="006699"/>
            </a:solidFill>
          </a:endParaRPr>
        </a:p>
      </dgm:t>
    </dgm:pt>
    <dgm:pt modelId="{C5E521CA-4CE4-421C-8EB1-D780A678820C}" type="parTrans" cxnId="{CD888F2E-A1C1-4834-AD77-6255DAB184C9}">
      <dgm:prSet/>
      <dgm:spPr/>
      <dgm:t>
        <a:bodyPr/>
        <a:lstStyle/>
        <a:p>
          <a:endParaRPr lang="en-US"/>
        </a:p>
      </dgm:t>
    </dgm:pt>
    <dgm:pt modelId="{6C4A4FDC-13D7-4E10-9730-E22F8201DA33}" type="sibTrans" cxnId="{CD888F2E-A1C1-4834-AD77-6255DAB184C9}">
      <dgm:prSet/>
      <dgm:spPr/>
      <dgm:t>
        <a:bodyPr/>
        <a:lstStyle/>
        <a:p>
          <a:endParaRPr lang="en-US"/>
        </a:p>
      </dgm:t>
    </dgm:pt>
    <dgm:pt modelId="{5E108A0A-B6B6-4D96-8D5C-A0D58BFEB126}" type="pres">
      <dgm:prSet presAssocID="{81060498-AFE1-4C55-A03D-75148AD39047}" presName="Name0" presStyleCnt="0">
        <dgm:presLayoutVars>
          <dgm:chMax val="7"/>
          <dgm:chPref val="7"/>
          <dgm:dir/>
          <dgm:animLvl val="lvl"/>
        </dgm:presLayoutVars>
      </dgm:prSet>
      <dgm:spPr/>
      <dgm:t>
        <a:bodyPr/>
        <a:lstStyle/>
        <a:p>
          <a:endParaRPr lang="en-US"/>
        </a:p>
      </dgm:t>
    </dgm:pt>
    <dgm:pt modelId="{A07B179A-85E0-4B13-BEBE-C133EB61D4F9}" type="pres">
      <dgm:prSet presAssocID="{10061C68-5377-4CA7-959D-7CFC53306CEF}" presName="Accent1" presStyleCnt="0"/>
      <dgm:spPr/>
    </dgm:pt>
    <dgm:pt modelId="{19414CBE-EC45-4929-A6C5-29FEDD6EE539}" type="pres">
      <dgm:prSet presAssocID="{10061C68-5377-4CA7-959D-7CFC53306CEF}" presName="Accent" presStyleLbl="node1" presStyleIdx="0" presStyleCnt="6" custAng="1149011" custLinFactX="-100000" custLinFactNeighborX="-118843" custLinFactNeighborY="8010"/>
      <dgm:spPr>
        <a:solidFill>
          <a:schemeClr val="accent2">
            <a:lumMod val="75000"/>
          </a:schemeClr>
        </a:solidFill>
      </dgm:spPr>
    </dgm:pt>
    <dgm:pt modelId="{A96868A9-9533-41CB-B941-709AD94A588F}" type="pres">
      <dgm:prSet presAssocID="{10061C68-5377-4CA7-959D-7CFC53306CEF}" presName="Parent1" presStyleLbl="revTx" presStyleIdx="0" presStyleCnt="6" custScaleX="727228" custScaleY="184102" custLinFactNeighborX="74152">
        <dgm:presLayoutVars>
          <dgm:chMax val="1"/>
          <dgm:chPref val="1"/>
          <dgm:bulletEnabled val="1"/>
        </dgm:presLayoutVars>
      </dgm:prSet>
      <dgm:spPr/>
      <dgm:t>
        <a:bodyPr/>
        <a:lstStyle/>
        <a:p>
          <a:endParaRPr lang="en-US"/>
        </a:p>
      </dgm:t>
    </dgm:pt>
    <dgm:pt modelId="{5DA60936-E52E-4869-B623-631D61319AD8}" type="pres">
      <dgm:prSet presAssocID="{A20ABBDF-3A02-48EA-8381-70B829824906}" presName="Accent2" presStyleCnt="0"/>
      <dgm:spPr/>
    </dgm:pt>
    <dgm:pt modelId="{A3469412-E9DE-43BC-A222-1998F4AC6FE1}" type="pres">
      <dgm:prSet presAssocID="{A20ABBDF-3A02-48EA-8381-70B829824906}" presName="Accent" presStyleLbl="node1" presStyleIdx="1" presStyleCnt="6" custLinFactX="-100000" custLinFactNeighborX="-101539"/>
      <dgm:spPr>
        <a:solidFill>
          <a:schemeClr val="accent6">
            <a:lumMod val="50000"/>
          </a:schemeClr>
        </a:solidFill>
      </dgm:spPr>
    </dgm:pt>
    <dgm:pt modelId="{D76B0264-9DD1-4BE8-99CA-03AE049A5EF0}" type="pres">
      <dgm:prSet presAssocID="{A20ABBDF-3A02-48EA-8381-70B829824906}" presName="Parent2" presStyleLbl="revTx" presStyleIdx="1" presStyleCnt="6" custScaleX="727228" custScaleY="184102" custLinFactX="24698" custLinFactNeighborX="100000" custLinFactNeighborY="-19152">
        <dgm:presLayoutVars>
          <dgm:chMax val="1"/>
          <dgm:chPref val="1"/>
          <dgm:bulletEnabled val="1"/>
        </dgm:presLayoutVars>
      </dgm:prSet>
      <dgm:spPr/>
      <dgm:t>
        <a:bodyPr/>
        <a:lstStyle/>
        <a:p>
          <a:endParaRPr lang="en-US"/>
        </a:p>
      </dgm:t>
    </dgm:pt>
    <dgm:pt modelId="{E3EC47E0-8051-41DA-A074-60557795ACA8}" type="pres">
      <dgm:prSet presAssocID="{09FBD5BC-7F1C-4EF3-BC22-0918DD20816D}" presName="Accent3" presStyleCnt="0"/>
      <dgm:spPr/>
    </dgm:pt>
    <dgm:pt modelId="{CFAFA1EB-B604-4AD9-B063-A4F344CB63F9}" type="pres">
      <dgm:prSet presAssocID="{09FBD5BC-7F1C-4EF3-BC22-0918DD20816D}" presName="Accent" presStyleLbl="node1" presStyleIdx="2" presStyleCnt="6" custLinFactX="-100000" custLinFactNeighborX="-118843" custLinFactNeighborY="-6675"/>
      <dgm:spPr>
        <a:solidFill>
          <a:srgbClr val="CC9900"/>
        </a:solidFill>
      </dgm:spPr>
    </dgm:pt>
    <dgm:pt modelId="{D2F2FEDE-4A9C-4D55-B205-BA6A24C74F75}" type="pres">
      <dgm:prSet presAssocID="{09FBD5BC-7F1C-4EF3-BC22-0918DD20816D}" presName="Parent3" presStyleLbl="revTx" presStyleIdx="2" presStyleCnt="6" custScaleX="727228" custScaleY="184102" custLinFactNeighborX="76544" custLinFactNeighborY="-38304">
        <dgm:presLayoutVars>
          <dgm:chMax val="1"/>
          <dgm:chPref val="1"/>
          <dgm:bulletEnabled val="1"/>
        </dgm:presLayoutVars>
      </dgm:prSet>
      <dgm:spPr/>
      <dgm:t>
        <a:bodyPr/>
        <a:lstStyle/>
        <a:p>
          <a:endParaRPr lang="en-US"/>
        </a:p>
      </dgm:t>
    </dgm:pt>
    <dgm:pt modelId="{6875CEA2-26F5-4BFD-8207-C1D140B1015F}" type="pres">
      <dgm:prSet presAssocID="{7507A080-AE69-4F90-94CB-77CDB63104BF}" presName="Accent4" presStyleCnt="0"/>
      <dgm:spPr/>
    </dgm:pt>
    <dgm:pt modelId="{6433CC62-A950-452F-9F37-201F21B628F9}" type="pres">
      <dgm:prSet presAssocID="{7507A080-AE69-4F90-94CB-77CDB63104BF}" presName="Accent" presStyleLbl="node1" presStyleIdx="3" presStyleCnt="6" custLinFactX="-98869" custLinFactNeighborX="-100000" custLinFactNeighborY="-14685"/>
      <dgm:spPr>
        <a:solidFill>
          <a:schemeClr val="accent3">
            <a:lumMod val="50000"/>
          </a:schemeClr>
        </a:solidFill>
      </dgm:spPr>
    </dgm:pt>
    <dgm:pt modelId="{91FEE58E-C5EE-4295-9C05-368BF91162A9}" type="pres">
      <dgm:prSet presAssocID="{7507A080-AE69-4F90-94CB-77CDB63104BF}" presName="Parent4" presStyleLbl="revTx" presStyleIdx="3" presStyleCnt="6" custScaleX="727228" custScaleY="184102" custLinFactX="25009" custLinFactNeighborX="100000" custLinFactNeighborY="-52668">
        <dgm:presLayoutVars>
          <dgm:chMax val="1"/>
          <dgm:chPref val="1"/>
          <dgm:bulletEnabled val="1"/>
        </dgm:presLayoutVars>
      </dgm:prSet>
      <dgm:spPr/>
      <dgm:t>
        <a:bodyPr/>
        <a:lstStyle/>
        <a:p>
          <a:endParaRPr lang="en-US"/>
        </a:p>
      </dgm:t>
    </dgm:pt>
    <dgm:pt modelId="{F29AF2F6-0E0F-411E-8B96-23E9942E4E24}" type="pres">
      <dgm:prSet presAssocID="{9CE7B3E1-4317-45BB-9314-31DBD0B5077B}" presName="Accent5" presStyleCnt="0"/>
      <dgm:spPr/>
    </dgm:pt>
    <dgm:pt modelId="{11330697-D6BB-4280-BE9B-D71B44CF2DE3}" type="pres">
      <dgm:prSet presAssocID="{9CE7B3E1-4317-45BB-9314-31DBD0B5077B}" presName="Accent" presStyleLbl="node1" presStyleIdx="4" presStyleCnt="6" custLinFactX="-100000" custLinFactNeighborX="-118843" custLinFactNeighborY="-25364"/>
      <dgm:spPr>
        <a:solidFill>
          <a:srgbClr val="008080"/>
        </a:solidFill>
      </dgm:spPr>
    </dgm:pt>
    <dgm:pt modelId="{4C8F48BB-9314-4CF7-B643-8D273623DB38}" type="pres">
      <dgm:prSet presAssocID="{9CE7B3E1-4317-45BB-9314-31DBD0B5077B}" presName="Parent5" presStyleLbl="revTx" presStyleIdx="4" presStyleCnt="6" custScaleX="727228" custScaleY="184102" custLinFactNeighborX="76554" custLinFactNeighborY="-71820">
        <dgm:presLayoutVars>
          <dgm:chMax val="1"/>
          <dgm:chPref val="1"/>
          <dgm:bulletEnabled val="1"/>
        </dgm:presLayoutVars>
      </dgm:prSet>
      <dgm:spPr/>
      <dgm:t>
        <a:bodyPr/>
        <a:lstStyle/>
        <a:p>
          <a:endParaRPr lang="en-US"/>
        </a:p>
      </dgm:t>
    </dgm:pt>
    <dgm:pt modelId="{CEE2729D-FFF1-467A-A322-91832FFADD3A}" type="pres">
      <dgm:prSet presAssocID="{94FD75AF-DBF2-4D77-B64A-5B95D0B6FE7B}" presName="Accent6" presStyleCnt="0"/>
      <dgm:spPr/>
    </dgm:pt>
    <dgm:pt modelId="{A7DD1343-8F2A-4272-BE76-5B62A6C983E6}" type="pres">
      <dgm:prSet presAssocID="{94FD75AF-DBF2-4D77-B64A-5B95D0B6FE7B}" presName="Accent" presStyleLbl="node1" presStyleIdx="5" presStyleCnt="6" custAng="1515198" custLinFactX="-100000" custLinFactNeighborX="-128371" custLinFactNeighborY="-34164"/>
      <dgm:spPr>
        <a:solidFill>
          <a:srgbClr val="006699"/>
        </a:solidFill>
      </dgm:spPr>
    </dgm:pt>
    <dgm:pt modelId="{6616BCD9-6760-4A87-816C-ED6AF383B6CB}" type="pres">
      <dgm:prSet presAssocID="{94FD75AF-DBF2-4D77-B64A-5B95D0B6FE7B}" presName="Parent6" presStyleLbl="revTx" presStyleIdx="5" presStyleCnt="6" custScaleX="727228" custScaleY="184102" custLinFactX="25462" custLinFactNeighborX="100000" custLinFactNeighborY="-71819">
        <dgm:presLayoutVars>
          <dgm:chMax val="1"/>
          <dgm:chPref val="1"/>
          <dgm:bulletEnabled val="1"/>
        </dgm:presLayoutVars>
      </dgm:prSet>
      <dgm:spPr/>
      <dgm:t>
        <a:bodyPr/>
        <a:lstStyle/>
        <a:p>
          <a:endParaRPr lang="en-US"/>
        </a:p>
      </dgm:t>
    </dgm:pt>
  </dgm:ptLst>
  <dgm:cxnLst>
    <dgm:cxn modelId="{28DC2A7E-CD65-4478-B1C1-580B0CA17232}" srcId="{81060498-AFE1-4C55-A03D-75148AD39047}" destId="{7507A080-AE69-4F90-94CB-77CDB63104BF}" srcOrd="3" destOrd="0" parTransId="{142D10C5-06F8-453D-8335-AD01E3BCDCCC}" sibTransId="{277F559C-6CF7-4E97-8B65-DD5D3D29B4C9}"/>
    <dgm:cxn modelId="{72E02C14-58DD-416A-B181-509A4103DB17}" type="presOf" srcId="{10061C68-5377-4CA7-959D-7CFC53306CEF}" destId="{A96868A9-9533-41CB-B941-709AD94A588F}" srcOrd="0" destOrd="0" presId="urn:microsoft.com/office/officeart/2009/layout/CircleArrowProcess"/>
    <dgm:cxn modelId="{352C124D-E8ED-45AF-A323-19B358C63847}" srcId="{81060498-AFE1-4C55-A03D-75148AD39047}" destId="{09FBD5BC-7F1C-4EF3-BC22-0918DD20816D}" srcOrd="2" destOrd="0" parTransId="{E2F7B0BA-C079-405B-9B9B-F6AD7B3CB8F6}" sibTransId="{119B641D-A227-40B2-BF86-CFB15BA839BE}"/>
    <dgm:cxn modelId="{9E430E5B-4205-40C0-A302-66A581A6B39A}" type="presOf" srcId="{09FBD5BC-7F1C-4EF3-BC22-0918DD20816D}" destId="{D2F2FEDE-4A9C-4D55-B205-BA6A24C74F75}" srcOrd="0" destOrd="0" presId="urn:microsoft.com/office/officeart/2009/layout/CircleArrowProcess"/>
    <dgm:cxn modelId="{ADF80196-65DB-4FD8-A3B3-515BB1FB3230}" type="presOf" srcId="{A20ABBDF-3A02-48EA-8381-70B829824906}" destId="{D76B0264-9DD1-4BE8-99CA-03AE049A5EF0}" srcOrd="0" destOrd="0" presId="urn:microsoft.com/office/officeart/2009/layout/CircleArrowProcess"/>
    <dgm:cxn modelId="{C5C24488-3022-4F06-A2D0-D6B65BA276EA}" type="presOf" srcId="{94FD75AF-DBF2-4D77-B64A-5B95D0B6FE7B}" destId="{6616BCD9-6760-4A87-816C-ED6AF383B6CB}" srcOrd="0" destOrd="0" presId="urn:microsoft.com/office/officeart/2009/layout/CircleArrowProcess"/>
    <dgm:cxn modelId="{BCC43FB2-9137-4F46-8756-2BCABF561CB6}" type="presOf" srcId="{81060498-AFE1-4C55-A03D-75148AD39047}" destId="{5E108A0A-B6B6-4D96-8D5C-A0D58BFEB126}" srcOrd="0" destOrd="0" presId="urn:microsoft.com/office/officeart/2009/layout/CircleArrowProcess"/>
    <dgm:cxn modelId="{50A431EA-A138-42CC-BB71-6AACEEC12065}" type="presOf" srcId="{7507A080-AE69-4F90-94CB-77CDB63104BF}" destId="{91FEE58E-C5EE-4295-9C05-368BF91162A9}" srcOrd="0" destOrd="0" presId="urn:microsoft.com/office/officeart/2009/layout/CircleArrowProcess"/>
    <dgm:cxn modelId="{015C5938-7A14-4FD3-BF5D-74530A7648BA}" srcId="{81060498-AFE1-4C55-A03D-75148AD39047}" destId="{A20ABBDF-3A02-48EA-8381-70B829824906}" srcOrd="1" destOrd="0" parTransId="{3E5F185B-3393-4BE1-B537-A9A744AB3FC9}" sibTransId="{4EF28C86-1DB2-40A1-9FB0-F0FC78E15926}"/>
    <dgm:cxn modelId="{431E331D-88CF-4C87-AF8D-294FE037EEBE}" type="presOf" srcId="{9CE7B3E1-4317-45BB-9314-31DBD0B5077B}" destId="{4C8F48BB-9314-4CF7-B643-8D273623DB38}" srcOrd="0" destOrd="0" presId="urn:microsoft.com/office/officeart/2009/layout/CircleArrowProcess"/>
    <dgm:cxn modelId="{744E287D-97BE-4445-9A38-0A2CC22EC8A0}" srcId="{81060498-AFE1-4C55-A03D-75148AD39047}" destId="{10061C68-5377-4CA7-959D-7CFC53306CEF}" srcOrd="0" destOrd="0" parTransId="{9BEFFC69-8DF0-4FED-BDB9-4416D1F5EA1B}" sibTransId="{667A183C-E246-4900-83C7-7164B7ECD91F}"/>
    <dgm:cxn modelId="{71E25F39-DEAF-41C8-A76A-7639C1FF8A1B}" srcId="{81060498-AFE1-4C55-A03D-75148AD39047}" destId="{9CE7B3E1-4317-45BB-9314-31DBD0B5077B}" srcOrd="4" destOrd="0" parTransId="{41BB2F16-E9E4-4A25-AD47-39E840034604}" sibTransId="{AC77AE6E-D07F-4A79-A022-B53934E5B37B}"/>
    <dgm:cxn modelId="{CD888F2E-A1C1-4834-AD77-6255DAB184C9}" srcId="{81060498-AFE1-4C55-A03D-75148AD39047}" destId="{94FD75AF-DBF2-4D77-B64A-5B95D0B6FE7B}" srcOrd="5" destOrd="0" parTransId="{C5E521CA-4CE4-421C-8EB1-D780A678820C}" sibTransId="{6C4A4FDC-13D7-4E10-9730-E22F8201DA33}"/>
    <dgm:cxn modelId="{E622CAF1-6FD0-4CB7-B54E-45ABEB6CEF35}" type="presParOf" srcId="{5E108A0A-B6B6-4D96-8D5C-A0D58BFEB126}" destId="{A07B179A-85E0-4B13-BEBE-C133EB61D4F9}" srcOrd="0" destOrd="0" presId="urn:microsoft.com/office/officeart/2009/layout/CircleArrowProcess"/>
    <dgm:cxn modelId="{BAAFAB81-FFCE-47DF-BA5F-B56C865F2475}" type="presParOf" srcId="{A07B179A-85E0-4B13-BEBE-C133EB61D4F9}" destId="{19414CBE-EC45-4929-A6C5-29FEDD6EE539}" srcOrd="0" destOrd="0" presId="urn:microsoft.com/office/officeart/2009/layout/CircleArrowProcess"/>
    <dgm:cxn modelId="{FBF86582-05C2-4E86-877F-70644F2CC9FE}" type="presParOf" srcId="{5E108A0A-B6B6-4D96-8D5C-A0D58BFEB126}" destId="{A96868A9-9533-41CB-B941-709AD94A588F}" srcOrd="1" destOrd="0" presId="urn:microsoft.com/office/officeart/2009/layout/CircleArrowProcess"/>
    <dgm:cxn modelId="{D0FA3CB9-9860-4350-896B-25643AD742DE}" type="presParOf" srcId="{5E108A0A-B6B6-4D96-8D5C-A0D58BFEB126}" destId="{5DA60936-E52E-4869-B623-631D61319AD8}" srcOrd="2" destOrd="0" presId="urn:microsoft.com/office/officeart/2009/layout/CircleArrowProcess"/>
    <dgm:cxn modelId="{1689BE4C-ADD8-4F95-B205-C9E651D98C5D}" type="presParOf" srcId="{5DA60936-E52E-4869-B623-631D61319AD8}" destId="{A3469412-E9DE-43BC-A222-1998F4AC6FE1}" srcOrd="0" destOrd="0" presId="urn:microsoft.com/office/officeart/2009/layout/CircleArrowProcess"/>
    <dgm:cxn modelId="{21D030A4-EDB4-4889-BBFF-5477AEDF025F}" type="presParOf" srcId="{5E108A0A-B6B6-4D96-8D5C-A0D58BFEB126}" destId="{D76B0264-9DD1-4BE8-99CA-03AE049A5EF0}" srcOrd="3" destOrd="0" presId="urn:microsoft.com/office/officeart/2009/layout/CircleArrowProcess"/>
    <dgm:cxn modelId="{CB910B83-87DF-48FD-A2D6-A421B1AB4B97}" type="presParOf" srcId="{5E108A0A-B6B6-4D96-8D5C-A0D58BFEB126}" destId="{E3EC47E0-8051-41DA-A074-60557795ACA8}" srcOrd="4" destOrd="0" presId="urn:microsoft.com/office/officeart/2009/layout/CircleArrowProcess"/>
    <dgm:cxn modelId="{80B3FD90-8429-4E96-A5BB-39637CB48F49}" type="presParOf" srcId="{E3EC47E0-8051-41DA-A074-60557795ACA8}" destId="{CFAFA1EB-B604-4AD9-B063-A4F344CB63F9}" srcOrd="0" destOrd="0" presId="urn:microsoft.com/office/officeart/2009/layout/CircleArrowProcess"/>
    <dgm:cxn modelId="{4BA8BB18-4B0E-4B75-8FE5-F5C271D63FBF}" type="presParOf" srcId="{5E108A0A-B6B6-4D96-8D5C-A0D58BFEB126}" destId="{D2F2FEDE-4A9C-4D55-B205-BA6A24C74F75}" srcOrd="5" destOrd="0" presId="urn:microsoft.com/office/officeart/2009/layout/CircleArrowProcess"/>
    <dgm:cxn modelId="{3EEFEFB3-9586-458B-AE48-D642AE9F4BDF}" type="presParOf" srcId="{5E108A0A-B6B6-4D96-8D5C-A0D58BFEB126}" destId="{6875CEA2-26F5-4BFD-8207-C1D140B1015F}" srcOrd="6" destOrd="0" presId="urn:microsoft.com/office/officeart/2009/layout/CircleArrowProcess"/>
    <dgm:cxn modelId="{44EE7F39-2D1B-4749-B513-D975357769B8}" type="presParOf" srcId="{6875CEA2-26F5-4BFD-8207-C1D140B1015F}" destId="{6433CC62-A950-452F-9F37-201F21B628F9}" srcOrd="0" destOrd="0" presId="urn:microsoft.com/office/officeart/2009/layout/CircleArrowProcess"/>
    <dgm:cxn modelId="{703CBB06-E259-4167-92B0-E162EDF5C8ED}" type="presParOf" srcId="{5E108A0A-B6B6-4D96-8D5C-A0D58BFEB126}" destId="{91FEE58E-C5EE-4295-9C05-368BF91162A9}" srcOrd="7" destOrd="0" presId="urn:microsoft.com/office/officeart/2009/layout/CircleArrowProcess"/>
    <dgm:cxn modelId="{FCC8CCDB-208C-4D1D-8D58-A9CCD7572F4D}" type="presParOf" srcId="{5E108A0A-B6B6-4D96-8D5C-A0D58BFEB126}" destId="{F29AF2F6-0E0F-411E-8B96-23E9942E4E24}" srcOrd="8" destOrd="0" presId="urn:microsoft.com/office/officeart/2009/layout/CircleArrowProcess"/>
    <dgm:cxn modelId="{CD3EB99F-7740-4690-8244-9675DDBBD915}" type="presParOf" srcId="{F29AF2F6-0E0F-411E-8B96-23E9942E4E24}" destId="{11330697-D6BB-4280-BE9B-D71B44CF2DE3}" srcOrd="0" destOrd="0" presId="urn:microsoft.com/office/officeart/2009/layout/CircleArrowProcess"/>
    <dgm:cxn modelId="{D7533510-843E-4091-8124-5491E338DFF0}" type="presParOf" srcId="{5E108A0A-B6B6-4D96-8D5C-A0D58BFEB126}" destId="{4C8F48BB-9314-4CF7-B643-8D273623DB38}" srcOrd="9" destOrd="0" presId="urn:microsoft.com/office/officeart/2009/layout/CircleArrowProcess"/>
    <dgm:cxn modelId="{8975572C-669E-4DD9-A0CD-4B71340E5527}" type="presParOf" srcId="{5E108A0A-B6B6-4D96-8D5C-A0D58BFEB126}" destId="{CEE2729D-FFF1-467A-A322-91832FFADD3A}" srcOrd="10" destOrd="0" presId="urn:microsoft.com/office/officeart/2009/layout/CircleArrowProcess"/>
    <dgm:cxn modelId="{0D3966FC-F6FF-45FC-833A-449385AE6C6D}" type="presParOf" srcId="{CEE2729D-FFF1-467A-A322-91832FFADD3A}" destId="{A7DD1343-8F2A-4272-BE76-5B62A6C983E6}" srcOrd="0" destOrd="0" presId="urn:microsoft.com/office/officeart/2009/layout/CircleArrowProcess"/>
    <dgm:cxn modelId="{3D6D196F-7A68-4025-8212-07DE1A005603}" type="presParOf" srcId="{5E108A0A-B6B6-4D96-8D5C-A0D58BFEB126}" destId="{6616BCD9-6760-4A87-816C-ED6AF383B6CB}" srcOrd="11"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8B1EE9A-7E4D-438C-BAA9-0A9E5DA5A934}" type="doc">
      <dgm:prSet loTypeId="urn:microsoft.com/office/officeart/2005/8/layout/arrow4" loCatId="relationship" qsTypeId="urn:microsoft.com/office/officeart/2005/8/quickstyle/simple1" qsCatId="simple" csTypeId="urn:microsoft.com/office/officeart/2005/8/colors/colorful2" csCatId="colorful" phldr="1"/>
      <dgm:spPr/>
      <dgm:t>
        <a:bodyPr/>
        <a:lstStyle/>
        <a:p>
          <a:endParaRPr lang="en-US"/>
        </a:p>
      </dgm:t>
    </dgm:pt>
    <dgm:pt modelId="{A5D88EF8-9609-40EB-9CE4-0B78322DA204}">
      <dgm:prSet custT="1"/>
      <dgm:spPr>
        <a:solidFill>
          <a:schemeClr val="accent3">
            <a:lumMod val="20000"/>
            <a:lumOff val="80000"/>
          </a:schemeClr>
        </a:solidFill>
        <a:effectLst>
          <a:innerShdw blurRad="38100" dist="12700" dir="13500000">
            <a:prstClr val="black">
              <a:alpha val="80000"/>
            </a:prstClr>
          </a:innerShdw>
        </a:effectLst>
      </dgm:spPr>
      <dgm:t>
        <a:bodyPr lIns="180000" tIns="144000"/>
        <a:lstStyle/>
        <a:p>
          <a:pPr rtl="0"/>
          <a:r>
            <a:rPr lang="en-US" sz="2400" b="1" dirty="0" smtClean="0">
              <a:solidFill>
                <a:schemeClr val="accent3">
                  <a:lumMod val="50000"/>
                </a:schemeClr>
              </a:solidFill>
            </a:rPr>
            <a:t>Negotiable</a:t>
          </a:r>
        </a:p>
      </dgm:t>
    </dgm:pt>
    <dgm:pt modelId="{E6BDAB24-859A-4731-8C9F-88D564B17764}" type="parTrans" cxnId="{1A1FE5E8-5EB4-4D7F-A8A1-120169A07B9B}">
      <dgm:prSet/>
      <dgm:spPr/>
      <dgm:t>
        <a:bodyPr/>
        <a:lstStyle/>
        <a:p>
          <a:pPr>
            <a:lnSpc>
              <a:spcPct val="74000"/>
            </a:lnSpc>
          </a:pPr>
          <a:endParaRPr lang="en-US" sz="1800"/>
        </a:p>
      </dgm:t>
    </dgm:pt>
    <dgm:pt modelId="{32C62B5F-7E55-40B4-B512-38EE140C7186}" type="sibTrans" cxnId="{1A1FE5E8-5EB4-4D7F-A8A1-120169A07B9B}">
      <dgm:prSet/>
      <dgm:spPr/>
      <dgm:t>
        <a:bodyPr/>
        <a:lstStyle/>
        <a:p>
          <a:pPr>
            <a:lnSpc>
              <a:spcPct val="74000"/>
            </a:lnSpc>
          </a:pPr>
          <a:endParaRPr lang="en-US" sz="1800"/>
        </a:p>
      </dgm:t>
    </dgm:pt>
    <dgm:pt modelId="{E52C5A7A-A93E-4E3D-985F-BFB767AD106A}">
      <dgm:prSet custT="1"/>
      <dgm:spPr>
        <a:solidFill>
          <a:schemeClr val="accent3">
            <a:lumMod val="20000"/>
            <a:lumOff val="80000"/>
          </a:schemeClr>
        </a:solidFill>
        <a:effectLst>
          <a:innerShdw blurRad="38100" dist="12700" dir="13500000">
            <a:prstClr val="black">
              <a:alpha val="80000"/>
            </a:prstClr>
          </a:innerShdw>
        </a:effectLst>
      </dgm:spPr>
      <dgm:t>
        <a:bodyPr lIns="180000" tIns="144000"/>
        <a:lstStyle/>
        <a:p>
          <a:pPr algn="l">
            <a:lnSpc>
              <a:spcPct val="74000"/>
            </a:lnSpc>
          </a:pPr>
          <a:r>
            <a:rPr lang="en-GB" sz="1800" dirty="0" smtClean="0"/>
            <a:t>Payment terms</a:t>
          </a:r>
        </a:p>
      </dgm:t>
    </dgm:pt>
    <dgm:pt modelId="{CECA4EEE-A4BE-49DD-9B3B-CD5F9D3FBFF1}" type="parTrans" cxnId="{49B5639A-FC5C-4F4F-8018-3F261819603F}">
      <dgm:prSet/>
      <dgm:spPr/>
      <dgm:t>
        <a:bodyPr/>
        <a:lstStyle/>
        <a:p>
          <a:pPr>
            <a:lnSpc>
              <a:spcPct val="74000"/>
            </a:lnSpc>
          </a:pPr>
          <a:endParaRPr lang="en-US" sz="1800"/>
        </a:p>
      </dgm:t>
    </dgm:pt>
    <dgm:pt modelId="{43EC09C0-D452-4C8F-8550-986B7C354880}" type="sibTrans" cxnId="{49B5639A-FC5C-4F4F-8018-3F261819603F}">
      <dgm:prSet/>
      <dgm:spPr/>
      <dgm:t>
        <a:bodyPr/>
        <a:lstStyle/>
        <a:p>
          <a:pPr>
            <a:lnSpc>
              <a:spcPct val="74000"/>
            </a:lnSpc>
          </a:pPr>
          <a:endParaRPr lang="en-US" sz="1800"/>
        </a:p>
      </dgm:t>
    </dgm:pt>
    <dgm:pt modelId="{081FA596-D809-4046-AA05-34D12A1D25B6}">
      <dgm:prSet custT="1"/>
      <dgm:spPr>
        <a:solidFill>
          <a:schemeClr val="accent3">
            <a:lumMod val="20000"/>
            <a:lumOff val="80000"/>
          </a:schemeClr>
        </a:solidFill>
        <a:effectLst>
          <a:innerShdw blurRad="38100" dist="12700" dir="13500000">
            <a:prstClr val="black">
              <a:alpha val="80000"/>
            </a:prstClr>
          </a:innerShdw>
        </a:effectLst>
      </dgm:spPr>
      <dgm:t>
        <a:bodyPr lIns="180000" tIns="144000"/>
        <a:lstStyle/>
        <a:p>
          <a:pPr algn="l">
            <a:lnSpc>
              <a:spcPct val="74000"/>
            </a:lnSpc>
          </a:pPr>
          <a:r>
            <a:rPr lang="en-GB" sz="1800" dirty="0" smtClean="0"/>
            <a:t>Support</a:t>
          </a:r>
        </a:p>
      </dgm:t>
    </dgm:pt>
    <dgm:pt modelId="{AA2180B8-BEEE-4466-B087-0E0435BED701}" type="parTrans" cxnId="{FD9504CC-9D41-497D-8E3F-9A62D575FA70}">
      <dgm:prSet/>
      <dgm:spPr/>
      <dgm:t>
        <a:bodyPr/>
        <a:lstStyle/>
        <a:p>
          <a:pPr>
            <a:lnSpc>
              <a:spcPct val="74000"/>
            </a:lnSpc>
          </a:pPr>
          <a:endParaRPr lang="en-US" sz="1800"/>
        </a:p>
      </dgm:t>
    </dgm:pt>
    <dgm:pt modelId="{0B999841-25F1-4318-B7A8-8767C838FCC5}" type="sibTrans" cxnId="{FD9504CC-9D41-497D-8E3F-9A62D575FA70}">
      <dgm:prSet/>
      <dgm:spPr/>
      <dgm:t>
        <a:bodyPr/>
        <a:lstStyle/>
        <a:p>
          <a:pPr>
            <a:lnSpc>
              <a:spcPct val="74000"/>
            </a:lnSpc>
          </a:pPr>
          <a:endParaRPr lang="en-US" sz="1800"/>
        </a:p>
      </dgm:t>
    </dgm:pt>
    <dgm:pt modelId="{1E9656F8-8070-4366-954A-219F3F3B00C0}">
      <dgm:prSet custT="1"/>
      <dgm:spPr>
        <a:solidFill>
          <a:schemeClr val="accent3">
            <a:lumMod val="20000"/>
            <a:lumOff val="80000"/>
          </a:schemeClr>
        </a:solidFill>
        <a:effectLst>
          <a:innerShdw blurRad="38100" dist="12700" dir="13500000">
            <a:prstClr val="black">
              <a:alpha val="80000"/>
            </a:prstClr>
          </a:innerShdw>
        </a:effectLst>
      </dgm:spPr>
      <dgm:t>
        <a:bodyPr lIns="180000" tIns="144000"/>
        <a:lstStyle/>
        <a:p>
          <a:pPr algn="l">
            <a:lnSpc>
              <a:spcPct val="74000"/>
            </a:lnSpc>
          </a:pPr>
          <a:r>
            <a:rPr lang="en-GB" sz="1800" dirty="0" smtClean="0"/>
            <a:t>References</a:t>
          </a:r>
        </a:p>
      </dgm:t>
    </dgm:pt>
    <dgm:pt modelId="{9A0CA0B6-AC3B-4DAA-9C0B-70AAE66C35C1}" type="parTrans" cxnId="{D1A44712-06AA-44BE-8F70-92CCAFCE6ABA}">
      <dgm:prSet/>
      <dgm:spPr/>
      <dgm:t>
        <a:bodyPr/>
        <a:lstStyle/>
        <a:p>
          <a:pPr>
            <a:lnSpc>
              <a:spcPct val="74000"/>
            </a:lnSpc>
          </a:pPr>
          <a:endParaRPr lang="en-US" sz="1800"/>
        </a:p>
      </dgm:t>
    </dgm:pt>
    <dgm:pt modelId="{1E282DB3-B414-4DCF-9B6F-74D1BAAD55A6}" type="sibTrans" cxnId="{D1A44712-06AA-44BE-8F70-92CCAFCE6ABA}">
      <dgm:prSet/>
      <dgm:spPr/>
      <dgm:t>
        <a:bodyPr/>
        <a:lstStyle/>
        <a:p>
          <a:pPr>
            <a:lnSpc>
              <a:spcPct val="74000"/>
            </a:lnSpc>
          </a:pPr>
          <a:endParaRPr lang="en-US" sz="1800"/>
        </a:p>
      </dgm:t>
    </dgm:pt>
    <dgm:pt modelId="{396115BD-83CC-4A95-98EF-84F44D9987F0}">
      <dgm:prSet custT="1"/>
      <dgm:spPr>
        <a:solidFill>
          <a:schemeClr val="accent3">
            <a:lumMod val="20000"/>
            <a:lumOff val="80000"/>
          </a:schemeClr>
        </a:solidFill>
        <a:effectLst>
          <a:innerShdw blurRad="38100" dist="12700" dir="13500000">
            <a:prstClr val="black">
              <a:alpha val="80000"/>
            </a:prstClr>
          </a:innerShdw>
        </a:effectLst>
      </dgm:spPr>
      <dgm:t>
        <a:bodyPr lIns="180000" tIns="144000"/>
        <a:lstStyle/>
        <a:p>
          <a:pPr algn="l">
            <a:lnSpc>
              <a:spcPct val="74000"/>
            </a:lnSpc>
          </a:pPr>
          <a:r>
            <a:rPr lang="en-GB" sz="1800" dirty="0" smtClean="0"/>
            <a:t>Staff &amp; Executives</a:t>
          </a:r>
        </a:p>
      </dgm:t>
    </dgm:pt>
    <dgm:pt modelId="{5D26EB5F-1B26-4DB4-B0A8-CFF56144D2B4}" type="parTrans" cxnId="{7778977E-B626-4929-9EF2-88E8246B00E3}">
      <dgm:prSet/>
      <dgm:spPr/>
      <dgm:t>
        <a:bodyPr/>
        <a:lstStyle/>
        <a:p>
          <a:pPr>
            <a:lnSpc>
              <a:spcPct val="74000"/>
            </a:lnSpc>
          </a:pPr>
          <a:endParaRPr lang="en-US" sz="1800"/>
        </a:p>
      </dgm:t>
    </dgm:pt>
    <dgm:pt modelId="{3DB578CD-25E2-484A-9FF9-BB193609D0BA}" type="sibTrans" cxnId="{7778977E-B626-4929-9EF2-88E8246B00E3}">
      <dgm:prSet/>
      <dgm:spPr/>
      <dgm:t>
        <a:bodyPr/>
        <a:lstStyle/>
        <a:p>
          <a:pPr>
            <a:lnSpc>
              <a:spcPct val="74000"/>
            </a:lnSpc>
          </a:pPr>
          <a:endParaRPr lang="en-US" sz="1800"/>
        </a:p>
      </dgm:t>
    </dgm:pt>
    <dgm:pt modelId="{93095303-3D47-4387-81D2-8EA433C58212}">
      <dgm:prSet custT="1"/>
      <dgm:spPr>
        <a:solidFill>
          <a:schemeClr val="accent3">
            <a:lumMod val="20000"/>
            <a:lumOff val="80000"/>
          </a:schemeClr>
        </a:solidFill>
        <a:effectLst>
          <a:innerShdw blurRad="38100" dist="12700" dir="13500000">
            <a:prstClr val="black">
              <a:alpha val="80000"/>
            </a:prstClr>
          </a:innerShdw>
        </a:effectLst>
      </dgm:spPr>
      <dgm:t>
        <a:bodyPr lIns="180000" tIns="144000"/>
        <a:lstStyle/>
        <a:p>
          <a:pPr algn="l">
            <a:lnSpc>
              <a:spcPct val="74000"/>
            </a:lnSpc>
          </a:pPr>
          <a:r>
            <a:rPr lang="en-GB" sz="1800" dirty="0" smtClean="0"/>
            <a:t>Terms &amp; Conditions</a:t>
          </a:r>
        </a:p>
      </dgm:t>
    </dgm:pt>
    <dgm:pt modelId="{9FB47A1A-E3DB-4CD0-96AB-F2EC679373E3}" type="parTrans" cxnId="{786A5F83-25A2-474A-99FF-98FF2640EC8F}">
      <dgm:prSet/>
      <dgm:spPr/>
      <dgm:t>
        <a:bodyPr/>
        <a:lstStyle/>
        <a:p>
          <a:pPr>
            <a:lnSpc>
              <a:spcPct val="74000"/>
            </a:lnSpc>
          </a:pPr>
          <a:endParaRPr lang="en-US" sz="1800"/>
        </a:p>
      </dgm:t>
    </dgm:pt>
    <dgm:pt modelId="{5FCE52C2-2404-47FB-9902-678D8B9E8FDC}" type="sibTrans" cxnId="{786A5F83-25A2-474A-99FF-98FF2640EC8F}">
      <dgm:prSet/>
      <dgm:spPr/>
      <dgm:t>
        <a:bodyPr/>
        <a:lstStyle/>
        <a:p>
          <a:pPr>
            <a:lnSpc>
              <a:spcPct val="74000"/>
            </a:lnSpc>
          </a:pPr>
          <a:endParaRPr lang="en-US" sz="1800"/>
        </a:p>
      </dgm:t>
    </dgm:pt>
    <dgm:pt modelId="{161C235A-9707-41FA-960E-71B7855F2AEF}">
      <dgm:prSet custT="1"/>
      <dgm:spPr>
        <a:solidFill>
          <a:schemeClr val="accent3">
            <a:lumMod val="20000"/>
            <a:lumOff val="80000"/>
          </a:schemeClr>
        </a:solidFill>
        <a:effectLst>
          <a:innerShdw blurRad="38100" dist="12700" dir="13500000">
            <a:prstClr val="black">
              <a:alpha val="80000"/>
            </a:prstClr>
          </a:innerShdw>
        </a:effectLst>
      </dgm:spPr>
      <dgm:t>
        <a:bodyPr lIns="180000" tIns="144000"/>
        <a:lstStyle/>
        <a:p>
          <a:pPr algn="l">
            <a:lnSpc>
              <a:spcPct val="74000"/>
            </a:lnSpc>
          </a:pPr>
          <a:r>
            <a:rPr lang="en-GB" sz="1800" dirty="0" smtClean="0"/>
            <a:t>Timescale</a:t>
          </a:r>
        </a:p>
      </dgm:t>
    </dgm:pt>
    <dgm:pt modelId="{56880BF5-357E-4FB7-946E-198B0340622D}" type="parTrans" cxnId="{0E06D705-7D92-4D6B-B5E0-943206650818}">
      <dgm:prSet/>
      <dgm:spPr/>
      <dgm:t>
        <a:bodyPr/>
        <a:lstStyle/>
        <a:p>
          <a:pPr>
            <a:lnSpc>
              <a:spcPct val="74000"/>
            </a:lnSpc>
          </a:pPr>
          <a:endParaRPr lang="en-US" sz="1800"/>
        </a:p>
      </dgm:t>
    </dgm:pt>
    <dgm:pt modelId="{005A03F2-3A5E-4B1E-A1C1-A7A3C61C9EC5}" type="sibTrans" cxnId="{0E06D705-7D92-4D6B-B5E0-943206650818}">
      <dgm:prSet/>
      <dgm:spPr/>
      <dgm:t>
        <a:bodyPr/>
        <a:lstStyle/>
        <a:p>
          <a:pPr>
            <a:lnSpc>
              <a:spcPct val="74000"/>
            </a:lnSpc>
          </a:pPr>
          <a:endParaRPr lang="en-US" sz="1800"/>
        </a:p>
      </dgm:t>
    </dgm:pt>
    <dgm:pt modelId="{35D9712B-9F3B-4237-A364-6D9984B7E000}">
      <dgm:prSet custT="1"/>
      <dgm:spPr>
        <a:solidFill>
          <a:schemeClr val="accent3">
            <a:lumMod val="20000"/>
            <a:lumOff val="80000"/>
          </a:schemeClr>
        </a:solidFill>
        <a:effectLst>
          <a:innerShdw blurRad="38100" dist="12700" dir="13500000">
            <a:prstClr val="black">
              <a:alpha val="80000"/>
            </a:prstClr>
          </a:innerShdw>
        </a:effectLst>
      </dgm:spPr>
      <dgm:t>
        <a:bodyPr lIns="180000" tIns="144000"/>
        <a:lstStyle/>
        <a:p>
          <a:pPr algn="l">
            <a:lnSpc>
              <a:spcPct val="74000"/>
            </a:lnSpc>
          </a:pPr>
          <a:r>
            <a:rPr lang="en-GB" sz="1800" dirty="0" smtClean="0"/>
            <a:t>Financing</a:t>
          </a:r>
        </a:p>
      </dgm:t>
    </dgm:pt>
    <dgm:pt modelId="{50F94A7E-9BB7-47A2-9AC5-4ECBEE3D763E}" type="parTrans" cxnId="{B6B61958-2F8E-4595-B594-71A7CA2BD567}">
      <dgm:prSet/>
      <dgm:spPr/>
      <dgm:t>
        <a:bodyPr/>
        <a:lstStyle/>
        <a:p>
          <a:pPr>
            <a:lnSpc>
              <a:spcPct val="74000"/>
            </a:lnSpc>
          </a:pPr>
          <a:endParaRPr lang="en-US" sz="1800"/>
        </a:p>
      </dgm:t>
    </dgm:pt>
    <dgm:pt modelId="{4E2FD56B-7C2E-478B-B829-35867307FE41}" type="sibTrans" cxnId="{B6B61958-2F8E-4595-B594-71A7CA2BD567}">
      <dgm:prSet/>
      <dgm:spPr/>
      <dgm:t>
        <a:bodyPr/>
        <a:lstStyle/>
        <a:p>
          <a:pPr>
            <a:lnSpc>
              <a:spcPct val="74000"/>
            </a:lnSpc>
          </a:pPr>
          <a:endParaRPr lang="en-US" sz="1800"/>
        </a:p>
      </dgm:t>
    </dgm:pt>
    <dgm:pt modelId="{5D58CCDB-D421-445C-99DA-1332F114E4C1}">
      <dgm:prSet custT="1"/>
      <dgm:spPr>
        <a:solidFill>
          <a:schemeClr val="accent3">
            <a:lumMod val="20000"/>
            <a:lumOff val="80000"/>
          </a:schemeClr>
        </a:solidFill>
        <a:effectLst>
          <a:innerShdw blurRad="38100" dist="12700" dir="13500000">
            <a:prstClr val="black">
              <a:alpha val="80000"/>
            </a:prstClr>
          </a:innerShdw>
        </a:effectLst>
      </dgm:spPr>
      <dgm:t>
        <a:bodyPr lIns="180000" tIns="144000"/>
        <a:lstStyle/>
        <a:p>
          <a:pPr algn="l">
            <a:lnSpc>
              <a:spcPct val="74000"/>
            </a:lnSpc>
          </a:pPr>
          <a:r>
            <a:rPr lang="en-GB" sz="1800" dirty="0" smtClean="0"/>
            <a:t>Resources</a:t>
          </a:r>
          <a:endParaRPr lang="en-GB" sz="1800" dirty="0"/>
        </a:p>
      </dgm:t>
    </dgm:pt>
    <dgm:pt modelId="{6BBF7653-25BC-4545-A593-8667E5AFE794}" type="parTrans" cxnId="{3E33455C-4BE5-465C-BF4D-3E025F0F19C4}">
      <dgm:prSet/>
      <dgm:spPr/>
      <dgm:t>
        <a:bodyPr/>
        <a:lstStyle/>
        <a:p>
          <a:pPr>
            <a:lnSpc>
              <a:spcPct val="74000"/>
            </a:lnSpc>
          </a:pPr>
          <a:endParaRPr lang="en-US" sz="1800"/>
        </a:p>
      </dgm:t>
    </dgm:pt>
    <dgm:pt modelId="{5662F781-BEA7-4FD4-9347-21AAE03C400D}" type="sibTrans" cxnId="{3E33455C-4BE5-465C-BF4D-3E025F0F19C4}">
      <dgm:prSet/>
      <dgm:spPr/>
      <dgm:t>
        <a:bodyPr/>
        <a:lstStyle/>
        <a:p>
          <a:pPr>
            <a:lnSpc>
              <a:spcPct val="74000"/>
            </a:lnSpc>
          </a:pPr>
          <a:endParaRPr lang="en-US" sz="1800"/>
        </a:p>
      </dgm:t>
    </dgm:pt>
    <dgm:pt modelId="{F0FE6E03-DFCF-4A97-8327-34ABE55EE111}">
      <dgm:prSet custT="1"/>
      <dgm:spPr>
        <a:solidFill>
          <a:schemeClr val="accent2">
            <a:lumMod val="20000"/>
            <a:lumOff val="80000"/>
          </a:schemeClr>
        </a:solidFill>
        <a:effectLst>
          <a:innerShdw blurRad="38100" dist="12700" dir="13500000">
            <a:prstClr val="black">
              <a:alpha val="80000"/>
            </a:prstClr>
          </a:innerShdw>
        </a:effectLst>
      </dgm:spPr>
      <dgm:t>
        <a:bodyPr lIns="144000" tIns="144000"/>
        <a:lstStyle/>
        <a:p>
          <a:pPr algn="l" rtl="0">
            <a:lnSpc>
              <a:spcPct val="74000"/>
            </a:lnSpc>
          </a:pPr>
          <a:r>
            <a:rPr lang="en-GB" sz="2400" b="1" baseline="0" dirty="0" smtClean="0">
              <a:solidFill>
                <a:schemeClr val="accent2"/>
              </a:solidFill>
            </a:rPr>
            <a:t>Careful Negotiating</a:t>
          </a:r>
        </a:p>
      </dgm:t>
    </dgm:pt>
    <dgm:pt modelId="{2F7662E3-CC8B-451C-ADBC-466B1006A274}" type="parTrans" cxnId="{302D2AC7-549A-4FA2-A1B3-F0939752EE27}">
      <dgm:prSet/>
      <dgm:spPr/>
      <dgm:t>
        <a:bodyPr/>
        <a:lstStyle/>
        <a:p>
          <a:pPr>
            <a:lnSpc>
              <a:spcPct val="74000"/>
            </a:lnSpc>
          </a:pPr>
          <a:endParaRPr lang="en-US" sz="1800"/>
        </a:p>
      </dgm:t>
    </dgm:pt>
    <dgm:pt modelId="{CFA4EDE5-F549-43C6-82CE-2740657938CE}" type="sibTrans" cxnId="{302D2AC7-549A-4FA2-A1B3-F0939752EE27}">
      <dgm:prSet/>
      <dgm:spPr/>
      <dgm:t>
        <a:bodyPr/>
        <a:lstStyle/>
        <a:p>
          <a:pPr>
            <a:lnSpc>
              <a:spcPct val="74000"/>
            </a:lnSpc>
          </a:pPr>
          <a:endParaRPr lang="en-US" sz="1800"/>
        </a:p>
      </dgm:t>
    </dgm:pt>
    <dgm:pt modelId="{F07AF91F-F9E9-435B-BE50-5C210F1A7615}">
      <dgm:prSet custT="1"/>
      <dgm:spPr>
        <a:solidFill>
          <a:schemeClr val="accent2">
            <a:lumMod val="20000"/>
            <a:lumOff val="80000"/>
          </a:schemeClr>
        </a:solidFill>
        <a:effectLst>
          <a:innerShdw blurRad="38100" dist="12700" dir="13500000">
            <a:prstClr val="black">
              <a:alpha val="80000"/>
            </a:prstClr>
          </a:innerShdw>
        </a:effectLst>
      </dgm:spPr>
      <dgm:t>
        <a:bodyPr lIns="144000" tIns="144000"/>
        <a:lstStyle/>
        <a:p>
          <a:pPr rtl="0">
            <a:lnSpc>
              <a:spcPct val="74000"/>
            </a:lnSpc>
          </a:pPr>
          <a:r>
            <a:rPr lang="en-GB" sz="1800" b="0" baseline="0" dirty="0" smtClean="0"/>
            <a:t>Intellectual Property Rights (IPR)</a:t>
          </a:r>
          <a:endParaRPr lang="en-US" sz="1800" dirty="0"/>
        </a:p>
      </dgm:t>
    </dgm:pt>
    <dgm:pt modelId="{629263D1-A7F6-47B3-9433-CC2529DCD365}" type="parTrans" cxnId="{76DE24E1-7F04-47A5-BE6D-32C646EA0F87}">
      <dgm:prSet/>
      <dgm:spPr/>
      <dgm:t>
        <a:bodyPr/>
        <a:lstStyle/>
        <a:p>
          <a:pPr>
            <a:lnSpc>
              <a:spcPct val="74000"/>
            </a:lnSpc>
          </a:pPr>
          <a:endParaRPr lang="en-US" sz="1800"/>
        </a:p>
      </dgm:t>
    </dgm:pt>
    <dgm:pt modelId="{9D658177-BE21-4014-A5F5-25BCA454298D}" type="sibTrans" cxnId="{76DE24E1-7F04-47A5-BE6D-32C646EA0F87}">
      <dgm:prSet/>
      <dgm:spPr/>
      <dgm:t>
        <a:bodyPr/>
        <a:lstStyle/>
        <a:p>
          <a:pPr>
            <a:lnSpc>
              <a:spcPct val="74000"/>
            </a:lnSpc>
          </a:pPr>
          <a:endParaRPr lang="en-US" sz="1800"/>
        </a:p>
      </dgm:t>
    </dgm:pt>
    <dgm:pt modelId="{84C0B486-8C55-4638-95FC-C7B9FC68A8DD}">
      <dgm:prSet custT="1"/>
      <dgm:spPr>
        <a:solidFill>
          <a:schemeClr val="accent2">
            <a:lumMod val="20000"/>
            <a:lumOff val="80000"/>
          </a:schemeClr>
        </a:solidFill>
        <a:effectLst>
          <a:innerShdw blurRad="38100" dist="12700" dir="13500000">
            <a:prstClr val="black">
              <a:alpha val="80000"/>
            </a:prstClr>
          </a:innerShdw>
        </a:effectLst>
      </dgm:spPr>
      <dgm:t>
        <a:bodyPr lIns="144000" tIns="144000"/>
        <a:lstStyle/>
        <a:p>
          <a:pPr rtl="0">
            <a:lnSpc>
              <a:spcPct val="74000"/>
            </a:lnSpc>
          </a:pPr>
          <a:r>
            <a:rPr lang="en-GB" sz="1800" b="0" baseline="0" dirty="0" smtClean="0"/>
            <a:t>Futures (Products or Services)</a:t>
          </a:r>
          <a:endParaRPr lang="en-US" sz="1800" dirty="0"/>
        </a:p>
      </dgm:t>
    </dgm:pt>
    <dgm:pt modelId="{5AD60C31-CD0C-461A-9E78-DCB245DA1586}" type="parTrans" cxnId="{E65421AB-F60D-4CF1-A76A-095D00E30D97}">
      <dgm:prSet/>
      <dgm:spPr/>
      <dgm:t>
        <a:bodyPr/>
        <a:lstStyle/>
        <a:p>
          <a:pPr>
            <a:lnSpc>
              <a:spcPct val="74000"/>
            </a:lnSpc>
          </a:pPr>
          <a:endParaRPr lang="en-US" sz="1800"/>
        </a:p>
      </dgm:t>
    </dgm:pt>
    <dgm:pt modelId="{04AD9D3E-8B94-4A6E-93A9-CC5F1E15F94D}" type="sibTrans" cxnId="{E65421AB-F60D-4CF1-A76A-095D00E30D97}">
      <dgm:prSet/>
      <dgm:spPr/>
      <dgm:t>
        <a:bodyPr/>
        <a:lstStyle/>
        <a:p>
          <a:pPr>
            <a:lnSpc>
              <a:spcPct val="74000"/>
            </a:lnSpc>
          </a:pPr>
          <a:endParaRPr lang="en-US" sz="1800"/>
        </a:p>
      </dgm:t>
    </dgm:pt>
    <dgm:pt modelId="{1FF82FBB-F289-4322-A4CA-A47D11C5D4CA}">
      <dgm:prSet custT="1"/>
      <dgm:spPr>
        <a:solidFill>
          <a:schemeClr val="accent2">
            <a:lumMod val="20000"/>
            <a:lumOff val="80000"/>
          </a:schemeClr>
        </a:solidFill>
        <a:effectLst>
          <a:innerShdw blurRad="38100" dist="12700" dir="13500000">
            <a:prstClr val="black">
              <a:alpha val="80000"/>
            </a:prstClr>
          </a:innerShdw>
        </a:effectLst>
      </dgm:spPr>
      <dgm:t>
        <a:bodyPr lIns="144000" tIns="144000"/>
        <a:lstStyle/>
        <a:p>
          <a:pPr rtl="0">
            <a:lnSpc>
              <a:spcPct val="74000"/>
            </a:lnSpc>
          </a:pPr>
          <a:r>
            <a:rPr lang="en-GB" sz="1800" b="0" baseline="0" dirty="0" smtClean="0"/>
            <a:t>Legal or Regulatory Compliance</a:t>
          </a:r>
          <a:endParaRPr lang="en-US" sz="1800" dirty="0"/>
        </a:p>
      </dgm:t>
    </dgm:pt>
    <dgm:pt modelId="{6105E59A-3041-4A38-913E-C8938D82F214}" type="parTrans" cxnId="{D3F0B895-90E6-4E9C-91BE-E2EF6D3A3352}">
      <dgm:prSet/>
      <dgm:spPr/>
      <dgm:t>
        <a:bodyPr/>
        <a:lstStyle/>
        <a:p>
          <a:pPr>
            <a:lnSpc>
              <a:spcPct val="74000"/>
            </a:lnSpc>
          </a:pPr>
          <a:endParaRPr lang="en-US" sz="1800"/>
        </a:p>
      </dgm:t>
    </dgm:pt>
    <dgm:pt modelId="{6E105514-7F7D-42AA-8056-F91EB71C1FED}" type="sibTrans" cxnId="{D3F0B895-90E6-4E9C-91BE-E2EF6D3A3352}">
      <dgm:prSet/>
      <dgm:spPr/>
      <dgm:t>
        <a:bodyPr/>
        <a:lstStyle/>
        <a:p>
          <a:pPr>
            <a:lnSpc>
              <a:spcPct val="74000"/>
            </a:lnSpc>
          </a:pPr>
          <a:endParaRPr lang="en-US" sz="1800"/>
        </a:p>
      </dgm:t>
    </dgm:pt>
    <dgm:pt modelId="{36416212-D9B0-4458-8D9A-A5EC468CDB95}">
      <dgm:prSet custT="1"/>
      <dgm:spPr>
        <a:solidFill>
          <a:schemeClr val="accent2">
            <a:lumMod val="20000"/>
            <a:lumOff val="80000"/>
          </a:schemeClr>
        </a:solidFill>
        <a:effectLst>
          <a:innerShdw blurRad="38100" dist="12700" dir="13500000">
            <a:prstClr val="black">
              <a:alpha val="80000"/>
            </a:prstClr>
          </a:innerShdw>
        </a:effectLst>
      </dgm:spPr>
      <dgm:t>
        <a:bodyPr lIns="144000" tIns="144000"/>
        <a:lstStyle/>
        <a:p>
          <a:pPr rtl="0">
            <a:lnSpc>
              <a:spcPct val="74000"/>
            </a:lnSpc>
          </a:pPr>
          <a:r>
            <a:rPr lang="en-GB" sz="1800" b="0" baseline="0" dirty="0" smtClean="0"/>
            <a:t>Principles</a:t>
          </a:r>
          <a:endParaRPr lang="en-US" sz="1800" dirty="0"/>
        </a:p>
      </dgm:t>
    </dgm:pt>
    <dgm:pt modelId="{93F7EDE3-80CC-4545-9679-E921D6ED9533}" type="parTrans" cxnId="{CFFA44B2-D47A-4A1E-B643-B8D627F2653B}">
      <dgm:prSet/>
      <dgm:spPr/>
      <dgm:t>
        <a:bodyPr/>
        <a:lstStyle/>
        <a:p>
          <a:pPr>
            <a:lnSpc>
              <a:spcPct val="74000"/>
            </a:lnSpc>
          </a:pPr>
          <a:endParaRPr lang="en-US" sz="1800"/>
        </a:p>
      </dgm:t>
    </dgm:pt>
    <dgm:pt modelId="{2B9290A1-679E-47D2-86C4-E196F07402DF}" type="sibTrans" cxnId="{CFFA44B2-D47A-4A1E-B643-B8D627F2653B}">
      <dgm:prSet/>
      <dgm:spPr/>
      <dgm:t>
        <a:bodyPr/>
        <a:lstStyle/>
        <a:p>
          <a:pPr>
            <a:lnSpc>
              <a:spcPct val="74000"/>
            </a:lnSpc>
          </a:pPr>
          <a:endParaRPr lang="en-US" sz="1800"/>
        </a:p>
      </dgm:t>
    </dgm:pt>
    <dgm:pt modelId="{6935020E-B568-4FC4-9197-40B9861AE70D}">
      <dgm:prSet custT="1"/>
      <dgm:spPr>
        <a:solidFill>
          <a:schemeClr val="accent2">
            <a:lumMod val="20000"/>
            <a:lumOff val="80000"/>
          </a:schemeClr>
        </a:solidFill>
        <a:effectLst>
          <a:innerShdw blurRad="38100" dist="12700" dir="13500000">
            <a:prstClr val="black">
              <a:alpha val="80000"/>
            </a:prstClr>
          </a:innerShdw>
        </a:effectLst>
      </dgm:spPr>
      <dgm:t>
        <a:bodyPr lIns="144000" tIns="144000"/>
        <a:lstStyle/>
        <a:p>
          <a:pPr rtl="0">
            <a:lnSpc>
              <a:spcPct val="74000"/>
            </a:lnSpc>
          </a:pPr>
          <a:r>
            <a:rPr lang="en-GB" sz="1800" b="0" baseline="0" dirty="0" smtClean="0"/>
            <a:t>Ethics &amp; Morals</a:t>
          </a:r>
          <a:endParaRPr lang="en-US" sz="1800" dirty="0"/>
        </a:p>
      </dgm:t>
    </dgm:pt>
    <dgm:pt modelId="{F4CD9EBF-2278-4605-9F8D-A394E9AF0CB8}" type="parTrans" cxnId="{53B2A756-CE8F-4E3F-8A41-4B20E84621A3}">
      <dgm:prSet/>
      <dgm:spPr/>
      <dgm:t>
        <a:bodyPr/>
        <a:lstStyle/>
        <a:p>
          <a:pPr>
            <a:lnSpc>
              <a:spcPct val="74000"/>
            </a:lnSpc>
          </a:pPr>
          <a:endParaRPr lang="en-US" sz="1800"/>
        </a:p>
      </dgm:t>
    </dgm:pt>
    <dgm:pt modelId="{43A37C8E-FA24-44F4-BAAF-F68A16B3A21A}" type="sibTrans" cxnId="{53B2A756-CE8F-4E3F-8A41-4B20E84621A3}">
      <dgm:prSet/>
      <dgm:spPr/>
      <dgm:t>
        <a:bodyPr/>
        <a:lstStyle/>
        <a:p>
          <a:pPr>
            <a:lnSpc>
              <a:spcPct val="74000"/>
            </a:lnSpc>
          </a:pPr>
          <a:endParaRPr lang="en-US" sz="1800"/>
        </a:p>
      </dgm:t>
    </dgm:pt>
    <dgm:pt modelId="{9724D52D-57F3-4504-8B23-81E598951697}">
      <dgm:prSet custT="1"/>
      <dgm:spPr>
        <a:solidFill>
          <a:schemeClr val="accent2">
            <a:lumMod val="20000"/>
            <a:lumOff val="80000"/>
          </a:schemeClr>
        </a:solidFill>
        <a:effectLst>
          <a:innerShdw blurRad="38100" dist="12700" dir="13500000">
            <a:prstClr val="black">
              <a:alpha val="80000"/>
            </a:prstClr>
          </a:innerShdw>
        </a:effectLst>
      </dgm:spPr>
      <dgm:t>
        <a:bodyPr lIns="144000" tIns="144000"/>
        <a:lstStyle/>
        <a:p>
          <a:pPr rtl="0">
            <a:lnSpc>
              <a:spcPct val="74000"/>
            </a:lnSpc>
          </a:pPr>
          <a:r>
            <a:rPr lang="en-GB" sz="1800" b="0" baseline="0" dirty="0" smtClean="0"/>
            <a:t>Company Policy</a:t>
          </a:r>
          <a:endParaRPr lang="en-US" sz="1800" dirty="0"/>
        </a:p>
      </dgm:t>
    </dgm:pt>
    <dgm:pt modelId="{FA3A2852-E919-4236-A72C-907D2D986CD8}" type="parTrans" cxnId="{301B56D4-BC52-49B7-8354-E8800F9FDFDA}">
      <dgm:prSet/>
      <dgm:spPr/>
      <dgm:t>
        <a:bodyPr/>
        <a:lstStyle/>
        <a:p>
          <a:pPr>
            <a:lnSpc>
              <a:spcPct val="74000"/>
            </a:lnSpc>
          </a:pPr>
          <a:endParaRPr lang="en-US" sz="1800"/>
        </a:p>
      </dgm:t>
    </dgm:pt>
    <dgm:pt modelId="{B71887B4-7D74-4B34-AAAE-55D18BFAD750}" type="sibTrans" cxnId="{301B56D4-BC52-49B7-8354-E8800F9FDFDA}">
      <dgm:prSet/>
      <dgm:spPr/>
      <dgm:t>
        <a:bodyPr/>
        <a:lstStyle/>
        <a:p>
          <a:pPr>
            <a:lnSpc>
              <a:spcPct val="74000"/>
            </a:lnSpc>
          </a:pPr>
          <a:endParaRPr lang="en-US" sz="1800"/>
        </a:p>
      </dgm:t>
    </dgm:pt>
    <dgm:pt modelId="{A21AAF9F-3CF7-4F12-B359-B9CC1D6E5D42}">
      <dgm:prSet custT="1"/>
      <dgm:spPr>
        <a:solidFill>
          <a:schemeClr val="accent3">
            <a:lumMod val="20000"/>
            <a:lumOff val="80000"/>
          </a:schemeClr>
        </a:solidFill>
        <a:effectLst>
          <a:innerShdw blurRad="38100" dist="12700" dir="13500000">
            <a:prstClr val="black">
              <a:alpha val="80000"/>
            </a:prstClr>
          </a:innerShdw>
        </a:effectLst>
      </dgm:spPr>
      <dgm:t>
        <a:bodyPr lIns="180000" tIns="144000"/>
        <a:lstStyle/>
        <a:p>
          <a:pPr algn="l">
            <a:lnSpc>
              <a:spcPct val="74000"/>
            </a:lnSpc>
          </a:pPr>
          <a:r>
            <a:rPr lang="en-GB" sz="1800" dirty="0" smtClean="0"/>
            <a:t>Price contingencies</a:t>
          </a:r>
        </a:p>
      </dgm:t>
    </dgm:pt>
    <dgm:pt modelId="{6CD4C476-3F3C-4A31-A50A-0753EC2FD153}" type="parTrans" cxnId="{7C535B60-5244-4B20-8D80-602CDC61C4D4}">
      <dgm:prSet/>
      <dgm:spPr/>
    </dgm:pt>
    <dgm:pt modelId="{2C104A56-7448-4C7F-AC4C-E3F42CB31518}" type="sibTrans" cxnId="{7C535B60-5244-4B20-8D80-602CDC61C4D4}">
      <dgm:prSet/>
      <dgm:spPr/>
    </dgm:pt>
    <dgm:pt modelId="{3040C025-C143-48B0-B056-DC688D0D25FD}" type="pres">
      <dgm:prSet presAssocID="{48B1EE9A-7E4D-438C-BAA9-0A9E5DA5A934}" presName="compositeShape" presStyleCnt="0">
        <dgm:presLayoutVars>
          <dgm:chMax val="2"/>
          <dgm:dir/>
          <dgm:resizeHandles val="exact"/>
        </dgm:presLayoutVars>
      </dgm:prSet>
      <dgm:spPr/>
      <dgm:t>
        <a:bodyPr/>
        <a:lstStyle/>
        <a:p>
          <a:endParaRPr lang="en-US"/>
        </a:p>
      </dgm:t>
    </dgm:pt>
    <dgm:pt modelId="{5E12BB3D-76F3-40DC-9D9C-597A3C9C4F2A}" type="pres">
      <dgm:prSet presAssocID="{A5D88EF8-9609-40EB-9CE4-0B78322DA204}" presName="upArrow" presStyleLbl="node1" presStyleIdx="0" presStyleCnt="2" custScaleY="169176" custLinFactNeighborX="-29368" custLinFactNeighborY="23948"/>
      <dgm:spPr>
        <a:solidFill>
          <a:schemeClr val="accent3">
            <a:lumMod val="60000"/>
            <a:lumOff val="40000"/>
          </a:schemeClr>
        </a:solidFill>
        <a:ln>
          <a:noFill/>
        </a:ln>
        <a:effectLst>
          <a:innerShdw blurRad="38100" dist="12700" dir="13500000">
            <a:prstClr val="black">
              <a:alpha val="80000"/>
            </a:prstClr>
          </a:innerShdw>
        </a:effectLst>
      </dgm:spPr>
    </dgm:pt>
    <dgm:pt modelId="{F8B9727A-BB82-449B-A158-E274327A4C6D}" type="pres">
      <dgm:prSet presAssocID="{A5D88EF8-9609-40EB-9CE4-0B78322DA204}" presName="upArrowText" presStyleLbl="revTx" presStyleIdx="0" presStyleCnt="2" custScaleX="61678" custScaleY="169176" custLinFactNeighborX="-56891" custLinFactNeighborY="23948">
        <dgm:presLayoutVars>
          <dgm:chMax val="0"/>
          <dgm:bulletEnabled val="1"/>
        </dgm:presLayoutVars>
      </dgm:prSet>
      <dgm:spPr/>
      <dgm:t>
        <a:bodyPr/>
        <a:lstStyle/>
        <a:p>
          <a:endParaRPr lang="en-US"/>
        </a:p>
      </dgm:t>
    </dgm:pt>
    <dgm:pt modelId="{3D44ACF1-31BE-45FD-B315-479538AA87CC}" type="pres">
      <dgm:prSet presAssocID="{F0FE6E03-DFCF-4A97-8327-34ABE55EE111}" presName="downArrow" presStyleLbl="node1" presStyleIdx="1" presStyleCnt="2" custScaleY="124500" custLinFactX="4204" custLinFactNeighborX="100000" custLinFactNeighborY="-45094"/>
      <dgm:spPr>
        <a:solidFill>
          <a:schemeClr val="accent2">
            <a:lumMod val="40000"/>
            <a:lumOff val="60000"/>
          </a:schemeClr>
        </a:solidFill>
        <a:ln>
          <a:noFill/>
        </a:ln>
        <a:effectLst>
          <a:innerShdw blurRad="38100" dist="12700" dir="13500000">
            <a:prstClr val="black">
              <a:alpha val="80000"/>
            </a:prstClr>
          </a:innerShdw>
        </a:effectLst>
      </dgm:spPr>
    </dgm:pt>
    <dgm:pt modelId="{1D67B85C-B3BA-4FA0-A349-7879EB11ED38}" type="pres">
      <dgm:prSet presAssocID="{F0FE6E03-DFCF-4A97-8327-34ABE55EE111}" presName="downArrowText" presStyleLbl="revTx" presStyleIdx="1" presStyleCnt="2" custScaleX="81149" custScaleY="124500" custLinFactNeighborX="13598" custLinFactNeighborY="-45094">
        <dgm:presLayoutVars>
          <dgm:chMax val="0"/>
          <dgm:bulletEnabled val="1"/>
        </dgm:presLayoutVars>
      </dgm:prSet>
      <dgm:spPr/>
      <dgm:t>
        <a:bodyPr/>
        <a:lstStyle/>
        <a:p>
          <a:endParaRPr lang="en-US"/>
        </a:p>
      </dgm:t>
    </dgm:pt>
  </dgm:ptLst>
  <dgm:cxnLst>
    <dgm:cxn modelId="{01B2E461-6D6D-48C8-96DA-28E20EBEDD5B}" type="presOf" srcId="{1E9656F8-8070-4366-954A-219F3F3B00C0}" destId="{F8B9727A-BB82-449B-A158-E274327A4C6D}" srcOrd="0" destOrd="3" presId="urn:microsoft.com/office/officeart/2005/8/layout/arrow4"/>
    <dgm:cxn modelId="{E0E82D0A-345B-46D8-9554-ED93C8899D47}" type="presOf" srcId="{35D9712B-9F3B-4237-A364-6D9984B7E000}" destId="{F8B9727A-BB82-449B-A158-E274327A4C6D}" srcOrd="0" destOrd="8" presId="urn:microsoft.com/office/officeart/2005/8/layout/arrow4"/>
    <dgm:cxn modelId="{0E06D705-7D92-4D6B-B5E0-943206650818}" srcId="{A5D88EF8-9609-40EB-9CE4-0B78322DA204}" destId="{161C235A-9707-41FA-960E-71B7855F2AEF}" srcOrd="6" destOrd="0" parTransId="{56880BF5-357E-4FB7-946E-198B0340622D}" sibTransId="{005A03F2-3A5E-4B1E-A1C1-A7A3C61C9EC5}"/>
    <dgm:cxn modelId="{3E33455C-4BE5-465C-BF4D-3E025F0F19C4}" srcId="{A5D88EF8-9609-40EB-9CE4-0B78322DA204}" destId="{5D58CCDB-D421-445C-99DA-1332F114E4C1}" srcOrd="8" destOrd="0" parTransId="{6BBF7653-25BC-4545-A593-8667E5AFE794}" sibTransId="{5662F781-BEA7-4FD4-9347-21AAE03C400D}"/>
    <dgm:cxn modelId="{786A5F83-25A2-474A-99FF-98FF2640EC8F}" srcId="{A5D88EF8-9609-40EB-9CE4-0B78322DA204}" destId="{93095303-3D47-4387-81D2-8EA433C58212}" srcOrd="4" destOrd="0" parTransId="{9FB47A1A-E3DB-4CD0-96AB-F2EC679373E3}" sibTransId="{5FCE52C2-2404-47FB-9902-678D8B9E8FDC}"/>
    <dgm:cxn modelId="{B3E9F560-CFCE-41B6-BD13-44BFE14B44B9}" type="presOf" srcId="{A21AAF9F-3CF7-4F12-B359-B9CC1D6E5D42}" destId="{F8B9727A-BB82-449B-A158-E274327A4C6D}" srcOrd="0" destOrd="6" presId="urn:microsoft.com/office/officeart/2005/8/layout/arrow4"/>
    <dgm:cxn modelId="{49B5639A-FC5C-4F4F-8018-3F261819603F}" srcId="{A5D88EF8-9609-40EB-9CE4-0B78322DA204}" destId="{E52C5A7A-A93E-4E3D-985F-BFB767AD106A}" srcOrd="0" destOrd="0" parTransId="{CECA4EEE-A4BE-49DD-9B3B-CD5F9D3FBFF1}" sibTransId="{43EC09C0-D452-4C8F-8550-986B7C354880}"/>
    <dgm:cxn modelId="{76DE24E1-7F04-47A5-BE6D-32C646EA0F87}" srcId="{F0FE6E03-DFCF-4A97-8327-34ABE55EE111}" destId="{F07AF91F-F9E9-435B-BE50-5C210F1A7615}" srcOrd="0" destOrd="0" parTransId="{629263D1-A7F6-47B3-9433-CC2529DCD365}" sibTransId="{9D658177-BE21-4014-A5F5-25BCA454298D}"/>
    <dgm:cxn modelId="{443E5B91-D265-49DD-9481-092C1E74D94E}" type="presOf" srcId="{5D58CCDB-D421-445C-99DA-1332F114E4C1}" destId="{F8B9727A-BB82-449B-A158-E274327A4C6D}" srcOrd="0" destOrd="9" presId="urn:microsoft.com/office/officeart/2005/8/layout/arrow4"/>
    <dgm:cxn modelId="{1990933B-09F0-4FFB-AF58-7DA82802817C}" type="presOf" srcId="{E52C5A7A-A93E-4E3D-985F-BFB767AD106A}" destId="{F8B9727A-BB82-449B-A158-E274327A4C6D}" srcOrd="0" destOrd="1" presId="urn:microsoft.com/office/officeart/2005/8/layout/arrow4"/>
    <dgm:cxn modelId="{24CC1502-8FA9-456E-B3F6-7662297E0144}" type="presOf" srcId="{6935020E-B568-4FC4-9197-40B9861AE70D}" destId="{1D67B85C-B3BA-4FA0-A349-7879EB11ED38}" srcOrd="0" destOrd="5" presId="urn:microsoft.com/office/officeart/2005/8/layout/arrow4"/>
    <dgm:cxn modelId="{53B2A756-CE8F-4E3F-8A41-4B20E84621A3}" srcId="{F0FE6E03-DFCF-4A97-8327-34ABE55EE111}" destId="{6935020E-B568-4FC4-9197-40B9861AE70D}" srcOrd="4" destOrd="0" parTransId="{F4CD9EBF-2278-4605-9F8D-A394E9AF0CB8}" sibTransId="{43A37C8E-FA24-44F4-BAAF-F68A16B3A21A}"/>
    <dgm:cxn modelId="{FD9504CC-9D41-497D-8E3F-9A62D575FA70}" srcId="{A5D88EF8-9609-40EB-9CE4-0B78322DA204}" destId="{081FA596-D809-4046-AA05-34D12A1D25B6}" srcOrd="1" destOrd="0" parTransId="{AA2180B8-BEEE-4466-B087-0E0435BED701}" sibTransId="{0B999841-25F1-4318-B7A8-8767C838FCC5}"/>
    <dgm:cxn modelId="{9A77114D-B3A4-4DA0-BA58-2CA9277CF46B}" type="presOf" srcId="{F07AF91F-F9E9-435B-BE50-5C210F1A7615}" destId="{1D67B85C-B3BA-4FA0-A349-7879EB11ED38}" srcOrd="0" destOrd="1" presId="urn:microsoft.com/office/officeart/2005/8/layout/arrow4"/>
    <dgm:cxn modelId="{E65421AB-F60D-4CF1-A76A-095D00E30D97}" srcId="{F0FE6E03-DFCF-4A97-8327-34ABE55EE111}" destId="{84C0B486-8C55-4638-95FC-C7B9FC68A8DD}" srcOrd="1" destOrd="0" parTransId="{5AD60C31-CD0C-461A-9E78-DCB245DA1586}" sibTransId="{04AD9D3E-8B94-4A6E-93A9-CC5F1E15F94D}"/>
    <dgm:cxn modelId="{DF5F6728-00AB-4C6E-BB7D-29F5D5AE66BC}" type="presOf" srcId="{48B1EE9A-7E4D-438C-BAA9-0A9E5DA5A934}" destId="{3040C025-C143-48B0-B056-DC688D0D25FD}" srcOrd="0" destOrd="0" presId="urn:microsoft.com/office/officeart/2005/8/layout/arrow4"/>
    <dgm:cxn modelId="{D1A44712-06AA-44BE-8F70-92CCAFCE6ABA}" srcId="{A5D88EF8-9609-40EB-9CE4-0B78322DA204}" destId="{1E9656F8-8070-4366-954A-219F3F3B00C0}" srcOrd="2" destOrd="0" parTransId="{9A0CA0B6-AC3B-4DAA-9C0B-70AAE66C35C1}" sibTransId="{1E282DB3-B414-4DCF-9B6F-74D1BAAD55A6}"/>
    <dgm:cxn modelId="{301B56D4-BC52-49B7-8354-E8800F9FDFDA}" srcId="{F0FE6E03-DFCF-4A97-8327-34ABE55EE111}" destId="{9724D52D-57F3-4504-8B23-81E598951697}" srcOrd="5" destOrd="0" parTransId="{FA3A2852-E919-4236-A72C-907D2D986CD8}" sibTransId="{B71887B4-7D74-4B34-AAAE-55D18BFAD750}"/>
    <dgm:cxn modelId="{D6B2080A-184E-42BA-991A-E96FEA1AB975}" type="presOf" srcId="{93095303-3D47-4387-81D2-8EA433C58212}" destId="{F8B9727A-BB82-449B-A158-E274327A4C6D}" srcOrd="0" destOrd="5" presId="urn:microsoft.com/office/officeart/2005/8/layout/arrow4"/>
    <dgm:cxn modelId="{30044566-B435-4011-9FC9-333F5D1CEB30}" type="presOf" srcId="{F0FE6E03-DFCF-4A97-8327-34ABE55EE111}" destId="{1D67B85C-B3BA-4FA0-A349-7879EB11ED38}" srcOrd="0" destOrd="0" presId="urn:microsoft.com/office/officeart/2005/8/layout/arrow4"/>
    <dgm:cxn modelId="{7C535B60-5244-4B20-8D80-602CDC61C4D4}" srcId="{A5D88EF8-9609-40EB-9CE4-0B78322DA204}" destId="{A21AAF9F-3CF7-4F12-B359-B9CC1D6E5D42}" srcOrd="5" destOrd="0" parTransId="{6CD4C476-3F3C-4A31-A50A-0753EC2FD153}" sibTransId="{2C104A56-7448-4C7F-AC4C-E3F42CB31518}"/>
    <dgm:cxn modelId="{F54651C4-F1BB-443A-8BEB-5A67FFE5BDC9}" type="presOf" srcId="{A5D88EF8-9609-40EB-9CE4-0B78322DA204}" destId="{F8B9727A-BB82-449B-A158-E274327A4C6D}" srcOrd="0" destOrd="0" presId="urn:microsoft.com/office/officeart/2005/8/layout/arrow4"/>
    <dgm:cxn modelId="{CFFA44B2-D47A-4A1E-B643-B8D627F2653B}" srcId="{F0FE6E03-DFCF-4A97-8327-34ABE55EE111}" destId="{36416212-D9B0-4458-8D9A-A5EC468CDB95}" srcOrd="3" destOrd="0" parTransId="{93F7EDE3-80CC-4545-9679-E921D6ED9533}" sibTransId="{2B9290A1-679E-47D2-86C4-E196F07402DF}"/>
    <dgm:cxn modelId="{E3A7BC33-A96C-44A8-99C9-88AAB72249EF}" type="presOf" srcId="{9724D52D-57F3-4504-8B23-81E598951697}" destId="{1D67B85C-B3BA-4FA0-A349-7879EB11ED38}" srcOrd="0" destOrd="6" presId="urn:microsoft.com/office/officeart/2005/8/layout/arrow4"/>
    <dgm:cxn modelId="{1A1FE5E8-5EB4-4D7F-A8A1-120169A07B9B}" srcId="{48B1EE9A-7E4D-438C-BAA9-0A9E5DA5A934}" destId="{A5D88EF8-9609-40EB-9CE4-0B78322DA204}" srcOrd="0" destOrd="0" parTransId="{E6BDAB24-859A-4731-8C9F-88D564B17764}" sibTransId="{32C62B5F-7E55-40B4-B512-38EE140C7186}"/>
    <dgm:cxn modelId="{83299F20-6B6F-4A01-8A80-D2C91653745B}" type="presOf" srcId="{1FF82FBB-F289-4322-A4CA-A47D11C5D4CA}" destId="{1D67B85C-B3BA-4FA0-A349-7879EB11ED38}" srcOrd="0" destOrd="3" presId="urn:microsoft.com/office/officeart/2005/8/layout/arrow4"/>
    <dgm:cxn modelId="{B3058B87-AC8F-43C4-9922-12A6E2183B0D}" type="presOf" srcId="{84C0B486-8C55-4638-95FC-C7B9FC68A8DD}" destId="{1D67B85C-B3BA-4FA0-A349-7879EB11ED38}" srcOrd="0" destOrd="2" presId="urn:microsoft.com/office/officeart/2005/8/layout/arrow4"/>
    <dgm:cxn modelId="{CD2A75ED-4040-4B1B-A560-F5466949D60D}" type="presOf" srcId="{36416212-D9B0-4458-8D9A-A5EC468CDB95}" destId="{1D67B85C-B3BA-4FA0-A349-7879EB11ED38}" srcOrd="0" destOrd="4" presId="urn:microsoft.com/office/officeart/2005/8/layout/arrow4"/>
    <dgm:cxn modelId="{302D2AC7-549A-4FA2-A1B3-F0939752EE27}" srcId="{48B1EE9A-7E4D-438C-BAA9-0A9E5DA5A934}" destId="{F0FE6E03-DFCF-4A97-8327-34ABE55EE111}" srcOrd="1" destOrd="0" parTransId="{2F7662E3-CC8B-451C-ADBC-466B1006A274}" sibTransId="{CFA4EDE5-F549-43C6-82CE-2740657938CE}"/>
    <dgm:cxn modelId="{E8D34D2D-ADB9-47F3-B0A7-BF121D10776C}" type="presOf" srcId="{081FA596-D809-4046-AA05-34D12A1D25B6}" destId="{F8B9727A-BB82-449B-A158-E274327A4C6D}" srcOrd="0" destOrd="2" presId="urn:microsoft.com/office/officeart/2005/8/layout/arrow4"/>
    <dgm:cxn modelId="{7778977E-B626-4929-9EF2-88E8246B00E3}" srcId="{A5D88EF8-9609-40EB-9CE4-0B78322DA204}" destId="{396115BD-83CC-4A95-98EF-84F44D9987F0}" srcOrd="3" destOrd="0" parTransId="{5D26EB5F-1B26-4DB4-B0A8-CFF56144D2B4}" sibTransId="{3DB578CD-25E2-484A-9FF9-BB193609D0BA}"/>
    <dgm:cxn modelId="{B6B61958-2F8E-4595-B594-71A7CA2BD567}" srcId="{A5D88EF8-9609-40EB-9CE4-0B78322DA204}" destId="{35D9712B-9F3B-4237-A364-6D9984B7E000}" srcOrd="7" destOrd="0" parTransId="{50F94A7E-9BB7-47A2-9AC5-4ECBEE3D763E}" sibTransId="{4E2FD56B-7C2E-478B-B829-35867307FE41}"/>
    <dgm:cxn modelId="{D3F0B895-90E6-4E9C-91BE-E2EF6D3A3352}" srcId="{F0FE6E03-DFCF-4A97-8327-34ABE55EE111}" destId="{1FF82FBB-F289-4322-A4CA-A47D11C5D4CA}" srcOrd="2" destOrd="0" parTransId="{6105E59A-3041-4A38-913E-C8938D82F214}" sibTransId="{6E105514-7F7D-42AA-8056-F91EB71C1FED}"/>
    <dgm:cxn modelId="{66DF463F-3E7F-4BEA-9DD6-4458D741AD5F}" type="presOf" srcId="{161C235A-9707-41FA-960E-71B7855F2AEF}" destId="{F8B9727A-BB82-449B-A158-E274327A4C6D}" srcOrd="0" destOrd="7" presId="urn:microsoft.com/office/officeart/2005/8/layout/arrow4"/>
    <dgm:cxn modelId="{FAF056B3-5A53-4452-8EA0-82A150D7105D}" type="presOf" srcId="{396115BD-83CC-4A95-98EF-84F44D9987F0}" destId="{F8B9727A-BB82-449B-A158-E274327A4C6D}" srcOrd="0" destOrd="4" presId="urn:microsoft.com/office/officeart/2005/8/layout/arrow4"/>
    <dgm:cxn modelId="{A312DB68-9970-4C09-9CCB-90166D0872CD}" type="presParOf" srcId="{3040C025-C143-48B0-B056-DC688D0D25FD}" destId="{5E12BB3D-76F3-40DC-9D9C-597A3C9C4F2A}" srcOrd="0" destOrd="0" presId="urn:microsoft.com/office/officeart/2005/8/layout/arrow4"/>
    <dgm:cxn modelId="{29DB215F-8C07-4DF1-86B6-B6763DF72978}" type="presParOf" srcId="{3040C025-C143-48B0-B056-DC688D0D25FD}" destId="{F8B9727A-BB82-449B-A158-E274327A4C6D}" srcOrd="1" destOrd="0" presId="urn:microsoft.com/office/officeart/2005/8/layout/arrow4"/>
    <dgm:cxn modelId="{E01440F5-4745-4F94-88DC-CCE517E41A90}" type="presParOf" srcId="{3040C025-C143-48B0-B056-DC688D0D25FD}" destId="{3D44ACF1-31BE-45FD-B315-479538AA87CC}" srcOrd="2" destOrd="0" presId="urn:microsoft.com/office/officeart/2005/8/layout/arrow4"/>
    <dgm:cxn modelId="{73020B4F-1DE4-4B21-9442-E0E9C5C72AEB}" type="presParOf" srcId="{3040C025-C143-48B0-B056-DC688D0D25FD}" destId="{1D67B85C-B3BA-4FA0-A349-7879EB11ED38}"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47E879A-7641-49DD-B80F-8899696A7532}" type="doc">
      <dgm:prSet loTypeId="urn:microsoft.com/office/officeart/2008/layout/VerticalCurvedList" loCatId="list" qsTypeId="urn:microsoft.com/office/officeart/2005/8/quickstyle/simple4" qsCatId="simple" csTypeId="urn:microsoft.com/office/officeart/2005/8/colors/accent5_4" csCatId="accent5" phldr="1"/>
      <dgm:spPr/>
      <dgm:t>
        <a:bodyPr/>
        <a:lstStyle/>
        <a:p>
          <a:endParaRPr lang="en-US"/>
        </a:p>
      </dgm:t>
    </dgm:pt>
    <dgm:pt modelId="{2431E6D0-17B2-4334-99D0-DC3858A12903}">
      <dgm:prSet custT="1"/>
      <dgm:spPr/>
      <dgm:t>
        <a:bodyPr/>
        <a:lstStyle/>
        <a:p>
          <a:pPr rtl="0"/>
          <a:r>
            <a:rPr lang="en-GB" sz="1800" b="1" spc="-60" baseline="0" dirty="0" smtClean="0"/>
            <a:t>Did you address, agree, or conclude on all objectives?</a:t>
          </a:r>
          <a:endParaRPr lang="en-US" sz="1800" b="1" spc="-60" dirty="0"/>
        </a:p>
      </dgm:t>
    </dgm:pt>
    <dgm:pt modelId="{16AAAD15-184F-4881-867A-B0009B6962C3}" type="parTrans" cxnId="{0C98BADC-CA7D-45D9-9B4E-BE0AB4281BBB}">
      <dgm:prSet/>
      <dgm:spPr/>
      <dgm:t>
        <a:bodyPr/>
        <a:lstStyle/>
        <a:p>
          <a:endParaRPr lang="en-US" sz="1800" b="1" spc="-60"/>
        </a:p>
      </dgm:t>
    </dgm:pt>
    <dgm:pt modelId="{9DD3AA85-24E4-4050-9DD6-0A7DC6F06D1C}" type="sibTrans" cxnId="{0C98BADC-CA7D-45D9-9B4E-BE0AB4281BBB}">
      <dgm:prSet/>
      <dgm:spPr/>
      <dgm:t>
        <a:bodyPr/>
        <a:lstStyle/>
        <a:p>
          <a:endParaRPr lang="en-US" sz="1800" b="1" spc="-60"/>
        </a:p>
      </dgm:t>
    </dgm:pt>
    <dgm:pt modelId="{E4B008EA-FD1F-41FF-B2D6-980229AC81E3}">
      <dgm:prSet custT="1"/>
      <dgm:spPr/>
      <dgm:t>
        <a:bodyPr/>
        <a:lstStyle/>
        <a:p>
          <a:pPr rtl="0"/>
          <a:r>
            <a:rPr lang="en-GB" sz="1800" b="1" spc="-60" baseline="0" dirty="0" smtClean="0"/>
            <a:t>Did you decide when to stop trading in the agreement?</a:t>
          </a:r>
          <a:endParaRPr lang="en-US" sz="1800" b="1" spc="-60" dirty="0"/>
        </a:p>
      </dgm:t>
    </dgm:pt>
    <dgm:pt modelId="{D50C7B8C-33D4-4D56-9DDA-292224F0E397}" type="parTrans" cxnId="{B00D2790-0204-48A0-A59C-7CD86A54F6A8}">
      <dgm:prSet/>
      <dgm:spPr/>
      <dgm:t>
        <a:bodyPr/>
        <a:lstStyle/>
        <a:p>
          <a:endParaRPr lang="en-US" sz="1800" b="1" spc="-60"/>
        </a:p>
      </dgm:t>
    </dgm:pt>
    <dgm:pt modelId="{AD6FFA14-FCFB-4E2C-9542-779CA4E8A951}" type="sibTrans" cxnId="{B00D2790-0204-48A0-A59C-7CD86A54F6A8}">
      <dgm:prSet/>
      <dgm:spPr/>
      <dgm:t>
        <a:bodyPr/>
        <a:lstStyle/>
        <a:p>
          <a:endParaRPr lang="en-US" sz="1800" b="1" spc="-60"/>
        </a:p>
      </dgm:t>
    </dgm:pt>
    <dgm:pt modelId="{7AF5202C-B381-4288-A1CE-B63E0104918B}">
      <dgm:prSet custT="1"/>
      <dgm:spPr/>
      <dgm:t>
        <a:bodyPr/>
        <a:lstStyle/>
        <a:p>
          <a:pPr rtl="0"/>
          <a:r>
            <a:rPr lang="en-GB" sz="1800" b="1" spc="-60" baseline="0" dirty="0" smtClean="0"/>
            <a:t>Did you Summarise </a:t>
          </a:r>
          <a:r>
            <a:rPr lang="en-GB" sz="1800" b="1" spc="-60" baseline="0" dirty="0" smtClean="0"/>
            <a:t>agreed </a:t>
          </a:r>
          <a:r>
            <a:rPr lang="en-GB" sz="1800" b="1" spc="-60" baseline="0" dirty="0" smtClean="0"/>
            <a:t>positions on both sides?</a:t>
          </a:r>
          <a:endParaRPr lang="en-US" sz="1800" b="1" spc="-60" dirty="0"/>
        </a:p>
      </dgm:t>
    </dgm:pt>
    <dgm:pt modelId="{967E5E9F-FEE4-4A0A-93A7-8F1E01F2BA91}" type="parTrans" cxnId="{5E5EA4A8-8438-4318-B74F-1395BF34B973}">
      <dgm:prSet/>
      <dgm:spPr/>
      <dgm:t>
        <a:bodyPr/>
        <a:lstStyle/>
        <a:p>
          <a:endParaRPr lang="en-US" sz="1800" b="1" spc="-60"/>
        </a:p>
      </dgm:t>
    </dgm:pt>
    <dgm:pt modelId="{06A527D3-8FFA-49F7-AE6A-790A096AB91A}" type="sibTrans" cxnId="{5E5EA4A8-8438-4318-B74F-1395BF34B973}">
      <dgm:prSet/>
      <dgm:spPr/>
      <dgm:t>
        <a:bodyPr/>
        <a:lstStyle/>
        <a:p>
          <a:endParaRPr lang="en-US" sz="1800" b="1" spc="-60"/>
        </a:p>
      </dgm:t>
    </dgm:pt>
    <dgm:pt modelId="{A852F263-83FD-4C4C-B8A0-9D5A8D3D478E}">
      <dgm:prSet custT="1"/>
      <dgm:spPr/>
      <dgm:t>
        <a:bodyPr/>
        <a:lstStyle/>
        <a:p>
          <a:pPr rtl="0"/>
          <a:r>
            <a:rPr lang="en-GB" sz="1800" b="1" spc="-60" baseline="0" dirty="0" smtClean="0"/>
            <a:t>Did you outline the terms of the </a:t>
          </a:r>
          <a:r>
            <a:rPr lang="en-GB" sz="1800" b="1" spc="-60" dirty="0" smtClean="0"/>
            <a:t>agreement in detail?</a:t>
          </a:r>
          <a:endParaRPr lang="en-US" sz="1800" b="1" spc="-60" dirty="0"/>
        </a:p>
      </dgm:t>
    </dgm:pt>
    <dgm:pt modelId="{472F025C-57BC-4EDF-9929-6FCE684231E0}" type="parTrans" cxnId="{A3E7C47D-C1F8-476E-BC81-2A68F9564D35}">
      <dgm:prSet/>
      <dgm:spPr/>
      <dgm:t>
        <a:bodyPr/>
        <a:lstStyle/>
        <a:p>
          <a:endParaRPr lang="en-US" sz="1800" b="1" spc="-60"/>
        </a:p>
      </dgm:t>
    </dgm:pt>
    <dgm:pt modelId="{C30082D5-4EDB-48B8-9729-5847B93B0886}" type="sibTrans" cxnId="{A3E7C47D-C1F8-476E-BC81-2A68F9564D35}">
      <dgm:prSet/>
      <dgm:spPr/>
      <dgm:t>
        <a:bodyPr/>
        <a:lstStyle/>
        <a:p>
          <a:endParaRPr lang="en-US" sz="1800" b="1" spc="-60"/>
        </a:p>
      </dgm:t>
    </dgm:pt>
    <dgm:pt modelId="{BAC03AFC-4C44-475F-9218-1EFDB968F5B1}">
      <dgm:prSet custT="1"/>
      <dgm:spPr/>
      <dgm:t>
        <a:bodyPr/>
        <a:lstStyle/>
        <a:p>
          <a:r>
            <a:rPr lang="en-GB" sz="1800" b="1" spc="-60" dirty="0" smtClean="0"/>
            <a:t>Did you confirm in writing all items </a:t>
          </a:r>
          <a:r>
            <a:rPr lang="en-GB" sz="1800" b="1" spc="-60" dirty="0" smtClean="0"/>
            <a:t>verbally </a:t>
          </a:r>
          <a:r>
            <a:rPr lang="en-GB" sz="1800" b="1" spc="-60" dirty="0" smtClean="0"/>
            <a:t>agreed?</a:t>
          </a:r>
        </a:p>
      </dgm:t>
    </dgm:pt>
    <dgm:pt modelId="{DDA1EE0A-009C-480F-AFBE-A07869F44249}" type="parTrans" cxnId="{203AF38A-DA5C-4444-BF64-8E2C9161D0D1}">
      <dgm:prSet/>
      <dgm:spPr/>
      <dgm:t>
        <a:bodyPr/>
        <a:lstStyle/>
        <a:p>
          <a:endParaRPr lang="en-US" sz="1800" b="1" spc="-60"/>
        </a:p>
      </dgm:t>
    </dgm:pt>
    <dgm:pt modelId="{DD3EE1BE-9087-459E-9A47-0D03655850D5}" type="sibTrans" cxnId="{203AF38A-DA5C-4444-BF64-8E2C9161D0D1}">
      <dgm:prSet/>
      <dgm:spPr/>
      <dgm:t>
        <a:bodyPr/>
        <a:lstStyle/>
        <a:p>
          <a:endParaRPr lang="en-US" sz="1800" b="1" spc="-60"/>
        </a:p>
      </dgm:t>
    </dgm:pt>
    <dgm:pt modelId="{C819ED8F-917F-4721-998C-2BF1CD59B01F}" type="pres">
      <dgm:prSet presAssocID="{D47E879A-7641-49DD-B80F-8899696A7532}" presName="Name0" presStyleCnt="0">
        <dgm:presLayoutVars>
          <dgm:chMax val="7"/>
          <dgm:chPref val="7"/>
          <dgm:dir/>
        </dgm:presLayoutVars>
      </dgm:prSet>
      <dgm:spPr/>
      <dgm:t>
        <a:bodyPr/>
        <a:lstStyle/>
        <a:p>
          <a:endParaRPr lang="en-US"/>
        </a:p>
      </dgm:t>
    </dgm:pt>
    <dgm:pt modelId="{1B411CD9-806E-426B-B2DE-B42983D2D092}" type="pres">
      <dgm:prSet presAssocID="{D47E879A-7641-49DD-B80F-8899696A7532}" presName="Name1" presStyleCnt="0"/>
      <dgm:spPr/>
    </dgm:pt>
    <dgm:pt modelId="{1DA3A732-FDDD-4014-9713-32C5F10A45AE}" type="pres">
      <dgm:prSet presAssocID="{D47E879A-7641-49DD-B80F-8899696A7532}" presName="cycle" presStyleCnt="0"/>
      <dgm:spPr/>
    </dgm:pt>
    <dgm:pt modelId="{91528853-FA20-4277-BF6E-D102AB0BA09F}" type="pres">
      <dgm:prSet presAssocID="{D47E879A-7641-49DD-B80F-8899696A7532}" presName="srcNode" presStyleLbl="node1" presStyleIdx="0" presStyleCnt="5"/>
      <dgm:spPr/>
    </dgm:pt>
    <dgm:pt modelId="{BA0DAA7C-BB55-4386-9605-F8FB6A38480B}" type="pres">
      <dgm:prSet presAssocID="{D47E879A-7641-49DD-B80F-8899696A7532}" presName="conn" presStyleLbl="parChTrans1D2" presStyleIdx="0" presStyleCnt="1"/>
      <dgm:spPr/>
      <dgm:t>
        <a:bodyPr/>
        <a:lstStyle/>
        <a:p>
          <a:endParaRPr lang="en-US"/>
        </a:p>
      </dgm:t>
    </dgm:pt>
    <dgm:pt modelId="{73E64C79-D76D-492C-9611-BC68E255119B}" type="pres">
      <dgm:prSet presAssocID="{D47E879A-7641-49DD-B80F-8899696A7532}" presName="extraNode" presStyleLbl="node1" presStyleIdx="0" presStyleCnt="5"/>
      <dgm:spPr/>
    </dgm:pt>
    <dgm:pt modelId="{4BFF7DF2-EFA8-44CA-8B7F-B22C79BB3C51}" type="pres">
      <dgm:prSet presAssocID="{D47E879A-7641-49DD-B80F-8899696A7532}" presName="dstNode" presStyleLbl="node1" presStyleIdx="0" presStyleCnt="5"/>
      <dgm:spPr/>
    </dgm:pt>
    <dgm:pt modelId="{BC9C47A9-7A64-4D93-B8FC-AAC6FFD29B37}" type="pres">
      <dgm:prSet presAssocID="{2431E6D0-17B2-4334-99D0-DC3858A12903}" presName="text_1" presStyleLbl="node1" presStyleIdx="0" presStyleCnt="5" custScaleY="119045">
        <dgm:presLayoutVars>
          <dgm:bulletEnabled val="1"/>
        </dgm:presLayoutVars>
      </dgm:prSet>
      <dgm:spPr/>
      <dgm:t>
        <a:bodyPr/>
        <a:lstStyle/>
        <a:p>
          <a:endParaRPr lang="en-US"/>
        </a:p>
      </dgm:t>
    </dgm:pt>
    <dgm:pt modelId="{55D94F44-36DB-4E24-AAF4-C2832B35EE67}" type="pres">
      <dgm:prSet presAssocID="{2431E6D0-17B2-4334-99D0-DC3858A12903}" presName="accent_1" presStyleCnt="0"/>
      <dgm:spPr/>
    </dgm:pt>
    <dgm:pt modelId="{12D48142-49CD-481A-A220-692285D00253}" type="pres">
      <dgm:prSet presAssocID="{2431E6D0-17B2-4334-99D0-DC3858A12903}" presName="accentRepeatNode" presStyleLbl="solidFgAcc1" presStyleIdx="0" presStyleCnt="5"/>
      <dgm:spPr/>
    </dgm:pt>
    <dgm:pt modelId="{D04BD379-5D72-4308-9CB0-9A914512C805}" type="pres">
      <dgm:prSet presAssocID="{E4B008EA-FD1F-41FF-B2D6-980229AC81E3}" presName="text_2" presStyleLbl="node1" presStyleIdx="1" presStyleCnt="5" custScaleY="119045">
        <dgm:presLayoutVars>
          <dgm:bulletEnabled val="1"/>
        </dgm:presLayoutVars>
      </dgm:prSet>
      <dgm:spPr/>
      <dgm:t>
        <a:bodyPr/>
        <a:lstStyle/>
        <a:p>
          <a:endParaRPr lang="en-US"/>
        </a:p>
      </dgm:t>
    </dgm:pt>
    <dgm:pt modelId="{03146BE4-E042-4E1A-BCDC-69A83A63D72F}" type="pres">
      <dgm:prSet presAssocID="{E4B008EA-FD1F-41FF-B2D6-980229AC81E3}" presName="accent_2" presStyleCnt="0"/>
      <dgm:spPr/>
    </dgm:pt>
    <dgm:pt modelId="{FEF14DED-D842-45D8-8EDA-03B9C29B5F07}" type="pres">
      <dgm:prSet presAssocID="{E4B008EA-FD1F-41FF-B2D6-980229AC81E3}" presName="accentRepeatNode" presStyleLbl="solidFgAcc1" presStyleIdx="1" presStyleCnt="5"/>
      <dgm:spPr/>
    </dgm:pt>
    <dgm:pt modelId="{2CF3F97D-C496-44F4-9304-E2FEA9D724E5}" type="pres">
      <dgm:prSet presAssocID="{7AF5202C-B381-4288-A1CE-B63E0104918B}" presName="text_3" presStyleLbl="node1" presStyleIdx="2" presStyleCnt="5" custScaleY="119045">
        <dgm:presLayoutVars>
          <dgm:bulletEnabled val="1"/>
        </dgm:presLayoutVars>
      </dgm:prSet>
      <dgm:spPr/>
      <dgm:t>
        <a:bodyPr/>
        <a:lstStyle/>
        <a:p>
          <a:endParaRPr lang="en-US"/>
        </a:p>
      </dgm:t>
    </dgm:pt>
    <dgm:pt modelId="{E00E030C-5C62-4C06-9409-485C52F51E5D}" type="pres">
      <dgm:prSet presAssocID="{7AF5202C-B381-4288-A1CE-B63E0104918B}" presName="accent_3" presStyleCnt="0"/>
      <dgm:spPr/>
    </dgm:pt>
    <dgm:pt modelId="{B431AC26-0D96-4C24-B31E-99024DAA5AF7}" type="pres">
      <dgm:prSet presAssocID="{7AF5202C-B381-4288-A1CE-B63E0104918B}" presName="accentRepeatNode" presStyleLbl="solidFgAcc1" presStyleIdx="2" presStyleCnt="5"/>
      <dgm:spPr/>
    </dgm:pt>
    <dgm:pt modelId="{0BF4F6F1-5873-42AB-945C-D026C5714E3E}" type="pres">
      <dgm:prSet presAssocID="{A852F263-83FD-4C4C-B8A0-9D5A8D3D478E}" presName="text_4" presStyleLbl="node1" presStyleIdx="3" presStyleCnt="5" custScaleY="119045">
        <dgm:presLayoutVars>
          <dgm:bulletEnabled val="1"/>
        </dgm:presLayoutVars>
      </dgm:prSet>
      <dgm:spPr/>
      <dgm:t>
        <a:bodyPr/>
        <a:lstStyle/>
        <a:p>
          <a:endParaRPr lang="en-US"/>
        </a:p>
      </dgm:t>
    </dgm:pt>
    <dgm:pt modelId="{8D6FA08A-FDF6-4FC1-BF11-66CC13DB6E34}" type="pres">
      <dgm:prSet presAssocID="{A852F263-83FD-4C4C-B8A0-9D5A8D3D478E}" presName="accent_4" presStyleCnt="0"/>
      <dgm:spPr/>
    </dgm:pt>
    <dgm:pt modelId="{4A1C5A3C-79FE-4179-9DA8-5B97DB902C53}" type="pres">
      <dgm:prSet presAssocID="{A852F263-83FD-4C4C-B8A0-9D5A8D3D478E}" presName="accentRepeatNode" presStyleLbl="solidFgAcc1" presStyleIdx="3" presStyleCnt="5"/>
      <dgm:spPr/>
    </dgm:pt>
    <dgm:pt modelId="{5618CD76-245E-45FB-8D75-7CDCEEDD9C02}" type="pres">
      <dgm:prSet presAssocID="{BAC03AFC-4C44-475F-9218-1EFDB968F5B1}" presName="text_5" presStyleLbl="node1" presStyleIdx="4" presStyleCnt="5">
        <dgm:presLayoutVars>
          <dgm:bulletEnabled val="1"/>
        </dgm:presLayoutVars>
      </dgm:prSet>
      <dgm:spPr/>
      <dgm:t>
        <a:bodyPr/>
        <a:lstStyle/>
        <a:p>
          <a:endParaRPr lang="en-US"/>
        </a:p>
      </dgm:t>
    </dgm:pt>
    <dgm:pt modelId="{89D6DFCB-086B-4A10-8A9F-3DC69CADF932}" type="pres">
      <dgm:prSet presAssocID="{BAC03AFC-4C44-475F-9218-1EFDB968F5B1}" presName="accent_5" presStyleCnt="0"/>
      <dgm:spPr/>
    </dgm:pt>
    <dgm:pt modelId="{EAE87A00-9F80-45FB-A4DB-0CED6F27B218}" type="pres">
      <dgm:prSet presAssocID="{BAC03AFC-4C44-475F-9218-1EFDB968F5B1}" presName="accentRepeatNode" presStyleLbl="solidFgAcc1" presStyleIdx="4" presStyleCnt="5"/>
      <dgm:spPr/>
    </dgm:pt>
  </dgm:ptLst>
  <dgm:cxnLst>
    <dgm:cxn modelId="{B00D2790-0204-48A0-A59C-7CD86A54F6A8}" srcId="{D47E879A-7641-49DD-B80F-8899696A7532}" destId="{E4B008EA-FD1F-41FF-B2D6-980229AC81E3}" srcOrd="1" destOrd="0" parTransId="{D50C7B8C-33D4-4D56-9DDA-292224F0E397}" sibTransId="{AD6FFA14-FCFB-4E2C-9542-779CA4E8A951}"/>
    <dgm:cxn modelId="{9096FB9D-E7D5-4B9C-886F-80F8AA22CC3A}" type="presOf" srcId="{2431E6D0-17B2-4334-99D0-DC3858A12903}" destId="{BC9C47A9-7A64-4D93-B8FC-AAC6FFD29B37}" srcOrd="0" destOrd="0" presId="urn:microsoft.com/office/officeart/2008/layout/VerticalCurvedList"/>
    <dgm:cxn modelId="{B73489CD-B488-472C-BE51-380396498079}" type="presOf" srcId="{D47E879A-7641-49DD-B80F-8899696A7532}" destId="{C819ED8F-917F-4721-998C-2BF1CD59B01F}" srcOrd="0" destOrd="0" presId="urn:microsoft.com/office/officeart/2008/layout/VerticalCurvedList"/>
    <dgm:cxn modelId="{14D8343A-39EA-4923-91B0-B6DD7CA749FE}" type="presOf" srcId="{7AF5202C-B381-4288-A1CE-B63E0104918B}" destId="{2CF3F97D-C496-44F4-9304-E2FEA9D724E5}" srcOrd="0" destOrd="0" presId="urn:microsoft.com/office/officeart/2008/layout/VerticalCurvedList"/>
    <dgm:cxn modelId="{203AF38A-DA5C-4444-BF64-8E2C9161D0D1}" srcId="{D47E879A-7641-49DD-B80F-8899696A7532}" destId="{BAC03AFC-4C44-475F-9218-1EFDB968F5B1}" srcOrd="4" destOrd="0" parTransId="{DDA1EE0A-009C-480F-AFBE-A07869F44249}" sibTransId="{DD3EE1BE-9087-459E-9A47-0D03655850D5}"/>
    <dgm:cxn modelId="{0C98BADC-CA7D-45D9-9B4E-BE0AB4281BBB}" srcId="{D47E879A-7641-49DD-B80F-8899696A7532}" destId="{2431E6D0-17B2-4334-99D0-DC3858A12903}" srcOrd="0" destOrd="0" parTransId="{16AAAD15-184F-4881-867A-B0009B6962C3}" sibTransId="{9DD3AA85-24E4-4050-9DD6-0A7DC6F06D1C}"/>
    <dgm:cxn modelId="{5E5EA4A8-8438-4318-B74F-1395BF34B973}" srcId="{D47E879A-7641-49DD-B80F-8899696A7532}" destId="{7AF5202C-B381-4288-A1CE-B63E0104918B}" srcOrd="2" destOrd="0" parTransId="{967E5E9F-FEE4-4A0A-93A7-8F1E01F2BA91}" sibTransId="{06A527D3-8FFA-49F7-AE6A-790A096AB91A}"/>
    <dgm:cxn modelId="{3F9887BF-C5A7-48EA-95E6-AF595B36060A}" type="presOf" srcId="{9DD3AA85-24E4-4050-9DD6-0A7DC6F06D1C}" destId="{BA0DAA7C-BB55-4386-9605-F8FB6A38480B}" srcOrd="0" destOrd="0" presId="urn:microsoft.com/office/officeart/2008/layout/VerticalCurvedList"/>
    <dgm:cxn modelId="{034E7A49-9838-42B7-8F9E-EEC043B45B88}" type="presOf" srcId="{A852F263-83FD-4C4C-B8A0-9D5A8D3D478E}" destId="{0BF4F6F1-5873-42AB-945C-D026C5714E3E}" srcOrd="0" destOrd="0" presId="urn:microsoft.com/office/officeart/2008/layout/VerticalCurvedList"/>
    <dgm:cxn modelId="{D2895DBC-6CFA-4DCC-95DE-8EE1BB1A28D9}" type="presOf" srcId="{BAC03AFC-4C44-475F-9218-1EFDB968F5B1}" destId="{5618CD76-245E-45FB-8D75-7CDCEEDD9C02}" srcOrd="0" destOrd="0" presId="urn:microsoft.com/office/officeart/2008/layout/VerticalCurvedList"/>
    <dgm:cxn modelId="{C4E6B285-ADF4-4373-B005-54FC283944F1}" type="presOf" srcId="{E4B008EA-FD1F-41FF-B2D6-980229AC81E3}" destId="{D04BD379-5D72-4308-9CB0-9A914512C805}" srcOrd="0" destOrd="0" presId="urn:microsoft.com/office/officeart/2008/layout/VerticalCurvedList"/>
    <dgm:cxn modelId="{A3E7C47D-C1F8-476E-BC81-2A68F9564D35}" srcId="{D47E879A-7641-49DD-B80F-8899696A7532}" destId="{A852F263-83FD-4C4C-B8A0-9D5A8D3D478E}" srcOrd="3" destOrd="0" parTransId="{472F025C-57BC-4EDF-9929-6FCE684231E0}" sibTransId="{C30082D5-4EDB-48B8-9729-5847B93B0886}"/>
    <dgm:cxn modelId="{4C972115-0B57-4845-893B-66A75F24070C}" type="presParOf" srcId="{C819ED8F-917F-4721-998C-2BF1CD59B01F}" destId="{1B411CD9-806E-426B-B2DE-B42983D2D092}" srcOrd="0" destOrd="0" presId="urn:microsoft.com/office/officeart/2008/layout/VerticalCurvedList"/>
    <dgm:cxn modelId="{FD50521E-B00E-47C6-AB53-6488A9C5F069}" type="presParOf" srcId="{1B411CD9-806E-426B-B2DE-B42983D2D092}" destId="{1DA3A732-FDDD-4014-9713-32C5F10A45AE}" srcOrd="0" destOrd="0" presId="urn:microsoft.com/office/officeart/2008/layout/VerticalCurvedList"/>
    <dgm:cxn modelId="{2092215E-29FC-49CF-8EEE-B32FF3A69276}" type="presParOf" srcId="{1DA3A732-FDDD-4014-9713-32C5F10A45AE}" destId="{91528853-FA20-4277-BF6E-D102AB0BA09F}" srcOrd="0" destOrd="0" presId="urn:microsoft.com/office/officeart/2008/layout/VerticalCurvedList"/>
    <dgm:cxn modelId="{DCDA677F-D8BD-4A96-9658-A98C41FB69C6}" type="presParOf" srcId="{1DA3A732-FDDD-4014-9713-32C5F10A45AE}" destId="{BA0DAA7C-BB55-4386-9605-F8FB6A38480B}" srcOrd="1" destOrd="0" presId="urn:microsoft.com/office/officeart/2008/layout/VerticalCurvedList"/>
    <dgm:cxn modelId="{4C21D9C1-72D4-4AEC-A1C0-EEF27DED95E1}" type="presParOf" srcId="{1DA3A732-FDDD-4014-9713-32C5F10A45AE}" destId="{73E64C79-D76D-492C-9611-BC68E255119B}" srcOrd="2" destOrd="0" presId="urn:microsoft.com/office/officeart/2008/layout/VerticalCurvedList"/>
    <dgm:cxn modelId="{5A1EF090-D787-409E-BF6D-CFCF6A8FE3A8}" type="presParOf" srcId="{1DA3A732-FDDD-4014-9713-32C5F10A45AE}" destId="{4BFF7DF2-EFA8-44CA-8B7F-B22C79BB3C51}" srcOrd="3" destOrd="0" presId="urn:microsoft.com/office/officeart/2008/layout/VerticalCurvedList"/>
    <dgm:cxn modelId="{D0F98C00-6E89-4B2A-A0F1-E324FB434BBA}" type="presParOf" srcId="{1B411CD9-806E-426B-B2DE-B42983D2D092}" destId="{BC9C47A9-7A64-4D93-B8FC-AAC6FFD29B37}" srcOrd="1" destOrd="0" presId="urn:microsoft.com/office/officeart/2008/layout/VerticalCurvedList"/>
    <dgm:cxn modelId="{C9B6A52B-B25F-4827-87C5-5D5ED8EC27B3}" type="presParOf" srcId="{1B411CD9-806E-426B-B2DE-B42983D2D092}" destId="{55D94F44-36DB-4E24-AAF4-C2832B35EE67}" srcOrd="2" destOrd="0" presId="urn:microsoft.com/office/officeart/2008/layout/VerticalCurvedList"/>
    <dgm:cxn modelId="{2F3A512A-EC99-435E-B1C5-D0178830658C}" type="presParOf" srcId="{55D94F44-36DB-4E24-AAF4-C2832B35EE67}" destId="{12D48142-49CD-481A-A220-692285D00253}" srcOrd="0" destOrd="0" presId="urn:microsoft.com/office/officeart/2008/layout/VerticalCurvedList"/>
    <dgm:cxn modelId="{E3571B08-F982-4BF7-973B-231586200F98}" type="presParOf" srcId="{1B411CD9-806E-426B-B2DE-B42983D2D092}" destId="{D04BD379-5D72-4308-9CB0-9A914512C805}" srcOrd="3" destOrd="0" presId="urn:microsoft.com/office/officeart/2008/layout/VerticalCurvedList"/>
    <dgm:cxn modelId="{F0BEEA8B-BAFD-4EFD-80F2-EDD79A57DF63}" type="presParOf" srcId="{1B411CD9-806E-426B-B2DE-B42983D2D092}" destId="{03146BE4-E042-4E1A-BCDC-69A83A63D72F}" srcOrd="4" destOrd="0" presId="urn:microsoft.com/office/officeart/2008/layout/VerticalCurvedList"/>
    <dgm:cxn modelId="{252B89DD-AEF7-4204-891E-7DD01FB58CB4}" type="presParOf" srcId="{03146BE4-E042-4E1A-BCDC-69A83A63D72F}" destId="{FEF14DED-D842-45D8-8EDA-03B9C29B5F07}" srcOrd="0" destOrd="0" presId="urn:microsoft.com/office/officeart/2008/layout/VerticalCurvedList"/>
    <dgm:cxn modelId="{D58D09C9-5997-4B7D-8989-96A58AFFAC27}" type="presParOf" srcId="{1B411CD9-806E-426B-B2DE-B42983D2D092}" destId="{2CF3F97D-C496-44F4-9304-E2FEA9D724E5}" srcOrd="5" destOrd="0" presId="urn:microsoft.com/office/officeart/2008/layout/VerticalCurvedList"/>
    <dgm:cxn modelId="{79347A7E-D7F7-44F9-B5D8-ADEDD9C15A03}" type="presParOf" srcId="{1B411CD9-806E-426B-B2DE-B42983D2D092}" destId="{E00E030C-5C62-4C06-9409-485C52F51E5D}" srcOrd="6" destOrd="0" presId="urn:microsoft.com/office/officeart/2008/layout/VerticalCurvedList"/>
    <dgm:cxn modelId="{1C7B6DDE-E9D4-49B3-B8A4-1A6639C9D520}" type="presParOf" srcId="{E00E030C-5C62-4C06-9409-485C52F51E5D}" destId="{B431AC26-0D96-4C24-B31E-99024DAA5AF7}" srcOrd="0" destOrd="0" presId="urn:microsoft.com/office/officeart/2008/layout/VerticalCurvedList"/>
    <dgm:cxn modelId="{CA737442-C806-48EF-B563-395FBCB4A884}" type="presParOf" srcId="{1B411CD9-806E-426B-B2DE-B42983D2D092}" destId="{0BF4F6F1-5873-42AB-945C-D026C5714E3E}" srcOrd="7" destOrd="0" presId="urn:microsoft.com/office/officeart/2008/layout/VerticalCurvedList"/>
    <dgm:cxn modelId="{87213328-92DF-4B81-B2A3-2F71DF52EB3A}" type="presParOf" srcId="{1B411CD9-806E-426B-B2DE-B42983D2D092}" destId="{8D6FA08A-FDF6-4FC1-BF11-66CC13DB6E34}" srcOrd="8" destOrd="0" presId="urn:microsoft.com/office/officeart/2008/layout/VerticalCurvedList"/>
    <dgm:cxn modelId="{D556A3E8-4893-443A-A691-64F407AA15CC}" type="presParOf" srcId="{8D6FA08A-FDF6-4FC1-BF11-66CC13DB6E34}" destId="{4A1C5A3C-79FE-4179-9DA8-5B97DB902C53}" srcOrd="0" destOrd="0" presId="urn:microsoft.com/office/officeart/2008/layout/VerticalCurvedList"/>
    <dgm:cxn modelId="{296AD358-7110-49EC-B3B3-64A2328DC642}" type="presParOf" srcId="{1B411CD9-806E-426B-B2DE-B42983D2D092}" destId="{5618CD76-245E-45FB-8D75-7CDCEEDD9C02}" srcOrd="9" destOrd="0" presId="urn:microsoft.com/office/officeart/2008/layout/VerticalCurvedList"/>
    <dgm:cxn modelId="{CFFABDE2-D28F-4CEC-B1A6-BC5DE39004DD}" type="presParOf" srcId="{1B411CD9-806E-426B-B2DE-B42983D2D092}" destId="{89D6DFCB-086B-4A10-8A9F-3DC69CADF932}" srcOrd="10" destOrd="0" presId="urn:microsoft.com/office/officeart/2008/layout/VerticalCurvedList"/>
    <dgm:cxn modelId="{5D9A9A01-083E-4DBD-B8A7-FED978A6876A}" type="presParOf" srcId="{89D6DFCB-086B-4A10-8A9F-3DC69CADF932}" destId="{EAE87A00-9F80-45FB-A4DB-0CED6F27B21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3316541-23EB-4408-BBE7-D23942F3B0C8}" type="doc">
      <dgm:prSet loTypeId="urn:microsoft.com/office/officeart/2005/8/layout/bProcess4" loCatId="process" qsTypeId="urn:microsoft.com/office/officeart/2005/8/quickstyle/simple1" qsCatId="simple" csTypeId="urn:microsoft.com/office/officeart/2005/8/colors/accent4_4" csCatId="accent4" phldr="1"/>
      <dgm:spPr/>
      <dgm:t>
        <a:bodyPr/>
        <a:lstStyle/>
        <a:p>
          <a:endParaRPr lang="en-US"/>
        </a:p>
      </dgm:t>
    </dgm:pt>
    <dgm:pt modelId="{890157D5-B07A-4337-87B8-86D703BF1803}">
      <dgm:prSet custT="1"/>
      <dgm:spPr>
        <a:ln>
          <a:noFill/>
        </a:ln>
        <a:effectLst>
          <a:innerShdw blurRad="38100" dist="12700" dir="13500000">
            <a:prstClr val="black">
              <a:alpha val="80000"/>
            </a:prstClr>
          </a:innerShdw>
        </a:effectLst>
      </dgm:spPr>
      <dgm:t>
        <a:bodyPr/>
        <a:lstStyle/>
        <a:p>
          <a:pPr rtl="0">
            <a:lnSpc>
              <a:spcPct val="74000"/>
            </a:lnSpc>
          </a:pPr>
          <a:r>
            <a:rPr lang="en-GB" sz="2000" b="1" dirty="0" smtClean="0"/>
            <a:t>Never Compromise your ethics</a:t>
          </a:r>
          <a:endParaRPr lang="en-US" sz="2000" b="1" dirty="0"/>
        </a:p>
      </dgm:t>
    </dgm:pt>
    <dgm:pt modelId="{1E9C9392-F36F-4839-BC91-1308855F17A9}" type="parTrans" cxnId="{0928ED04-FAFC-4184-8F20-50875412E511}">
      <dgm:prSet/>
      <dgm:spPr/>
      <dgm:t>
        <a:bodyPr/>
        <a:lstStyle/>
        <a:p>
          <a:endParaRPr lang="en-US" sz="2000" b="1"/>
        </a:p>
      </dgm:t>
    </dgm:pt>
    <dgm:pt modelId="{E1D14B2A-DF72-4510-AB4E-A8B5FBEFBB3F}" type="sibTrans" cxnId="{0928ED04-FAFC-4184-8F20-50875412E511}">
      <dgm:prSet/>
      <dgm:spPr/>
      <dgm:t>
        <a:bodyPr/>
        <a:lstStyle/>
        <a:p>
          <a:endParaRPr lang="en-US" sz="2000" b="1"/>
        </a:p>
      </dgm:t>
    </dgm:pt>
    <dgm:pt modelId="{09AFB5EB-D60D-4260-A2C2-52DFD1556251}">
      <dgm:prSet custT="1"/>
      <dgm:spPr>
        <a:ln>
          <a:noFill/>
        </a:ln>
        <a:effectLst>
          <a:innerShdw blurRad="38100" dist="12700" dir="13500000">
            <a:prstClr val="black">
              <a:alpha val="80000"/>
            </a:prstClr>
          </a:innerShdw>
        </a:effectLst>
      </dgm:spPr>
      <dgm:t>
        <a:bodyPr/>
        <a:lstStyle/>
        <a:p>
          <a:pPr rtl="0">
            <a:lnSpc>
              <a:spcPct val="74000"/>
            </a:lnSpc>
          </a:pPr>
          <a:r>
            <a:rPr lang="en-GB" sz="2000" b="1" dirty="0" smtClean="0"/>
            <a:t>Never negotiate with yourself</a:t>
          </a:r>
          <a:endParaRPr lang="en-US" sz="2000" b="1" dirty="0"/>
        </a:p>
      </dgm:t>
    </dgm:pt>
    <dgm:pt modelId="{85BD908E-08BB-4318-9E41-DF2F97609F9D}" type="parTrans" cxnId="{BD6C2A20-1C4B-4F1C-9306-AADDF74CBFC7}">
      <dgm:prSet/>
      <dgm:spPr/>
      <dgm:t>
        <a:bodyPr/>
        <a:lstStyle/>
        <a:p>
          <a:endParaRPr lang="en-US" sz="2000" b="1"/>
        </a:p>
      </dgm:t>
    </dgm:pt>
    <dgm:pt modelId="{10689A65-881D-497F-8D20-EFA6D854065D}" type="sibTrans" cxnId="{BD6C2A20-1C4B-4F1C-9306-AADDF74CBFC7}">
      <dgm:prSet/>
      <dgm:spPr/>
      <dgm:t>
        <a:bodyPr/>
        <a:lstStyle/>
        <a:p>
          <a:endParaRPr lang="en-US" sz="2000" b="1"/>
        </a:p>
      </dgm:t>
    </dgm:pt>
    <dgm:pt modelId="{3127C694-9278-4D1B-9EA5-AAC340A605E5}">
      <dgm:prSet custT="1"/>
      <dgm:spPr>
        <a:ln>
          <a:noFill/>
        </a:ln>
        <a:effectLst>
          <a:innerShdw blurRad="38100" dist="12700" dir="13500000">
            <a:prstClr val="black">
              <a:alpha val="80000"/>
            </a:prstClr>
          </a:innerShdw>
        </a:effectLst>
      </dgm:spPr>
      <dgm:t>
        <a:bodyPr/>
        <a:lstStyle/>
        <a:p>
          <a:pPr rtl="0">
            <a:lnSpc>
              <a:spcPct val="74000"/>
            </a:lnSpc>
          </a:pPr>
          <a:r>
            <a:rPr lang="en-GB" sz="2000" b="1" dirty="0" smtClean="0"/>
            <a:t>Never accept</a:t>
          </a:r>
          <a:br>
            <a:rPr lang="en-GB" sz="2000" b="1" dirty="0" smtClean="0"/>
          </a:br>
          <a:r>
            <a:rPr lang="en-GB" sz="2000" b="1" dirty="0" smtClean="0"/>
            <a:t>their first offer</a:t>
          </a:r>
          <a:endParaRPr lang="en-US" sz="2000" b="1" dirty="0"/>
        </a:p>
      </dgm:t>
    </dgm:pt>
    <dgm:pt modelId="{F0509669-BB23-41B9-AAB5-84DB50D2B5A5}" type="parTrans" cxnId="{F1F7BCD6-FDDB-44E7-B581-76C5B5D32E60}">
      <dgm:prSet/>
      <dgm:spPr/>
      <dgm:t>
        <a:bodyPr/>
        <a:lstStyle/>
        <a:p>
          <a:endParaRPr lang="en-US" sz="2000" b="1"/>
        </a:p>
      </dgm:t>
    </dgm:pt>
    <dgm:pt modelId="{A3C518B3-ADCF-491A-B141-7CE33B2EE064}" type="sibTrans" cxnId="{F1F7BCD6-FDDB-44E7-B581-76C5B5D32E60}">
      <dgm:prSet/>
      <dgm:spPr/>
      <dgm:t>
        <a:bodyPr/>
        <a:lstStyle/>
        <a:p>
          <a:endParaRPr lang="en-US" sz="2000" b="1"/>
        </a:p>
      </dgm:t>
    </dgm:pt>
    <dgm:pt modelId="{09BE0D06-0111-4C17-A5EE-006565CA2868}">
      <dgm:prSet custT="1"/>
      <dgm:spPr>
        <a:ln>
          <a:noFill/>
        </a:ln>
        <a:effectLst>
          <a:innerShdw blurRad="38100" dist="12700" dir="13500000">
            <a:prstClr val="black">
              <a:alpha val="80000"/>
            </a:prstClr>
          </a:innerShdw>
        </a:effectLst>
      </dgm:spPr>
      <dgm:t>
        <a:bodyPr/>
        <a:lstStyle/>
        <a:p>
          <a:pPr rtl="0">
            <a:lnSpc>
              <a:spcPct val="74000"/>
            </a:lnSpc>
          </a:pPr>
          <a:r>
            <a:rPr lang="en-GB" sz="2000" b="1" dirty="0" smtClean="0"/>
            <a:t>Never take their first offer</a:t>
          </a:r>
          <a:endParaRPr lang="en-US" sz="2000" b="1" dirty="0"/>
        </a:p>
      </dgm:t>
    </dgm:pt>
    <dgm:pt modelId="{0AC789A5-7AF4-4009-85EF-1532456A9D51}" type="parTrans" cxnId="{E9F45608-ED1C-4EC3-854D-296FD8064037}">
      <dgm:prSet/>
      <dgm:spPr/>
      <dgm:t>
        <a:bodyPr/>
        <a:lstStyle/>
        <a:p>
          <a:endParaRPr lang="en-US" sz="2000" b="1"/>
        </a:p>
      </dgm:t>
    </dgm:pt>
    <dgm:pt modelId="{9E031783-2645-4908-BD10-1D9DED160B96}" type="sibTrans" cxnId="{E9F45608-ED1C-4EC3-854D-296FD8064037}">
      <dgm:prSet/>
      <dgm:spPr/>
      <dgm:t>
        <a:bodyPr/>
        <a:lstStyle/>
        <a:p>
          <a:endParaRPr lang="en-US" sz="2000" b="1"/>
        </a:p>
      </dgm:t>
    </dgm:pt>
    <dgm:pt modelId="{33726DF2-8294-4E1B-8304-0907386A044E}">
      <dgm:prSet custT="1"/>
      <dgm:spPr>
        <a:solidFill>
          <a:schemeClr val="accent4">
            <a:lumMod val="50000"/>
          </a:schemeClr>
        </a:solidFill>
        <a:ln>
          <a:noFill/>
        </a:ln>
        <a:effectLst>
          <a:innerShdw blurRad="38100" dist="12700" dir="13500000">
            <a:prstClr val="black">
              <a:alpha val="80000"/>
            </a:prstClr>
          </a:innerShdw>
        </a:effectLst>
      </dgm:spPr>
      <dgm:t>
        <a:bodyPr/>
        <a:lstStyle/>
        <a:p>
          <a:pPr rtl="0">
            <a:lnSpc>
              <a:spcPct val="74000"/>
            </a:lnSpc>
          </a:pPr>
          <a:r>
            <a:rPr lang="en-US" sz="2000" b="1" dirty="0" smtClean="0"/>
            <a:t>Never give away</a:t>
          </a:r>
          <a:br>
            <a:rPr lang="en-US" sz="2000" b="1" dirty="0" smtClean="0"/>
          </a:br>
          <a:r>
            <a:rPr lang="en-US" sz="2000" b="1" dirty="0" smtClean="0"/>
            <a:t>free gifts</a:t>
          </a:r>
          <a:endParaRPr lang="en-US" sz="2000" b="1" dirty="0"/>
        </a:p>
      </dgm:t>
    </dgm:pt>
    <dgm:pt modelId="{FC3C09FD-0C93-4FBA-B57B-5FD6C07BBE54}" type="parTrans" cxnId="{6842A93A-3DE3-41FC-97ED-D944566D3802}">
      <dgm:prSet/>
      <dgm:spPr/>
      <dgm:t>
        <a:bodyPr/>
        <a:lstStyle/>
        <a:p>
          <a:endParaRPr lang="en-US" sz="2000" b="1"/>
        </a:p>
      </dgm:t>
    </dgm:pt>
    <dgm:pt modelId="{67DEB61B-F1BD-427B-A29C-D3D32BB04C8D}" type="sibTrans" cxnId="{6842A93A-3DE3-41FC-97ED-D944566D3802}">
      <dgm:prSet/>
      <dgm:spPr/>
      <dgm:t>
        <a:bodyPr/>
        <a:lstStyle/>
        <a:p>
          <a:endParaRPr lang="en-US" sz="2000" b="1"/>
        </a:p>
      </dgm:t>
    </dgm:pt>
    <dgm:pt modelId="{D8DE98FA-1637-4C05-B007-51762BCA0E57}">
      <dgm:prSet custT="1"/>
      <dgm:spPr>
        <a:ln>
          <a:noFill/>
        </a:ln>
        <a:effectLst>
          <a:innerShdw blurRad="38100" dist="12700" dir="13500000">
            <a:prstClr val="black">
              <a:alpha val="80000"/>
            </a:prstClr>
          </a:innerShdw>
        </a:effectLst>
      </dgm:spPr>
      <dgm:t>
        <a:bodyPr/>
        <a:lstStyle/>
        <a:p>
          <a:pPr>
            <a:lnSpc>
              <a:spcPct val="74000"/>
            </a:lnSpc>
          </a:pPr>
          <a:r>
            <a:rPr lang="en-US" sz="2000" b="1" dirty="0" smtClean="0"/>
            <a:t>Never unbundle </a:t>
          </a:r>
          <a:r>
            <a:rPr lang="en-US" sz="2000" b="1" dirty="0" smtClean="0"/>
            <a:t>(salami) the deal</a:t>
          </a:r>
          <a:endParaRPr lang="en-US" sz="2000" b="1" dirty="0" smtClean="0"/>
        </a:p>
      </dgm:t>
    </dgm:pt>
    <dgm:pt modelId="{8E387BDD-163B-4F28-9C19-49021D9423BC}" type="parTrans" cxnId="{0D34BB03-1490-4768-A4D7-75E8B3BA46AE}">
      <dgm:prSet/>
      <dgm:spPr/>
      <dgm:t>
        <a:bodyPr/>
        <a:lstStyle/>
        <a:p>
          <a:endParaRPr lang="en-US" sz="2000" b="1"/>
        </a:p>
      </dgm:t>
    </dgm:pt>
    <dgm:pt modelId="{FB93AFDA-177B-444C-A3B4-709B9413D497}" type="sibTrans" cxnId="{0D34BB03-1490-4768-A4D7-75E8B3BA46AE}">
      <dgm:prSet/>
      <dgm:spPr/>
      <dgm:t>
        <a:bodyPr/>
        <a:lstStyle/>
        <a:p>
          <a:endParaRPr lang="en-US" sz="2000" b="1"/>
        </a:p>
      </dgm:t>
    </dgm:pt>
    <dgm:pt modelId="{BD115556-BEA2-4A38-99D4-93BEF0979326}">
      <dgm:prSet custT="1"/>
      <dgm:spPr>
        <a:ln>
          <a:noFill/>
        </a:ln>
        <a:effectLst>
          <a:innerShdw blurRad="38100" dist="12700" dir="13500000">
            <a:prstClr val="black">
              <a:alpha val="80000"/>
            </a:prstClr>
          </a:innerShdw>
        </a:effectLst>
      </dgm:spPr>
      <dgm:t>
        <a:bodyPr/>
        <a:lstStyle/>
        <a:p>
          <a:pPr>
            <a:lnSpc>
              <a:spcPct val="74000"/>
            </a:lnSpc>
          </a:pPr>
          <a:r>
            <a:rPr lang="en-US" sz="2000" b="1" dirty="0" smtClean="0"/>
            <a:t>Never reveal</a:t>
          </a:r>
          <a:br>
            <a:rPr lang="en-US" sz="2000" b="1" dirty="0" smtClean="0"/>
          </a:br>
          <a:r>
            <a:rPr lang="en-US" sz="2000" b="1" dirty="0" smtClean="0"/>
            <a:t>your bottom line</a:t>
          </a:r>
        </a:p>
      </dgm:t>
    </dgm:pt>
    <dgm:pt modelId="{87960044-17EC-4D69-BE4C-651BA9CC6C9A}" type="parTrans" cxnId="{938283BC-DA9B-4BE3-893F-8663942218A0}">
      <dgm:prSet/>
      <dgm:spPr/>
      <dgm:t>
        <a:bodyPr/>
        <a:lstStyle/>
        <a:p>
          <a:endParaRPr lang="en-US" sz="2000" b="1"/>
        </a:p>
      </dgm:t>
    </dgm:pt>
    <dgm:pt modelId="{BD35394C-7AF8-411D-AC1A-CAD5B44DC194}" type="sibTrans" cxnId="{938283BC-DA9B-4BE3-893F-8663942218A0}">
      <dgm:prSet/>
      <dgm:spPr/>
      <dgm:t>
        <a:bodyPr/>
        <a:lstStyle/>
        <a:p>
          <a:endParaRPr lang="en-US" sz="2000" b="1"/>
        </a:p>
      </dgm:t>
    </dgm:pt>
    <dgm:pt modelId="{41B0B194-457E-43BA-90D8-4910240C28D5}">
      <dgm:prSet custT="1"/>
      <dgm:spPr>
        <a:ln>
          <a:noFill/>
        </a:ln>
        <a:effectLst>
          <a:innerShdw blurRad="38100" dist="12700" dir="13500000">
            <a:prstClr val="black">
              <a:alpha val="80000"/>
            </a:prstClr>
          </a:innerShdw>
        </a:effectLst>
      </dgm:spPr>
      <dgm:t>
        <a:bodyPr/>
        <a:lstStyle/>
        <a:p>
          <a:pPr>
            <a:lnSpc>
              <a:spcPct val="74000"/>
            </a:lnSpc>
          </a:pPr>
          <a:r>
            <a:rPr lang="en-US" sz="2000" b="1" dirty="0" smtClean="0"/>
            <a:t>Never take the </a:t>
          </a:r>
          <a:r>
            <a:rPr lang="en-US" sz="2000" b="1" i="1" dirty="0" smtClean="0"/>
            <a:t>quick</a:t>
          </a:r>
          <a:r>
            <a:rPr lang="en-US" sz="2000" b="1" dirty="0" smtClean="0"/>
            <a:t> deal</a:t>
          </a:r>
        </a:p>
      </dgm:t>
    </dgm:pt>
    <dgm:pt modelId="{BEE270F4-F011-41EF-A6B3-F88B2147C58D}" type="parTrans" cxnId="{9201EA24-87D9-432B-98D2-F41A48CA15F3}">
      <dgm:prSet/>
      <dgm:spPr/>
      <dgm:t>
        <a:bodyPr/>
        <a:lstStyle/>
        <a:p>
          <a:endParaRPr lang="en-US" sz="2000" b="1"/>
        </a:p>
      </dgm:t>
    </dgm:pt>
    <dgm:pt modelId="{7464A41C-83BD-4BF2-9CE5-00CDED8F7697}" type="sibTrans" cxnId="{9201EA24-87D9-432B-98D2-F41A48CA15F3}">
      <dgm:prSet/>
      <dgm:spPr/>
      <dgm:t>
        <a:bodyPr/>
        <a:lstStyle/>
        <a:p>
          <a:endParaRPr lang="en-US" sz="2000" b="1"/>
        </a:p>
      </dgm:t>
    </dgm:pt>
    <dgm:pt modelId="{D2434FEB-91B7-42E7-B675-D43F753FC4ED}" type="pres">
      <dgm:prSet presAssocID="{73316541-23EB-4408-BBE7-D23942F3B0C8}" presName="Name0" presStyleCnt="0">
        <dgm:presLayoutVars>
          <dgm:dir/>
          <dgm:resizeHandles/>
        </dgm:presLayoutVars>
      </dgm:prSet>
      <dgm:spPr/>
      <dgm:t>
        <a:bodyPr/>
        <a:lstStyle/>
        <a:p>
          <a:endParaRPr lang="en-US"/>
        </a:p>
      </dgm:t>
    </dgm:pt>
    <dgm:pt modelId="{C308A8A3-01BA-44E8-9067-261CFEDCFE1F}" type="pres">
      <dgm:prSet presAssocID="{890157D5-B07A-4337-87B8-86D703BF1803}" presName="compNode" presStyleCnt="0"/>
      <dgm:spPr/>
      <dgm:t>
        <a:bodyPr/>
        <a:lstStyle/>
        <a:p>
          <a:endParaRPr lang="en-US"/>
        </a:p>
      </dgm:t>
    </dgm:pt>
    <dgm:pt modelId="{B05DDF60-D31B-4C86-BD11-CA0B6D5D46DC}" type="pres">
      <dgm:prSet presAssocID="{890157D5-B07A-4337-87B8-86D703BF1803}" presName="dummyConnPt" presStyleCnt="0"/>
      <dgm:spPr/>
      <dgm:t>
        <a:bodyPr/>
        <a:lstStyle/>
        <a:p>
          <a:endParaRPr lang="en-US"/>
        </a:p>
      </dgm:t>
    </dgm:pt>
    <dgm:pt modelId="{2E423B9F-B9A6-4A0B-9222-0AFBEEBF7FCF}" type="pres">
      <dgm:prSet presAssocID="{890157D5-B07A-4337-87B8-86D703BF1803}" presName="node" presStyleLbl="node1" presStyleIdx="0" presStyleCnt="8" custScaleX="190286">
        <dgm:presLayoutVars>
          <dgm:bulletEnabled val="1"/>
        </dgm:presLayoutVars>
      </dgm:prSet>
      <dgm:spPr>
        <a:prstGeom prst="rect">
          <a:avLst/>
        </a:prstGeom>
      </dgm:spPr>
      <dgm:t>
        <a:bodyPr/>
        <a:lstStyle/>
        <a:p>
          <a:endParaRPr lang="en-US"/>
        </a:p>
      </dgm:t>
    </dgm:pt>
    <dgm:pt modelId="{3534411C-76CE-4844-87BC-AD10E8F24ACF}" type="pres">
      <dgm:prSet presAssocID="{E1D14B2A-DF72-4510-AB4E-A8B5FBEFBB3F}" presName="sibTrans" presStyleLbl="bgSibTrans2D1" presStyleIdx="0" presStyleCnt="7"/>
      <dgm:spPr/>
      <dgm:t>
        <a:bodyPr/>
        <a:lstStyle/>
        <a:p>
          <a:endParaRPr lang="en-US"/>
        </a:p>
      </dgm:t>
    </dgm:pt>
    <dgm:pt modelId="{F996BCFA-94E9-4814-83B1-C71C94C506C3}" type="pres">
      <dgm:prSet presAssocID="{09AFB5EB-D60D-4260-A2C2-52DFD1556251}" presName="compNode" presStyleCnt="0"/>
      <dgm:spPr/>
      <dgm:t>
        <a:bodyPr/>
        <a:lstStyle/>
        <a:p>
          <a:endParaRPr lang="en-US"/>
        </a:p>
      </dgm:t>
    </dgm:pt>
    <dgm:pt modelId="{B1BC2BD1-9CEE-4A99-A822-4367C257C9DE}" type="pres">
      <dgm:prSet presAssocID="{09AFB5EB-D60D-4260-A2C2-52DFD1556251}" presName="dummyConnPt" presStyleCnt="0"/>
      <dgm:spPr/>
      <dgm:t>
        <a:bodyPr/>
        <a:lstStyle/>
        <a:p>
          <a:endParaRPr lang="en-US"/>
        </a:p>
      </dgm:t>
    </dgm:pt>
    <dgm:pt modelId="{2585A500-57E6-4EFC-BE72-C071C8FB4331}" type="pres">
      <dgm:prSet presAssocID="{09AFB5EB-D60D-4260-A2C2-52DFD1556251}" presName="node" presStyleLbl="node1" presStyleIdx="1" presStyleCnt="8" custScaleX="190286">
        <dgm:presLayoutVars>
          <dgm:bulletEnabled val="1"/>
        </dgm:presLayoutVars>
      </dgm:prSet>
      <dgm:spPr>
        <a:prstGeom prst="rect">
          <a:avLst/>
        </a:prstGeom>
      </dgm:spPr>
      <dgm:t>
        <a:bodyPr/>
        <a:lstStyle/>
        <a:p>
          <a:endParaRPr lang="en-US"/>
        </a:p>
      </dgm:t>
    </dgm:pt>
    <dgm:pt modelId="{F4DADC5C-4B07-4E83-873D-75120DA3D674}" type="pres">
      <dgm:prSet presAssocID="{10689A65-881D-497F-8D20-EFA6D854065D}" presName="sibTrans" presStyleLbl="bgSibTrans2D1" presStyleIdx="1" presStyleCnt="7"/>
      <dgm:spPr/>
      <dgm:t>
        <a:bodyPr/>
        <a:lstStyle/>
        <a:p>
          <a:endParaRPr lang="en-US"/>
        </a:p>
      </dgm:t>
    </dgm:pt>
    <dgm:pt modelId="{893D81B7-7A1B-4EC0-AFF2-AA24B219441B}" type="pres">
      <dgm:prSet presAssocID="{3127C694-9278-4D1B-9EA5-AAC340A605E5}" presName="compNode" presStyleCnt="0"/>
      <dgm:spPr/>
      <dgm:t>
        <a:bodyPr/>
        <a:lstStyle/>
        <a:p>
          <a:endParaRPr lang="en-US"/>
        </a:p>
      </dgm:t>
    </dgm:pt>
    <dgm:pt modelId="{918E3162-CD76-4C86-B6CE-4C57739C3F39}" type="pres">
      <dgm:prSet presAssocID="{3127C694-9278-4D1B-9EA5-AAC340A605E5}" presName="dummyConnPt" presStyleCnt="0"/>
      <dgm:spPr/>
      <dgm:t>
        <a:bodyPr/>
        <a:lstStyle/>
        <a:p>
          <a:endParaRPr lang="en-US"/>
        </a:p>
      </dgm:t>
    </dgm:pt>
    <dgm:pt modelId="{1C02EA9E-5A1D-4418-8A9B-422FD9850C72}" type="pres">
      <dgm:prSet presAssocID="{3127C694-9278-4D1B-9EA5-AAC340A605E5}" presName="node" presStyleLbl="node1" presStyleIdx="2" presStyleCnt="8" custScaleX="190286">
        <dgm:presLayoutVars>
          <dgm:bulletEnabled val="1"/>
        </dgm:presLayoutVars>
      </dgm:prSet>
      <dgm:spPr>
        <a:prstGeom prst="rect">
          <a:avLst/>
        </a:prstGeom>
      </dgm:spPr>
      <dgm:t>
        <a:bodyPr/>
        <a:lstStyle/>
        <a:p>
          <a:endParaRPr lang="en-US"/>
        </a:p>
      </dgm:t>
    </dgm:pt>
    <dgm:pt modelId="{8D768051-3F83-4ADE-98AB-BE26A1B7E348}" type="pres">
      <dgm:prSet presAssocID="{A3C518B3-ADCF-491A-B141-7CE33B2EE064}" presName="sibTrans" presStyleLbl="bgSibTrans2D1" presStyleIdx="2" presStyleCnt="7"/>
      <dgm:spPr/>
      <dgm:t>
        <a:bodyPr/>
        <a:lstStyle/>
        <a:p>
          <a:endParaRPr lang="en-US"/>
        </a:p>
      </dgm:t>
    </dgm:pt>
    <dgm:pt modelId="{47C2C510-2DB2-48E3-A4A8-6C341CFCDE1E}" type="pres">
      <dgm:prSet presAssocID="{09BE0D06-0111-4C17-A5EE-006565CA2868}" presName="compNode" presStyleCnt="0"/>
      <dgm:spPr/>
      <dgm:t>
        <a:bodyPr/>
        <a:lstStyle/>
        <a:p>
          <a:endParaRPr lang="en-US"/>
        </a:p>
      </dgm:t>
    </dgm:pt>
    <dgm:pt modelId="{ED0E5B82-2674-4020-9686-FD94538C1BE3}" type="pres">
      <dgm:prSet presAssocID="{09BE0D06-0111-4C17-A5EE-006565CA2868}" presName="dummyConnPt" presStyleCnt="0"/>
      <dgm:spPr/>
      <dgm:t>
        <a:bodyPr/>
        <a:lstStyle/>
        <a:p>
          <a:endParaRPr lang="en-US"/>
        </a:p>
      </dgm:t>
    </dgm:pt>
    <dgm:pt modelId="{E76F98A2-15BD-4B85-B344-26B059A4A39B}" type="pres">
      <dgm:prSet presAssocID="{09BE0D06-0111-4C17-A5EE-006565CA2868}" presName="node" presStyleLbl="node1" presStyleIdx="3" presStyleCnt="8" custScaleX="190286">
        <dgm:presLayoutVars>
          <dgm:bulletEnabled val="1"/>
        </dgm:presLayoutVars>
      </dgm:prSet>
      <dgm:spPr>
        <a:prstGeom prst="rect">
          <a:avLst/>
        </a:prstGeom>
      </dgm:spPr>
      <dgm:t>
        <a:bodyPr/>
        <a:lstStyle/>
        <a:p>
          <a:endParaRPr lang="en-US"/>
        </a:p>
      </dgm:t>
    </dgm:pt>
    <dgm:pt modelId="{B0B0A0D6-D591-48F7-AE61-CF3AD153AA85}" type="pres">
      <dgm:prSet presAssocID="{9E031783-2645-4908-BD10-1D9DED160B96}" presName="sibTrans" presStyleLbl="bgSibTrans2D1" presStyleIdx="3" presStyleCnt="7"/>
      <dgm:spPr/>
      <dgm:t>
        <a:bodyPr/>
        <a:lstStyle/>
        <a:p>
          <a:endParaRPr lang="en-US"/>
        </a:p>
      </dgm:t>
    </dgm:pt>
    <dgm:pt modelId="{7DD96652-E19E-48C8-8EE2-CBCC2F984E06}" type="pres">
      <dgm:prSet presAssocID="{33726DF2-8294-4E1B-8304-0907386A044E}" presName="compNode" presStyleCnt="0"/>
      <dgm:spPr/>
      <dgm:t>
        <a:bodyPr/>
        <a:lstStyle/>
        <a:p>
          <a:endParaRPr lang="en-US"/>
        </a:p>
      </dgm:t>
    </dgm:pt>
    <dgm:pt modelId="{76AA77A6-8D30-405C-A240-1651DEEF41AF}" type="pres">
      <dgm:prSet presAssocID="{33726DF2-8294-4E1B-8304-0907386A044E}" presName="dummyConnPt" presStyleCnt="0"/>
      <dgm:spPr/>
      <dgm:t>
        <a:bodyPr/>
        <a:lstStyle/>
        <a:p>
          <a:endParaRPr lang="en-US"/>
        </a:p>
      </dgm:t>
    </dgm:pt>
    <dgm:pt modelId="{04BFBD71-7F76-406B-A030-CD5478BFD77B}" type="pres">
      <dgm:prSet presAssocID="{33726DF2-8294-4E1B-8304-0907386A044E}" presName="node" presStyleLbl="node1" presStyleIdx="4" presStyleCnt="8" custScaleX="190286">
        <dgm:presLayoutVars>
          <dgm:bulletEnabled val="1"/>
        </dgm:presLayoutVars>
      </dgm:prSet>
      <dgm:spPr>
        <a:prstGeom prst="rect">
          <a:avLst/>
        </a:prstGeom>
      </dgm:spPr>
      <dgm:t>
        <a:bodyPr/>
        <a:lstStyle/>
        <a:p>
          <a:endParaRPr lang="en-US"/>
        </a:p>
      </dgm:t>
    </dgm:pt>
    <dgm:pt modelId="{9E1FF705-4A2D-46E1-A7C5-1F595A0CFD6A}" type="pres">
      <dgm:prSet presAssocID="{67DEB61B-F1BD-427B-A29C-D3D32BB04C8D}" presName="sibTrans" presStyleLbl="bgSibTrans2D1" presStyleIdx="4" presStyleCnt="7"/>
      <dgm:spPr/>
      <dgm:t>
        <a:bodyPr/>
        <a:lstStyle/>
        <a:p>
          <a:endParaRPr lang="en-US"/>
        </a:p>
      </dgm:t>
    </dgm:pt>
    <dgm:pt modelId="{3B40E6EB-4432-49E3-B9E8-64A3563D7D25}" type="pres">
      <dgm:prSet presAssocID="{D8DE98FA-1637-4C05-B007-51762BCA0E57}" presName="compNode" presStyleCnt="0"/>
      <dgm:spPr/>
      <dgm:t>
        <a:bodyPr/>
        <a:lstStyle/>
        <a:p>
          <a:endParaRPr lang="en-US"/>
        </a:p>
      </dgm:t>
    </dgm:pt>
    <dgm:pt modelId="{FC3B800D-71F6-4D05-9D0C-53B81C36AD4E}" type="pres">
      <dgm:prSet presAssocID="{D8DE98FA-1637-4C05-B007-51762BCA0E57}" presName="dummyConnPt" presStyleCnt="0"/>
      <dgm:spPr/>
      <dgm:t>
        <a:bodyPr/>
        <a:lstStyle/>
        <a:p>
          <a:endParaRPr lang="en-US"/>
        </a:p>
      </dgm:t>
    </dgm:pt>
    <dgm:pt modelId="{E9D55AC2-F3DD-42F9-B0EE-0BF9AC078D66}" type="pres">
      <dgm:prSet presAssocID="{D8DE98FA-1637-4C05-B007-51762BCA0E57}" presName="node" presStyleLbl="node1" presStyleIdx="5" presStyleCnt="8" custScaleX="190286">
        <dgm:presLayoutVars>
          <dgm:bulletEnabled val="1"/>
        </dgm:presLayoutVars>
      </dgm:prSet>
      <dgm:spPr>
        <a:prstGeom prst="rect">
          <a:avLst/>
        </a:prstGeom>
      </dgm:spPr>
      <dgm:t>
        <a:bodyPr/>
        <a:lstStyle/>
        <a:p>
          <a:endParaRPr lang="en-US"/>
        </a:p>
      </dgm:t>
    </dgm:pt>
    <dgm:pt modelId="{D7CBB765-5EA9-477D-8574-CFA77BB8C294}" type="pres">
      <dgm:prSet presAssocID="{FB93AFDA-177B-444C-A3B4-709B9413D497}" presName="sibTrans" presStyleLbl="bgSibTrans2D1" presStyleIdx="5" presStyleCnt="7"/>
      <dgm:spPr/>
      <dgm:t>
        <a:bodyPr/>
        <a:lstStyle/>
        <a:p>
          <a:endParaRPr lang="en-US"/>
        </a:p>
      </dgm:t>
    </dgm:pt>
    <dgm:pt modelId="{FC55F144-A575-43D3-A36C-3DC1C997B70A}" type="pres">
      <dgm:prSet presAssocID="{41B0B194-457E-43BA-90D8-4910240C28D5}" presName="compNode" presStyleCnt="0"/>
      <dgm:spPr/>
      <dgm:t>
        <a:bodyPr/>
        <a:lstStyle/>
        <a:p>
          <a:endParaRPr lang="en-US"/>
        </a:p>
      </dgm:t>
    </dgm:pt>
    <dgm:pt modelId="{D7C1AF09-C8DD-4A9A-84C0-E8A626617D5B}" type="pres">
      <dgm:prSet presAssocID="{41B0B194-457E-43BA-90D8-4910240C28D5}" presName="dummyConnPt" presStyleCnt="0"/>
      <dgm:spPr/>
      <dgm:t>
        <a:bodyPr/>
        <a:lstStyle/>
        <a:p>
          <a:endParaRPr lang="en-US"/>
        </a:p>
      </dgm:t>
    </dgm:pt>
    <dgm:pt modelId="{3804F2FC-9E91-4E0E-B3FB-00BFD7EF8376}" type="pres">
      <dgm:prSet presAssocID="{41B0B194-457E-43BA-90D8-4910240C28D5}" presName="node" presStyleLbl="node1" presStyleIdx="6" presStyleCnt="8" custScaleX="190286">
        <dgm:presLayoutVars>
          <dgm:bulletEnabled val="1"/>
        </dgm:presLayoutVars>
      </dgm:prSet>
      <dgm:spPr>
        <a:prstGeom prst="rect">
          <a:avLst/>
        </a:prstGeom>
      </dgm:spPr>
      <dgm:t>
        <a:bodyPr/>
        <a:lstStyle/>
        <a:p>
          <a:endParaRPr lang="en-US"/>
        </a:p>
      </dgm:t>
    </dgm:pt>
    <dgm:pt modelId="{1536FE6A-AA44-412E-A40D-1320268B80A4}" type="pres">
      <dgm:prSet presAssocID="{7464A41C-83BD-4BF2-9CE5-00CDED8F7697}" presName="sibTrans" presStyleLbl="bgSibTrans2D1" presStyleIdx="6" presStyleCnt="7"/>
      <dgm:spPr/>
      <dgm:t>
        <a:bodyPr/>
        <a:lstStyle/>
        <a:p>
          <a:endParaRPr lang="en-US"/>
        </a:p>
      </dgm:t>
    </dgm:pt>
    <dgm:pt modelId="{46C88E9F-C51B-40CD-91BA-8E8A24583527}" type="pres">
      <dgm:prSet presAssocID="{BD115556-BEA2-4A38-99D4-93BEF0979326}" presName="compNode" presStyleCnt="0"/>
      <dgm:spPr/>
      <dgm:t>
        <a:bodyPr/>
        <a:lstStyle/>
        <a:p>
          <a:endParaRPr lang="en-US"/>
        </a:p>
      </dgm:t>
    </dgm:pt>
    <dgm:pt modelId="{338E3A5E-AD8A-46A1-B6A0-6F2C14137B3B}" type="pres">
      <dgm:prSet presAssocID="{BD115556-BEA2-4A38-99D4-93BEF0979326}" presName="dummyConnPt" presStyleCnt="0"/>
      <dgm:spPr/>
      <dgm:t>
        <a:bodyPr/>
        <a:lstStyle/>
        <a:p>
          <a:endParaRPr lang="en-US"/>
        </a:p>
      </dgm:t>
    </dgm:pt>
    <dgm:pt modelId="{5BFD6A48-6FE3-489C-A775-4200C75343B3}" type="pres">
      <dgm:prSet presAssocID="{BD115556-BEA2-4A38-99D4-93BEF0979326}" presName="node" presStyleLbl="node1" presStyleIdx="7" presStyleCnt="8" custScaleX="190286">
        <dgm:presLayoutVars>
          <dgm:bulletEnabled val="1"/>
        </dgm:presLayoutVars>
      </dgm:prSet>
      <dgm:spPr>
        <a:prstGeom prst="rect">
          <a:avLst/>
        </a:prstGeom>
      </dgm:spPr>
      <dgm:t>
        <a:bodyPr/>
        <a:lstStyle/>
        <a:p>
          <a:endParaRPr lang="en-US"/>
        </a:p>
      </dgm:t>
    </dgm:pt>
  </dgm:ptLst>
  <dgm:cxnLst>
    <dgm:cxn modelId="{C7D5F3F0-48BF-4CE2-A31B-ABAE95A88F8E}" type="presOf" srcId="{33726DF2-8294-4E1B-8304-0907386A044E}" destId="{04BFBD71-7F76-406B-A030-CD5478BFD77B}" srcOrd="0" destOrd="0" presId="urn:microsoft.com/office/officeart/2005/8/layout/bProcess4"/>
    <dgm:cxn modelId="{74986B97-3079-4784-8523-D93EBED13EC4}" type="presOf" srcId="{41B0B194-457E-43BA-90D8-4910240C28D5}" destId="{3804F2FC-9E91-4E0E-B3FB-00BFD7EF8376}" srcOrd="0" destOrd="0" presId="urn:microsoft.com/office/officeart/2005/8/layout/bProcess4"/>
    <dgm:cxn modelId="{0D34BB03-1490-4768-A4D7-75E8B3BA46AE}" srcId="{73316541-23EB-4408-BBE7-D23942F3B0C8}" destId="{D8DE98FA-1637-4C05-B007-51762BCA0E57}" srcOrd="5" destOrd="0" parTransId="{8E387BDD-163B-4F28-9C19-49021D9423BC}" sibTransId="{FB93AFDA-177B-444C-A3B4-709B9413D497}"/>
    <dgm:cxn modelId="{02DF7BBA-FDA9-471A-B7C1-9165245C110B}" type="presOf" srcId="{09AFB5EB-D60D-4260-A2C2-52DFD1556251}" destId="{2585A500-57E6-4EFC-BE72-C071C8FB4331}" srcOrd="0" destOrd="0" presId="urn:microsoft.com/office/officeart/2005/8/layout/bProcess4"/>
    <dgm:cxn modelId="{F1F7BCD6-FDDB-44E7-B581-76C5B5D32E60}" srcId="{73316541-23EB-4408-BBE7-D23942F3B0C8}" destId="{3127C694-9278-4D1B-9EA5-AAC340A605E5}" srcOrd="2" destOrd="0" parTransId="{F0509669-BB23-41B9-AAB5-84DB50D2B5A5}" sibTransId="{A3C518B3-ADCF-491A-B141-7CE33B2EE064}"/>
    <dgm:cxn modelId="{14D70B52-45BE-46FB-BC08-99656AC87B77}" type="presOf" srcId="{9E031783-2645-4908-BD10-1D9DED160B96}" destId="{B0B0A0D6-D591-48F7-AE61-CF3AD153AA85}" srcOrd="0" destOrd="0" presId="urn:microsoft.com/office/officeart/2005/8/layout/bProcess4"/>
    <dgm:cxn modelId="{43515AB8-BC5E-4FBB-8B6F-CD8A47E71975}" type="presOf" srcId="{D8DE98FA-1637-4C05-B007-51762BCA0E57}" destId="{E9D55AC2-F3DD-42F9-B0EE-0BF9AC078D66}" srcOrd="0" destOrd="0" presId="urn:microsoft.com/office/officeart/2005/8/layout/bProcess4"/>
    <dgm:cxn modelId="{EB13ED8E-8620-4366-B7A0-10608D947CFF}" type="presOf" srcId="{BD115556-BEA2-4A38-99D4-93BEF0979326}" destId="{5BFD6A48-6FE3-489C-A775-4200C75343B3}" srcOrd="0" destOrd="0" presId="urn:microsoft.com/office/officeart/2005/8/layout/bProcess4"/>
    <dgm:cxn modelId="{F582AFC3-4698-454F-ADAF-CF23BFE9A09F}" type="presOf" srcId="{09BE0D06-0111-4C17-A5EE-006565CA2868}" destId="{E76F98A2-15BD-4B85-B344-26B059A4A39B}" srcOrd="0" destOrd="0" presId="urn:microsoft.com/office/officeart/2005/8/layout/bProcess4"/>
    <dgm:cxn modelId="{E1E6A309-606A-408E-8DE4-D0DC32066494}" type="presOf" srcId="{7464A41C-83BD-4BF2-9CE5-00CDED8F7697}" destId="{1536FE6A-AA44-412E-A40D-1320268B80A4}" srcOrd="0" destOrd="0" presId="urn:microsoft.com/office/officeart/2005/8/layout/bProcess4"/>
    <dgm:cxn modelId="{C2B58C6B-4228-409C-84EA-4B313569BEF3}" type="presOf" srcId="{A3C518B3-ADCF-491A-B141-7CE33B2EE064}" destId="{8D768051-3F83-4ADE-98AB-BE26A1B7E348}" srcOrd="0" destOrd="0" presId="urn:microsoft.com/office/officeart/2005/8/layout/bProcess4"/>
    <dgm:cxn modelId="{9201EA24-87D9-432B-98D2-F41A48CA15F3}" srcId="{73316541-23EB-4408-BBE7-D23942F3B0C8}" destId="{41B0B194-457E-43BA-90D8-4910240C28D5}" srcOrd="6" destOrd="0" parTransId="{BEE270F4-F011-41EF-A6B3-F88B2147C58D}" sibTransId="{7464A41C-83BD-4BF2-9CE5-00CDED8F7697}"/>
    <dgm:cxn modelId="{938283BC-DA9B-4BE3-893F-8663942218A0}" srcId="{73316541-23EB-4408-BBE7-D23942F3B0C8}" destId="{BD115556-BEA2-4A38-99D4-93BEF0979326}" srcOrd="7" destOrd="0" parTransId="{87960044-17EC-4D69-BE4C-651BA9CC6C9A}" sibTransId="{BD35394C-7AF8-411D-AC1A-CAD5B44DC194}"/>
    <dgm:cxn modelId="{9023CF50-3AEB-4EE0-A099-5CA2E2955D60}" type="presOf" srcId="{3127C694-9278-4D1B-9EA5-AAC340A605E5}" destId="{1C02EA9E-5A1D-4418-8A9B-422FD9850C72}" srcOrd="0" destOrd="0" presId="urn:microsoft.com/office/officeart/2005/8/layout/bProcess4"/>
    <dgm:cxn modelId="{E42C5F8B-A388-413C-A19F-C660AF799EB1}" type="presOf" srcId="{73316541-23EB-4408-BBE7-D23942F3B0C8}" destId="{D2434FEB-91B7-42E7-B675-D43F753FC4ED}" srcOrd="0" destOrd="0" presId="urn:microsoft.com/office/officeart/2005/8/layout/bProcess4"/>
    <dgm:cxn modelId="{3522E056-3861-4450-962E-458AA1A77B74}" type="presOf" srcId="{67DEB61B-F1BD-427B-A29C-D3D32BB04C8D}" destId="{9E1FF705-4A2D-46E1-A7C5-1F595A0CFD6A}" srcOrd="0" destOrd="0" presId="urn:microsoft.com/office/officeart/2005/8/layout/bProcess4"/>
    <dgm:cxn modelId="{0928ED04-FAFC-4184-8F20-50875412E511}" srcId="{73316541-23EB-4408-BBE7-D23942F3B0C8}" destId="{890157D5-B07A-4337-87B8-86D703BF1803}" srcOrd="0" destOrd="0" parTransId="{1E9C9392-F36F-4839-BC91-1308855F17A9}" sibTransId="{E1D14B2A-DF72-4510-AB4E-A8B5FBEFBB3F}"/>
    <dgm:cxn modelId="{8D66911A-7FAB-4254-8CE8-139525F141D8}" type="presOf" srcId="{FB93AFDA-177B-444C-A3B4-709B9413D497}" destId="{D7CBB765-5EA9-477D-8574-CFA77BB8C294}" srcOrd="0" destOrd="0" presId="urn:microsoft.com/office/officeart/2005/8/layout/bProcess4"/>
    <dgm:cxn modelId="{E9F45608-ED1C-4EC3-854D-296FD8064037}" srcId="{73316541-23EB-4408-BBE7-D23942F3B0C8}" destId="{09BE0D06-0111-4C17-A5EE-006565CA2868}" srcOrd="3" destOrd="0" parTransId="{0AC789A5-7AF4-4009-85EF-1532456A9D51}" sibTransId="{9E031783-2645-4908-BD10-1D9DED160B96}"/>
    <dgm:cxn modelId="{BD6C2A20-1C4B-4F1C-9306-AADDF74CBFC7}" srcId="{73316541-23EB-4408-BBE7-D23942F3B0C8}" destId="{09AFB5EB-D60D-4260-A2C2-52DFD1556251}" srcOrd="1" destOrd="0" parTransId="{85BD908E-08BB-4318-9E41-DF2F97609F9D}" sibTransId="{10689A65-881D-497F-8D20-EFA6D854065D}"/>
    <dgm:cxn modelId="{EED9F0CF-AD9A-45AB-8892-85AE9D8C76F5}" type="presOf" srcId="{E1D14B2A-DF72-4510-AB4E-A8B5FBEFBB3F}" destId="{3534411C-76CE-4844-87BC-AD10E8F24ACF}" srcOrd="0" destOrd="0" presId="urn:microsoft.com/office/officeart/2005/8/layout/bProcess4"/>
    <dgm:cxn modelId="{5EABBA55-0307-4A20-B491-5FD374727F3D}" type="presOf" srcId="{890157D5-B07A-4337-87B8-86D703BF1803}" destId="{2E423B9F-B9A6-4A0B-9222-0AFBEEBF7FCF}" srcOrd="0" destOrd="0" presId="urn:microsoft.com/office/officeart/2005/8/layout/bProcess4"/>
    <dgm:cxn modelId="{BB7916C0-E4DD-46A4-9A87-BCA9D361DCE7}" type="presOf" srcId="{10689A65-881D-497F-8D20-EFA6D854065D}" destId="{F4DADC5C-4B07-4E83-873D-75120DA3D674}" srcOrd="0" destOrd="0" presId="urn:microsoft.com/office/officeart/2005/8/layout/bProcess4"/>
    <dgm:cxn modelId="{6842A93A-3DE3-41FC-97ED-D944566D3802}" srcId="{73316541-23EB-4408-BBE7-D23942F3B0C8}" destId="{33726DF2-8294-4E1B-8304-0907386A044E}" srcOrd="4" destOrd="0" parTransId="{FC3C09FD-0C93-4FBA-B57B-5FD6C07BBE54}" sibTransId="{67DEB61B-F1BD-427B-A29C-D3D32BB04C8D}"/>
    <dgm:cxn modelId="{B8A90757-1EB1-4637-A6DA-E5735C849F5A}" type="presParOf" srcId="{D2434FEB-91B7-42E7-B675-D43F753FC4ED}" destId="{C308A8A3-01BA-44E8-9067-261CFEDCFE1F}" srcOrd="0" destOrd="0" presId="urn:microsoft.com/office/officeart/2005/8/layout/bProcess4"/>
    <dgm:cxn modelId="{6554B234-B234-4348-9936-B90C8BC2E84E}" type="presParOf" srcId="{C308A8A3-01BA-44E8-9067-261CFEDCFE1F}" destId="{B05DDF60-D31B-4C86-BD11-CA0B6D5D46DC}" srcOrd="0" destOrd="0" presId="urn:microsoft.com/office/officeart/2005/8/layout/bProcess4"/>
    <dgm:cxn modelId="{FC99FEA6-9C24-4D21-A552-01EF5AC5DE3C}" type="presParOf" srcId="{C308A8A3-01BA-44E8-9067-261CFEDCFE1F}" destId="{2E423B9F-B9A6-4A0B-9222-0AFBEEBF7FCF}" srcOrd="1" destOrd="0" presId="urn:microsoft.com/office/officeart/2005/8/layout/bProcess4"/>
    <dgm:cxn modelId="{6FEE24C0-5322-4699-9A0B-011B4445FF32}" type="presParOf" srcId="{D2434FEB-91B7-42E7-B675-D43F753FC4ED}" destId="{3534411C-76CE-4844-87BC-AD10E8F24ACF}" srcOrd="1" destOrd="0" presId="urn:microsoft.com/office/officeart/2005/8/layout/bProcess4"/>
    <dgm:cxn modelId="{218FAE28-53B0-42F4-9AB4-E54229E7AB4F}" type="presParOf" srcId="{D2434FEB-91B7-42E7-B675-D43F753FC4ED}" destId="{F996BCFA-94E9-4814-83B1-C71C94C506C3}" srcOrd="2" destOrd="0" presId="urn:microsoft.com/office/officeart/2005/8/layout/bProcess4"/>
    <dgm:cxn modelId="{69F46492-948D-49C6-A437-FC273F578A8E}" type="presParOf" srcId="{F996BCFA-94E9-4814-83B1-C71C94C506C3}" destId="{B1BC2BD1-9CEE-4A99-A822-4367C257C9DE}" srcOrd="0" destOrd="0" presId="urn:microsoft.com/office/officeart/2005/8/layout/bProcess4"/>
    <dgm:cxn modelId="{1C6A1D45-A4CC-4240-B527-B2474479498E}" type="presParOf" srcId="{F996BCFA-94E9-4814-83B1-C71C94C506C3}" destId="{2585A500-57E6-4EFC-BE72-C071C8FB4331}" srcOrd="1" destOrd="0" presId="urn:microsoft.com/office/officeart/2005/8/layout/bProcess4"/>
    <dgm:cxn modelId="{69EE07CE-C337-4B85-B2C5-4316827E908F}" type="presParOf" srcId="{D2434FEB-91B7-42E7-B675-D43F753FC4ED}" destId="{F4DADC5C-4B07-4E83-873D-75120DA3D674}" srcOrd="3" destOrd="0" presId="urn:microsoft.com/office/officeart/2005/8/layout/bProcess4"/>
    <dgm:cxn modelId="{67609562-E32D-4525-AEEA-E45AC30D6035}" type="presParOf" srcId="{D2434FEB-91B7-42E7-B675-D43F753FC4ED}" destId="{893D81B7-7A1B-4EC0-AFF2-AA24B219441B}" srcOrd="4" destOrd="0" presId="urn:microsoft.com/office/officeart/2005/8/layout/bProcess4"/>
    <dgm:cxn modelId="{2D29087C-5D4A-4D61-933A-875B7BF3565F}" type="presParOf" srcId="{893D81B7-7A1B-4EC0-AFF2-AA24B219441B}" destId="{918E3162-CD76-4C86-B6CE-4C57739C3F39}" srcOrd="0" destOrd="0" presId="urn:microsoft.com/office/officeart/2005/8/layout/bProcess4"/>
    <dgm:cxn modelId="{19BBFB78-E243-4157-930D-6053297F295A}" type="presParOf" srcId="{893D81B7-7A1B-4EC0-AFF2-AA24B219441B}" destId="{1C02EA9E-5A1D-4418-8A9B-422FD9850C72}" srcOrd="1" destOrd="0" presId="urn:microsoft.com/office/officeart/2005/8/layout/bProcess4"/>
    <dgm:cxn modelId="{EC565D7A-5304-468B-8944-8CE71B608289}" type="presParOf" srcId="{D2434FEB-91B7-42E7-B675-D43F753FC4ED}" destId="{8D768051-3F83-4ADE-98AB-BE26A1B7E348}" srcOrd="5" destOrd="0" presId="urn:microsoft.com/office/officeart/2005/8/layout/bProcess4"/>
    <dgm:cxn modelId="{AFD93E1B-140C-4C46-90E9-15E2D934D2E8}" type="presParOf" srcId="{D2434FEB-91B7-42E7-B675-D43F753FC4ED}" destId="{47C2C510-2DB2-48E3-A4A8-6C341CFCDE1E}" srcOrd="6" destOrd="0" presId="urn:microsoft.com/office/officeart/2005/8/layout/bProcess4"/>
    <dgm:cxn modelId="{F4ACC7B5-4C8A-4E4D-BB68-E5B12974169A}" type="presParOf" srcId="{47C2C510-2DB2-48E3-A4A8-6C341CFCDE1E}" destId="{ED0E5B82-2674-4020-9686-FD94538C1BE3}" srcOrd="0" destOrd="0" presId="urn:microsoft.com/office/officeart/2005/8/layout/bProcess4"/>
    <dgm:cxn modelId="{E802C488-4BCF-48D3-9015-87FDBE763778}" type="presParOf" srcId="{47C2C510-2DB2-48E3-A4A8-6C341CFCDE1E}" destId="{E76F98A2-15BD-4B85-B344-26B059A4A39B}" srcOrd="1" destOrd="0" presId="urn:microsoft.com/office/officeart/2005/8/layout/bProcess4"/>
    <dgm:cxn modelId="{38F40F4A-0227-4863-929E-92DEE60763D0}" type="presParOf" srcId="{D2434FEB-91B7-42E7-B675-D43F753FC4ED}" destId="{B0B0A0D6-D591-48F7-AE61-CF3AD153AA85}" srcOrd="7" destOrd="0" presId="urn:microsoft.com/office/officeart/2005/8/layout/bProcess4"/>
    <dgm:cxn modelId="{CD62C3EF-2201-4C67-A047-24EF38349BF0}" type="presParOf" srcId="{D2434FEB-91B7-42E7-B675-D43F753FC4ED}" destId="{7DD96652-E19E-48C8-8EE2-CBCC2F984E06}" srcOrd="8" destOrd="0" presId="urn:microsoft.com/office/officeart/2005/8/layout/bProcess4"/>
    <dgm:cxn modelId="{131B9D45-E667-45E5-A023-97F03C224A85}" type="presParOf" srcId="{7DD96652-E19E-48C8-8EE2-CBCC2F984E06}" destId="{76AA77A6-8D30-405C-A240-1651DEEF41AF}" srcOrd="0" destOrd="0" presId="urn:microsoft.com/office/officeart/2005/8/layout/bProcess4"/>
    <dgm:cxn modelId="{E025B33D-89C3-4DAA-8844-D6DCDB473A38}" type="presParOf" srcId="{7DD96652-E19E-48C8-8EE2-CBCC2F984E06}" destId="{04BFBD71-7F76-406B-A030-CD5478BFD77B}" srcOrd="1" destOrd="0" presId="urn:microsoft.com/office/officeart/2005/8/layout/bProcess4"/>
    <dgm:cxn modelId="{30B14619-D1F9-4B70-95D5-710027780694}" type="presParOf" srcId="{D2434FEB-91B7-42E7-B675-D43F753FC4ED}" destId="{9E1FF705-4A2D-46E1-A7C5-1F595A0CFD6A}" srcOrd="9" destOrd="0" presId="urn:microsoft.com/office/officeart/2005/8/layout/bProcess4"/>
    <dgm:cxn modelId="{0EE863EE-8849-4AA9-948F-EE14A023E10E}" type="presParOf" srcId="{D2434FEB-91B7-42E7-B675-D43F753FC4ED}" destId="{3B40E6EB-4432-49E3-B9E8-64A3563D7D25}" srcOrd="10" destOrd="0" presId="urn:microsoft.com/office/officeart/2005/8/layout/bProcess4"/>
    <dgm:cxn modelId="{D7B0E563-B3F2-4671-AD2E-A25ADF99391C}" type="presParOf" srcId="{3B40E6EB-4432-49E3-B9E8-64A3563D7D25}" destId="{FC3B800D-71F6-4D05-9D0C-53B81C36AD4E}" srcOrd="0" destOrd="0" presId="urn:microsoft.com/office/officeart/2005/8/layout/bProcess4"/>
    <dgm:cxn modelId="{3FF07BF9-D79E-4F2C-B3AB-C119501A6347}" type="presParOf" srcId="{3B40E6EB-4432-49E3-B9E8-64A3563D7D25}" destId="{E9D55AC2-F3DD-42F9-B0EE-0BF9AC078D66}" srcOrd="1" destOrd="0" presId="urn:microsoft.com/office/officeart/2005/8/layout/bProcess4"/>
    <dgm:cxn modelId="{6156F718-D6A0-45E1-844E-9E48B0535D2B}" type="presParOf" srcId="{D2434FEB-91B7-42E7-B675-D43F753FC4ED}" destId="{D7CBB765-5EA9-477D-8574-CFA77BB8C294}" srcOrd="11" destOrd="0" presId="urn:microsoft.com/office/officeart/2005/8/layout/bProcess4"/>
    <dgm:cxn modelId="{8192D7A7-DF23-4647-85F5-C3BF3960489C}" type="presParOf" srcId="{D2434FEB-91B7-42E7-B675-D43F753FC4ED}" destId="{FC55F144-A575-43D3-A36C-3DC1C997B70A}" srcOrd="12" destOrd="0" presId="urn:microsoft.com/office/officeart/2005/8/layout/bProcess4"/>
    <dgm:cxn modelId="{072E6D5A-0317-4053-BB42-DA778C338C99}" type="presParOf" srcId="{FC55F144-A575-43D3-A36C-3DC1C997B70A}" destId="{D7C1AF09-C8DD-4A9A-84C0-E8A626617D5B}" srcOrd="0" destOrd="0" presId="urn:microsoft.com/office/officeart/2005/8/layout/bProcess4"/>
    <dgm:cxn modelId="{5994C7AE-E7C8-4AEA-9184-B19F319C2FF9}" type="presParOf" srcId="{FC55F144-A575-43D3-A36C-3DC1C997B70A}" destId="{3804F2FC-9E91-4E0E-B3FB-00BFD7EF8376}" srcOrd="1" destOrd="0" presId="urn:microsoft.com/office/officeart/2005/8/layout/bProcess4"/>
    <dgm:cxn modelId="{93616ABD-AA23-4CAF-97B4-15EC4EE228B7}" type="presParOf" srcId="{D2434FEB-91B7-42E7-B675-D43F753FC4ED}" destId="{1536FE6A-AA44-412E-A40D-1320268B80A4}" srcOrd="13" destOrd="0" presId="urn:microsoft.com/office/officeart/2005/8/layout/bProcess4"/>
    <dgm:cxn modelId="{99B494D4-43DB-41F3-8825-40C5A2D55778}" type="presParOf" srcId="{D2434FEB-91B7-42E7-B675-D43F753FC4ED}" destId="{46C88E9F-C51B-40CD-91BA-8E8A24583527}" srcOrd="14" destOrd="0" presId="urn:microsoft.com/office/officeart/2005/8/layout/bProcess4"/>
    <dgm:cxn modelId="{11901397-92C0-4580-8D5D-8243730021D4}" type="presParOf" srcId="{46C88E9F-C51B-40CD-91BA-8E8A24583527}" destId="{338E3A5E-AD8A-46A1-B6A0-6F2C14137B3B}" srcOrd="0" destOrd="0" presId="urn:microsoft.com/office/officeart/2005/8/layout/bProcess4"/>
    <dgm:cxn modelId="{533DF928-A242-461B-8F56-D1F5760A2DE2}" type="presParOf" srcId="{46C88E9F-C51B-40CD-91BA-8E8A24583527}" destId="{5BFD6A48-6FE3-489C-A775-4200C75343B3}"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4447BC-D0F5-4510-BEF5-E798DF4C4140}">
      <dsp:nvSpPr>
        <dsp:cNvPr id="0" name=""/>
        <dsp:cNvSpPr/>
      </dsp:nvSpPr>
      <dsp:spPr>
        <a:xfrm>
          <a:off x="7732623" y="2152918"/>
          <a:ext cx="1390051" cy="1389626"/>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5DFAD44-D6C6-4338-8101-BFD48DA8CAA9}">
      <dsp:nvSpPr>
        <dsp:cNvPr id="0" name=""/>
        <dsp:cNvSpPr/>
      </dsp:nvSpPr>
      <dsp:spPr>
        <a:xfrm>
          <a:off x="7779836" y="2199239"/>
          <a:ext cx="1296628" cy="1296968"/>
        </a:xfrm>
        <a:prstGeom prst="ellipse">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i="0" kern="1200" spc="-160" baseline="0" dirty="0" smtClean="0">
              <a:solidFill>
                <a:schemeClr val="accent5">
                  <a:lumMod val="50000"/>
                </a:schemeClr>
              </a:solidFill>
            </a:rPr>
            <a:t>Golden Rules</a:t>
          </a:r>
        </a:p>
      </dsp:txBody>
      <dsp:txXfrm>
        <a:off x="7964628" y="2384555"/>
        <a:ext cx="926016" cy="926336"/>
      </dsp:txXfrm>
    </dsp:sp>
    <dsp:sp modelId="{951AB9F3-2353-49E9-8207-0612E16A1057}">
      <dsp:nvSpPr>
        <dsp:cNvPr id="0" name=""/>
        <dsp:cNvSpPr/>
      </dsp:nvSpPr>
      <dsp:spPr>
        <a:xfrm rot="2700000">
          <a:off x="6760167" y="1338319"/>
          <a:ext cx="1389694" cy="1389694"/>
        </a:xfrm>
        <a:prstGeom prst="teardrop">
          <a:avLst>
            <a:gd name="adj" fmla="val 100000"/>
          </a:avLst>
        </a:prstGeom>
        <a:gradFill rotWithShape="0">
          <a:gsLst>
            <a:gs pos="0">
              <a:schemeClr val="accent4">
                <a:hueOff val="-744128"/>
                <a:satOff val="4483"/>
                <a:lumOff val="359"/>
                <a:alphaOff val="0"/>
                <a:shade val="51000"/>
                <a:satMod val="130000"/>
              </a:schemeClr>
            </a:gs>
            <a:gs pos="80000">
              <a:schemeClr val="accent4">
                <a:hueOff val="-744128"/>
                <a:satOff val="4483"/>
                <a:lumOff val="359"/>
                <a:alphaOff val="0"/>
                <a:shade val="93000"/>
                <a:satMod val="130000"/>
              </a:schemeClr>
            </a:gs>
            <a:gs pos="100000">
              <a:schemeClr val="accent4">
                <a:hueOff val="-744128"/>
                <a:satOff val="4483"/>
                <a:lumOff val="3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B89D02E-8F47-4666-8CA6-97202A5444C2}">
      <dsp:nvSpPr>
        <dsp:cNvPr id="0" name=""/>
        <dsp:cNvSpPr/>
      </dsp:nvSpPr>
      <dsp:spPr>
        <a:xfrm>
          <a:off x="6806703" y="1384795"/>
          <a:ext cx="1296628" cy="1296968"/>
        </a:xfrm>
        <a:prstGeom prst="ellipse">
          <a:avLst/>
        </a:prstGeom>
        <a:solidFill>
          <a:schemeClr val="lt1">
            <a:alpha val="90000"/>
            <a:hueOff val="0"/>
            <a:satOff val="0"/>
            <a:lumOff val="0"/>
            <a:alphaOff val="0"/>
          </a:schemeClr>
        </a:solidFill>
        <a:ln w="9525" cap="flat" cmpd="sng" algn="ctr">
          <a:solidFill>
            <a:schemeClr val="accent4">
              <a:hueOff val="-744128"/>
              <a:satOff val="4483"/>
              <a:lumOff val="359"/>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i="0" kern="1200" spc="-160" baseline="0" dirty="0" smtClean="0">
              <a:solidFill>
                <a:schemeClr val="accent5">
                  <a:lumMod val="50000"/>
                </a:schemeClr>
              </a:solidFill>
            </a:rPr>
            <a:t>Roles</a:t>
          </a:r>
        </a:p>
      </dsp:txBody>
      <dsp:txXfrm>
        <a:off x="6991495" y="1570111"/>
        <a:ext cx="926016" cy="926336"/>
      </dsp:txXfrm>
    </dsp:sp>
    <dsp:sp modelId="{958BF1F8-18E9-4CEF-8C21-E06FB952B0AF}">
      <dsp:nvSpPr>
        <dsp:cNvPr id="0" name=""/>
        <dsp:cNvSpPr/>
      </dsp:nvSpPr>
      <dsp:spPr>
        <a:xfrm rot="2700000">
          <a:off x="5324943" y="1338319"/>
          <a:ext cx="1389694" cy="1389694"/>
        </a:xfrm>
        <a:prstGeom prst="teardrop">
          <a:avLst>
            <a:gd name="adj" fmla="val 100000"/>
          </a:avLst>
        </a:prstGeom>
        <a:gradFill rotWithShape="0">
          <a:gsLst>
            <a:gs pos="0">
              <a:schemeClr val="accent4">
                <a:hueOff val="-1488257"/>
                <a:satOff val="8966"/>
                <a:lumOff val="719"/>
                <a:alphaOff val="0"/>
                <a:shade val="51000"/>
                <a:satMod val="130000"/>
              </a:schemeClr>
            </a:gs>
            <a:gs pos="80000">
              <a:schemeClr val="accent4">
                <a:hueOff val="-1488257"/>
                <a:satOff val="8966"/>
                <a:lumOff val="719"/>
                <a:alphaOff val="0"/>
                <a:shade val="93000"/>
                <a:satMod val="130000"/>
              </a:schemeClr>
            </a:gs>
            <a:gs pos="100000">
              <a:schemeClr val="accent4">
                <a:hueOff val="-1488257"/>
                <a:satOff val="8966"/>
                <a:lumOff val="7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93A92C7-42DB-4AFC-98EC-DAA17A2AFCB4}">
      <dsp:nvSpPr>
        <dsp:cNvPr id="0" name=""/>
        <dsp:cNvSpPr/>
      </dsp:nvSpPr>
      <dsp:spPr>
        <a:xfrm>
          <a:off x="5370452" y="1384795"/>
          <a:ext cx="1296628" cy="1296968"/>
        </a:xfrm>
        <a:prstGeom prst="ellipse">
          <a:avLst/>
        </a:prstGeom>
        <a:solidFill>
          <a:schemeClr val="lt1">
            <a:alpha val="90000"/>
            <a:hueOff val="0"/>
            <a:satOff val="0"/>
            <a:lumOff val="0"/>
            <a:alphaOff val="0"/>
          </a:schemeClr>
        </a:solidFill>
        <a:ln w="9525" cap="flat" cmpd="sng" algn="ctr">
          <a:solidFill>
            <a:schemeClr val="accent4">
              <a:hueOff val="-1488257"/>
              <a:satOff val="8966"/>
              <a:lumOff val="719"/>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i="0" kern="1200" spc="-160" baseline="0" dirty="0" smtClean="0">
              <a:solidFill>
                <a:schemeClr val="accent5">
                  <a:lumMod val="50000"/>
                </a:schemeClr>
              </a:solidFill>
            </a:rPr>
            <a:t>Phases</a:t>
          </a:r>
        </a:p>
      </dsp:txBody>
      <dsp:txXfrm>
        <a:off x="5556272" y="1570111"/>
        <a:ext cx="926016" cy="926336"/>
      </dsp:txXfrm>
    </dsp:sp>
    <dsp:sp modelId="{94384924-F72A-4415-98DD-BAD6BF7CF0D2}">
      <dsp:nvSpPr>
        <dsp:cNvPr id="0" name=""/>
        <dsp:cNvSpPr/>
      </dsp:nvSpPr>
      <dsp:spPr>
        <a:xfrm rot="2700000">
          <a:off x="3888693" y="1338319"/>
          <a:ext cx="1389694" cy="1389694"/>
        </a:xfrm>
        <a:prstGeom prst="teardrop">
          <a:avLst>
            <a:gd name="adj" fmla="val 100000"/>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DA7CE4F-49A6-44AD-8AA8-A3884C1A2C38}">
      <dsp:nvSpPr>
        <dsp:cNvPr id="0" name=""/>
        <dsp:cNvSpPr/>
      </dsp:nvSpPr>
      <dsp:spPr>
        <a:xfrm>
          <a:off x="3935229" y="1384795"/>
          <a:ext cx="1296628" cy="1296968"/>
        </a:xfrm>
        <a:prstGeom prst="ellipse">
          <a:avLst/>
        </a:prstGeom>
        <a:solidFill>
          <a:schemeClr val="lt1">
            <a:alpha val="90000"/>
            <a:hueOff val="0"/>
            <a:satOff val="0"/>
            <a:lumOff val="0"/>
            <a:alphaOff val="0"/>
          </a:schemeClr>
        </a:solidFill>
        <a:ln w="9525" cap="flat" cmpd="sng" algn="ctr">
          <a:solidFill>
            <a:schemeClr val="accent4">
              <a:hueOff val="-2232385"/>
              <a:satOff val="13449"/>
              <a:lumOff val="107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i="0" kern="1200" spc="-160" baseline="0" dirty="0" smtClean="0">
              <a:solidFill>
                <a:schemeClr val="accent5">
                  <a:lumMod val="50000"/>
                </a:schemeClr>
              </a:solidFill>
            </a:rPr>
            <a:t>Mandate</a:t>
          </a:r>
        </a:p>
      </dsp:txBody>
      <dsp:txXfrm>
        <a:off x="4120022" y="1570111"/>
        <a:ext cx="926016" cy="926336"/>
      </dsp:txXfrm>
    </dsp:sp>
    <dsp:sp modelId="{4828A268-4B20-4F09-9EAC-0169E9BFA1BB}">
      <dsp:nvSpPr>
        <dsp:cNvPr id="0" name=""/>
        <dsp:cNvSpPr/>
      </dsp:nvSpPr>
      <dsp:spPr>
        <a:xfrm rot="2700000">
          <a:off x="4624272" y="400702"/>
          <a:ext cx="1389694" cy="1389694"/>
        </a:xfrm>
        <a:prstGeom prst="teardrop">
          <a:avLst>
            <a:gd name="adj" fmla="val 100000"/>
          </a:avLst>
        </a:prstGeom>
        <a:gradFill rotWithShape="0">
          <a:gsLst>
            <a:gs pos="0">
              <a:schemeClr val="accent4">
                <a:hueOff val="-2976513"/>
                <a:satOff val="17933"/>
                <a:lumOff val="1437"/>
                <a:alphaOff val="0"/>
                <a:shade val="51000"/>
                <a:satMod val="130000"/>
              </a:schemeClr>
            </a:gs>
            <a:gs pos="80000">
              <a:schemeClr val="accent4">
                <a:hueOff val="-2976513"/>
                <a:satOff val="17933"/>
                <a:lumOff val="1437"/>
                <a:alphaOff val="0"/>
                <a:shade val="93000"/>
                <a:satMod val="130000"/>
              </a:schemeClr>
            </a:gs>
            <a:gs pos="100000">
              <a:schemeClr val="accent4">
                <a:hueOff val="-2976513"/>
                <a:satOff val="17933"/>
                <a:lumOff val="14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C725BD8-B516-4546-BC7E-84498D78FD8F}">
      <dsp:nvSpPr>
        <dsp:cNvPr id="0" name=""/>
        <dsp:cNvSpPr/>
      </dsp:nvSpPr>
      <dsp:spPr>
        <a:xfrm>
          <a:off x="4670806" y="447294"/>
          <a:ext cx="1296628" cy="1296968"/>
        </a:xfrm>
        <a:prstGeom prst="ellipse">
          <a:avLst/>
        </a:prstGeom>
        <a:solidFill>
          <a:schemeClr val="lt1">
            <a:alpha val="90000"/>
            <a:hueOff val="0"/>
            <a:satOff val="0"/>
            <a:lumOff val="0"/>
            <a:alphaOff val="0"/>
          </a:schemeClr>
        </a:solidFill>
        <a:ln w="9525" cap="flat" cmpd="sng" algn="ctr">
          <a:solidFill>
            <a:schemeClr val="accent4">
              <a:hueOff val="-2976513"/>
              <a:satOff val="17933"/>
              <a:lumOff val="143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b="1" i="0" kern="1200" spc="-160" baseline="0" dirty="0" smtClean="0">
              <a:solidFill>
                <a:schemeClr val="accent5">
                  <a:lumMod val="50000"/>
                </a:schemeClr>
              </a:solidFill>
            </a:rPr>
            <a:t>Avoiding Negotiation</a:t>
          </a:r>
          <a:endParaRPr lang="en-US" sz="1600" b="1" i="0" kern="1200" spc="-160" baseline="0" dirty="0">
            <a:solidFill>
              <a:schemeClr val="accent5">
                <a:lumMod val="50000"/>
              </a:schemeClr>
            </a:solidFill>
          </a:endParaRPr>
        </a:p>
      </dsp:txBody>
      <dsp:txXfrm>
        <a:off x="4855599" y="632610"/>
        <a:ext cx="926016" cy="926336"/>
      </dsp:txXfrm>
    </dsp:sp>
    <dsp:sp modelId="{DF86045B-80CC-436E-BB64-CA30334A8322}">
      <dsp:nvSpPr>
        <dsp:cNvPr id="0" name=""/>
        <dsp:cNvSpPr/>
      </dsp:nvSpPr>
      <dsp:spPr>
        <a:xfrm rot="2700000">
          <a:off x="3109209" y="375684"/>
          <a:ext cx="1389694" cy="1389694"/>
        </a:xfrm>
        <a:prstGeom prst="teardrop">
          <a:avLst>
            <a:gd name="adj" fmla="val 100000"/>
          </a:avLst>
        </a:prstGeom>
        <a:gradFill rotWithShape="0">
          <a:gsLst>
            <a:gs pos="0">
              <a:schemeClr val="accent4">
                <a:hueOff val="-3720641"/>
                <a:satOff val="22416"/>
                <a:lumOff val="1797"/>
                <a:alphaOff val="0"/>
                <a:shade val="51000"/>
                <a:satMod val="130000"/>
              </a:schemeClr>
            </a:gs>
            <a:gs pos="80000">
              <a:schemeClr val="accent4">
                <a:hueOff val="-3720641"/>
                <a:satOff val="22416"/>
                <a:lumOff val="1797"/>
                <a:alphaOff val="0"/>
                <a:shade val="93000"/>
                <a:satMod val="130000"/>
              </a:schemeClr>
            </a:gs>
            <a:gs pos="100000">
              <a:schemeClr val="accent4">
                <a:hueOff val="-3720641"/>
                <a:satOff val="22416"/>
                <a:lumOff val="179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829B446-FCB5-4C3E-BA4A-4B33799C6F96}">
      <dsp:nvSpPr>
        <dsp:cNvPr id="0" name=""/>
        <dsp:cNvSpPr/>
      </dsp:nvSpPr>
      <dsp:spPr>
        <a:xfrm>
          <a:off x="3154710" y="421913"/>
          <a:ext cx="1296628" cy="1296968"/>
        </a:xfrm>
        <a:prstGeom prst="ellipse">
          <a:avLst/>
        </a:prstGeom>
        <a:solidFill>
          <a:schemeClr val="lt1">
            <a:alpha val="90000"/>
            <a:hueOff val="0"/>
            <a:satOff val="0"/>
            <a:lumOff val="0"/>
            <a:alphaOff val="0"/>
          </a:schemeClr>
        </a:solidFill>
        <a:ln w="9525" cap="flat" cmpd="sng" algn="ctr">
          <a:solidFill>
            <a:schemeClr val="accent4">
              <a:hueOff val="-3720641"/>
              <a:satOff val="22416"/>
              <a:lumOff val="179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b="1" i="0" kern="1200" spc="-160" baseline="0" dirty="0" smtClean="0">
              <a:solidFill>
                <a:schemeClr val="accent5">
                  <a:lumMod val="50000"/>
                </a:schemeClr>
              </a:solidFill>
            </a:rPr>
            <a:t>Principles</a:t>
          </a:r>
          <a:endParaRPr lang="en-US" sz="1600" b="1" i="0" kern="1200" spc="-160" baseline="0" dirty="0">
            <a:solidFill>
              <a:schemeClr val="accent5">
                <a:lumMod val="50000"/>
              </a:schemeClr>
            </a:solidFill>
          </a:endParaRPr>
        </a:p>
      </dsp:txBody>
      <dsp:txXfrm>
        <a:off x="3340529" y="607229"/>
        <a:ext cx="926016" cy="926336"/>
      </dsp:txXfrm>
    </dsp:sp>
    <dsp:sp modelId="{0A77A907-7394-4AEE-A97B-06B3CA570175}">
      <dsp:nvSpPr>
        <dsp:cNvPr id="0" name=""/>
        <dsp:cNvSpPr/>
      </dsp:nvSpPr>
      <dsp:spPr>
        <a:xfrm rot="2700000">
          <a:off x="1624910" y="352178"/>
          <a:ext cx="1389694" cy="1389694"/>
        </a:xfrm>
        <a:prstGeom prst="teardrop">
          <a:avLst>
            <a:gd name="adj" fmla="val 10000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03DAC13-35AA-4560-B7BC-433A5BC7A1E2}">
      <dsp:nvSpPr>
        <dsp:cNvPr id="0" name=""/>
        <dsp:cNvSpPr/>
      </dsp:nvSpPr>
      <dsp:spPr>
        <a:xfrm>
          <a:off x="1671355" y="374301"/>
          <a:ext cx="1296628" cy="1296968"/>
        </a:xfrm>
        <a:prstGeom prst="ellipse">
          <a:avLst/>
        </a:prstGeom>
        <a:solidFill>
          <a:schemeClr val="lt1">
            <a:alpha val="90000"/>
            <a:hueOff val="0"/>
            <a:satOff val="0"/>
            <a:lumOff val="0"/>
            <a:alphaOff val="0"/>
          </a:schemeClr>
        </a:solidFill>
        <a:ln w="9525" cap="flat" cmpd="sng" algn="ctr">
          <a:solidFill>
            <a:schemeClr val="accent4">
              <a:hueOff val="-4464770"/>
              <a:satOff val="26899"/>
              <a:lumOff val="215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b="1" i="0" kern="1200" spc="-160" baseline="0" dirty="0" smtClean="0">
              <a:solidFill>
                <a:schemeClr val="accent5">
                  <a:lumMod val="50000"/>
                </a:schemeClr>
              </a:solidFill>
            </a:rPr>
            <a:t>Definition</a:t>
          </a:r>
          <a:endParaRPr lang="en-US" sz="1600" b="1" i="0" kern="1200" spc="-160" baseline="0" dirty="0">
            <a:solidFill>
              <a:schemeClr val="accent5">
                <a:lumMod val="50000"/>
              </a:schemeClr>
            </a:solidFill>
          </a:endParaRPr>
        </a:p>
      </dsp:txBody>
      <dsp:txXfrm>
        <a:off x="1856148" y="559617"/>
        <a:ext cx="926016" cy="9263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372F49-A26D-4265-AC26-C22F893EC057}">
      <dsp:nvSpPr>
        <dsp:cNvPr id="0" name=""/>
        <dsp:cNvSpPr/>
      </dsp:nvSpPr>
      <dsp:spPr>
        <a:xfrm>
          <a:off x="2101571" y="58229"/>
          <a:ext cx="2192523" cy="2192587"/>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rtl="0">
            <a:lnSpc>
              <a:spcPct val="80000"/>
            </a:lnSpc>
            <a:spcBef>
              <a:spcPct val="0"/>
            </a:spcBef>
            <a:spcAft>
              <a:spcPct val="35000"/>
            </a:spcAft>
          </a:pPr>
          <a:r>
            <a:rPr lang="en-US" sz="2200" b="0" kern="1200" baseline="0" dirty="0" smtClean="0"/>
            <a:t>If there is</a:t>
          </a:r>
          <a:br>
            <a:rPr lang="en-US" sz="2200" b="0" kern="1200" baseline="0" dirty="0" smtClean="0"/>
          </a:br>
          <a:r>
            <a:rPr lang="en-US" sz="2200" b="0" kern="120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no Conflict </a:t>
          </a:r>
          <a:r>
            <a:rPr lang="en-US" sz="2200" b="0" kern="1200" baseline="0" dirty="0" smtClean="0"/>
            <a:t>to resolve, then there is no need to Negotiate</a:t>
          </a:r>
          <a:endParaRPr lang="en-US" sz="2200" kern="1200" dirty="0"/>
        </a:p>
      </dsp:txBody>
      <dsp:txXfrm>
        <a:off x="2422659" y="379326"/>
        <a:ext cx="1550347" cy="1550393"/>
      </dsp:txXfrm>
    </dsp:sp>
    <dsp:sp modelId="{AA2C6401-607C-4AC1-81F6-88D1F926E46C}">
      <dsp:nvSpPr>
        <dsp:cNvPr id="0" name=""/>
        <dsp:cNvSpPr/>
      </dsp:nvSpPr>
      <dsp:spPr>
        <a:xfrm>
          <a:off x="1595182" y="621329"/>
          <a:ext cx="816666" cy="816334"/>
        </a:xfrm>
        <a:prstGeom prst="ellipse">
          <a:avLst/>
        </a:prstGeom>
        <a:solidFill>
          <a:schemeClr val="accent5">
            <a:alpha val="50000"/>
            <a:hueOff val="-1986775"/>
            <a:satOff val="7962"/>
            <a:lumOff val="1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6A24B02-06FF-4FEB-A832-B03750934EE6}">
      <dsp:nvSpPr>
        <dsp:cNvPr id="0" name=""/>
        <dsp:cNvSpPr/>
      </dsp:nvSpPr>
      <dsp:spPr>
        <a:xfrm>
          <a:off x="4053614" y="880432"/>
          <a:ext cx="475183" cy="474872"/>
        </a:xfrm>
        <a:prstGeom prst="ellipse">
          <a:avLst/>
        </a:prstGeom>
        <a:solidFill>
          <a:schemeClr val="accent5">
            <a:alpha val="50000"/>
            <a:hueOff val="-3973551"/>
            <a:satOff val="15924"/>
            <a:lumOff val="3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EB9E3C31-AA6A-43BA-9544-1127D1420E85}">
      <dsp:nvSpPr>
        <dsp:cNvPr id="0" name=""/>
        <dsp:cNvSpPr/>
      </dsp:nvSpPr>
      <dsp:spPr>
        <a:xfrm>
          <a:off x="3814498" y="876086"/>
          <a:ext cx="2517770" cy="2517829"/>
        </a:xfrm>
        <a:prstGeom prst="ellipse">
          <a:avLst/>
        </a:prstGeom>
        <a:solidFill>
          <a:srgbClr val="8DE646">
            <a:alpha val="4980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rtl="0">
            <a:lnSpc>
              <a:spcPct val="80000"/>
            </a:lnSpc>
            <a:spcBef>
              <a:spcPct val="0"/>
            </a:spcBef>
            <a:spcAft>
              <a:spcPct val="35000"/>
            </a:spcAft>
          </a:pPr>
          <a:r>
            <a:rPr lang="en-US" sz="2200" b="0" kern="1200" baseline="0" dirty="0" smtClean="0"/>
            <a:t>If there is no possibility of a </a:t>
          </a:r>
          <a:r>
            <a:rPr lang="en-US" sz="2200" b="0" kern="120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Resolution</a:t>
          </a:r>
          <a:r>
            <a:rPr lang="en-US" sz="2200" b="0" kern="1200" baseline="0" dirty="0" smtClean="0"/>
            <a:t>, then there is nothing to Negotiate</a:t>
          </a:r>
          <a:endParaRPr lang="en-US" sz="2200" kern="1200" dirty="0"/>
        </a:p>
      </dsp:txBody>
      <dsp:txXfrm>
        <a:off x="4183217" y="1244814"/>
        <a:ext cx="1780332" cy="1780373"/>
      </dsp:txXfrm>
    </dsp:sp>
    <dsp:sp modelId="{69DEEE61-A59B-4B5F-95C8-CA2C49F6B445}">
      <dsp:nvSpPr>
        <dsp:cNvPr id="0" name=""/>
        <dsp:cNvSpPr/>
      </dsp:nvSpPr>
      <dsp:spPr>
        <a:xfrm>
          <a:off x="3574838" y="2399735"/>
          <a:ext cx="761396" cy="760899"/>
        </a:xfrm>
        <a:prstGeom prst="ellipse">
          <a:avLst/>
        </a:prstGeom>
        <a:solidFill>
          <a:schemeClr val="accent5">
            <a:alpha val="50000"/>
            <a:hueOff val="-7947101"/>
            <a:satOff val="31849"/>
            <a:lumOff val="6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082F14F-2821-46B6-9561-4EC11B13571A}">
      <dsp:nvSpPr>
        <dsp:cNvPr id="0" name=""/>
        <dsp:cNvSpPr/>
      </dsp:nvSpPr>
      <dsp:spPr>
        <a:xfrm>
          <a:off x="16852" y="1045813"/>
          <a:ext cx="2521925" cy="2521984"/>
        </a:xfrm>
        <a:prstGeom prst="ellipse">
          <a:avLst/>
        </a:prstGeom>
        <a:solidFill>
          <a:schemeClr val="accent5">
            <a:alpha val="50000"/>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rtl="0">
            <a:lnSpc>
              <a:spcPct val="80000"/>
            </a:lnSpc>
            <a:spcBef>
              <a:spcPct val="0"/>
            </a:spcBef>
            <a:spcAft>
              <a:spcPct val="35000"/>
            </a:spcAft>
          </a:pPr>
          <a:r>
            <a:rPr lang="en-US" sz="2200" b="0" kern="1200" baseline="0" dirty="0" smtClean="0"/>
            <a:t>If there is no willingness to </a:t>
          </a:r>
          <a:r>
            <a:rPr lang="en-US" sz="2200" b="0" kern="120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Compromise</a:t>
          </a:r>
          <a:r>
            <a:rPr lang="en-US" sz="2200" b="0" kern="1200" baseline="0" dirty="0" smtClean="0"/>
            <a:t>, hen there is nothing to Negotiate</a:t>
          </a:r>
          <a:endParaRPr lang="en-US" sz="2200" kern="1200" dirty="0"/>
        </a:p>
      </dsp:txBody>
      <dsp:txXfrm>
        <a:off x="386179" y="1415149"/>
        <a:ext cx="1783271" cy="1783312"/>
      </dsp:txXfrm>
    </dsp:sp>
    <dsp:sp modelId="{DD861AFE-B799-45F2-BE12-C82E449E00D7}">
      <dsp:nvSpPr>
        <dsp:cNvPr id="0" name=""/>
        <dsp:cNvSpPr/>
      </dsp:nvSpPr>
      <dsp:spPr>
        <a:xfrm>
          <a:off x="6238120" y="0"/>
          <a:ext cx="2571771" cy="2571782"/>
        </a:xfrm>
        <a:prstGeom prst="ellipse">
          <a:avLst/>
        </a:prstGeom>
        <a:solidFill>
          <a:srgbClr val="9982B4">
            <a:alpha val="49804"/>
          </a:srgb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77900" rtl="0">
            <a:lnSpc>
              <a:spcPct val="80000"/>
            </a:lnSpc>
            <a:spcBef>
              <a:spcPct val="0"/>
            </a:spcBef>
            <a:spcAft>
              <a:spcPct val="35000"/>
            </a:spcAft>
          </a:pPr>
          <a:r>
            <a:rPr lang="en-US" sz="2200" b="0" kern="1200" baseline="0" dirty="0" smtClean="0"/>
            <a:t>Both sides can win without the need for</a:t>
          </a:r>
          <a:br>
            <a:rPr lang="en-US" sz="2200" b="0" kern="1200" baseline="0" dirty="0" smtClean="0"/>
          </a:br>
          <a:r>
            <a:rPr lang="en-US" sz="2200" b="0" kern="120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Negotiation </a:t>
          </a:r>
          <a:r>
            <a:rPr lang="en-US" sz="2200" b="0" kern="1200" baseline="0" dirty="0" smtClean="0"/>
            <a:t>but not on the same terms</a:t>
          </a:r>
          <a:endParaRPr lang="en-US" sz="2200" b="0" kern="1200" dirty="0"/>
        </a:p>
      </dsp:txBody>
      <dsp:txXfrm>
        <a:off x="6614747" y="376629"/>
        <a:ext cx="1818517" cy="18185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06446E-AC63-420F-84DE-A8C044902E84}">
      <dsp:nvSpPr>
        <dsp:cNvPr id="0" name=""/>
        <dsp:cNvSpPr/>
      </dsp:nvSpPr>
      <dsp:spPr>
        <a:xfrm>
          <a:off x="4527" y="299202"/>
          <a:ext cx="1763360" cy="3060790"/>
        </a:xfrm>
        <a:prstGeom prst="rect">
          <a:avLst/>
        </a:prstGeom>
        <a:solidFill>
          <a:schemeClr val="accent5">
            <a:lumMod val="20000"/>
            <a:lumOff val="80000"/>
          </a:schemeClr>
        </a:solidFill>
        <a:ln w="9525" cap="flat" cmpd="sng" algn="ctr">
          <a:noFill/>
          <a:prstDash val="solid"/>
        </a:ln>
        <a:effectLst>
          <a:innerShdw blurRad="38100" dist="12700" dir="13500000">
            <a:schemeClr val="accent5">
              <a:lumMod val="50000"/>
              <a:alpha val="80000"/>
            </a:schemeClr>
          </a:innerShdw>
        </a:effectLst>
      </dsp:spPr>
      <dsp:style>
        <a:lnRef idx="1">
          <a:scrgbClr r="0" g="0" b="0"/>
        </a:lnRef>
        <a:fillRef idx="1">
          <a:scrgbClr r="0" g="0" b="0"/>
        </a:fillRef>
        <a:effectRef idx="0">
          <a:scrgbClr r="0" g="0" b="0"/>
        </a:effectRef>
        <a:fontRef idx="minor"/>
      </dsp:style>
    </dsp:sp>
    <dsp:sp modelId="{3B9284A4-50BD-4222-B5AE-0ECC859B5AFF}">
      <dsp:nvSpPr>
        <dsp:cNvPr id="0" name=""/>
        <dsp:cNvSpPr/>
      </dsp:nvSpPr>
      <dsp:spPr>
        <a:xfrm>
          <a:off x="137180" y="406426"/>
          <a:ext cx="1498054" cy="127285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42000" r="-42000"/>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C1A7922C-80F8-45E6-BCE8-EC634E15E945}">
      <dsp:nvSpPr>
        <dsp:cNvPr id="0" name=""/>
        <dsp:cNvSpPr/>
      </dsp:nvSpPr>
      <dsp:spPr>
        <a:xfrm>
          <a:off x="30646" y="1951624"/>
          <a:ext cx="1711123" cy="1385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6000" rIns="0" bIns="36000" numCol="1" spcCol="1270" anchor="t" anchorCtr="0">
          <a:noAutofit/>
        </a:bodyPr>
        <a:lstStyle/>
        <a:p>
          <a:pPr lvl="0" algn="ctr" defTabSz="889000" rtl="0">
            <a:lnSpc>
              <a:spcPct val="76000"/>
            </a:lnSpc>
            <a:spcBef>
              <a:spcPct val="0"/>
            </a:spcBef>
            <a:spcAft>
              <a:spcPct val="35000"/>
            </a:spcAft>
          </a:pPr>
          <a:r>
            <a:rPr lang="en-GB" sz="2000" b="1" kern="1200" baseline="0" dirty="0" smtClean="0">
              <a:solidFill>
                <a:schemeClr val="accent2">
                  <a:lumMod val="75000"/>
                </a:schemeClr>
              </a:solidFill>
            </a:rPr>
            <a:t>…Co-operative</a:t>
          </a:r>
          <a:r>
            <a:rPr lang="en-GB" sz="2000" b="1" kern="1200" baseline="0" dirty="0" smtClean="0">
              <a:solidFill>
                <a:schemeClr val="accent5">
                  <a:lumMod val="50000"/>
                </a:schemeClr>
              </a:solidFill>
            </a:rPr>
            <a:t/>
          </a:r>
          <a:br>
            <a:rPr lang="en-GB" sz="2000" b="1" kern="1200" baseline="0" dirty="0" smtClean="0">
              <a:solidFill>
                <a:schemeClr val="accent5">
                  <a:lumMod val="50000"/>
                </a:schemeClr>
              </a:solidFill>
            </a:rPr>
          </a:br>
          <a:r>
            <a:rPr lang="en-GB" sz="2000" b="1" kern="1200" baseline="0" dirty="0" smtClean="0">
              <a:solidFill>
                <a:schemeClr val="accent5">
                  <a:lumMod val="50000"/>
                </a:schemeClr>
              </a:solidFill>
            </a:rPr>
            <a:t>not Competitive</a:t>
          </a:r>
          <a:endParaRPr lang="en-US" sz="2000" b="1" kern="1200" dirty="0">
            <a:solidFill>
              <a:schemeClr val="accent5">
                <a:lumMod val="50000"/>
              </a:schemeClr>
            </a:solidFill>
          </a:endParaRPr>
        </a:p>
      </dsp:txBody>
      <dsp:txXfrm>
        <a:off x="30646" y="1951624"/>
        <a:ext cx="1711123" cy="1385249"/>
      </dsp:txXfrm>
    </dsp:sp>
    <dsp:sp modelId="{CEB3393F-5B24-4BC6-B239-05ABB426C126}">
      <dsp:nvSpPr>
        <dsp:cNvPr id="0" name=""/>
        <dsp:cNvSpPr/>
      </dsp:nvSpPr>
      <dsp:spPr>
        <a:xfrm>
          <a:off x="2218126" y="299202"/>
          <a:ext cx="1763360" cy="3060790"/>
        </a:xfrm>
        <a:prstGeom prst="rect">
          <a:avLst/>
        </a:prstGeom>
        <a:solidFill>
          <a:schemeClr val="accent5">
            <a:lumMod val="20000"/>
            <a:lumOff val="80000"/>
          </a:schemeClr>
        </a:solidFill>
        <a:ln w="9525" cap="flat" cmpd="sng" algn="ctr">
          <a:noFill/>
          <a:prstDash val="solid"/>
        </a:ln>
        <a:effectLst>
          <a:innerShdw blurRad="38100" dist="12700" dir="13500000">
            <a:schemeClr val="accent5">
              <a:lumMod val="50000"/>
              <a:alpha val="80000"/>
            </a:schemeClr>
          </a:innerShdw>
        </a:effectLst>
      </dsp:spPr>
      <dsp:style>
        <a:lnRef idx="1">
          <a:scrgbClr r="0" g="0" b="0"/>
        </a:lnRef>
        <a:fillRef idx="1">
          <a:scrgbClr r="0" g="0" b="0"/>
        </a:fillRef>
        <a:effectRef idx="0">
          <a:scrgbClr r="0" g="0" b="0"/>
        </a:effectRef>
        <a:fontRef idx="minor"/>
      </dsp:style>
    </dsp:sp>
    <dsp:sp modelId="{62C40953-134D-4E2D-8F36-AD6109FC619A}">
      <dsp:nvSpPr>
        <dsp:cNvPr id="0" name=""/>
        <dsp:cNvSpPr/>
      </dsp:nvSpPr>
      <dsp:spPr>
        <a:xfrm>
          <a:off x="2474368" y="363811"/>
          <a:ext cx="1250875" cy="1358087"/>
        </a:xfrm>
        <a:prstGeom prst="rect">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t="864" b="864"/>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E940890A-1B34-474F-90F0-FBEB23771F1A}">
      <dsp:nvSpPr>
        <dsp:cNvPr id="0" name=""/>
        <dsp:cNvSpPr/>
      </dsp:nvSpPr>
      <dsp:spPr>
        <a:xfrm>
          <a:off x="2244245" y="1951624"/>
          <a:ext cx="1711123" cy="1385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6000" rIns="0" bIns="36000" numCol="1" spcCol="1270" anchor="t" anchorCtr="0">
          <a:noAutofit/>
        </a:bodyPr>
        <a:lstStyle/>
        <a:p>
          <a:pPr lvl="0" algn="ctr" defTabSz="889000" rtl="0">
            <a:lnSpc>
              <a:spcPct val="76000"/>
            </a:lnSpc>
            <a:spcBef>
              <a:spcPct val="0"/>
            </a:spcBef>
            <a:spcAft>
              <a:spcPct val="35000"/>
            </a:spcAft>
          </a:pPr>
          <a:r>
            <a:rPr lang="en-GB" sz="2000" b="1" kern="1200" baseline="0" dirty="0" smtClean="0">
              <a:solidFill>
                <a:schemeClr val="accent5">
                  <a:lumMod val="50000"/>
                </a:schemeClr>
              </a:solidFill>
            </a:rPr>
            <a:t>…</a:t>
          </a:r>
          <a:r>
            <a:rPr lang="en-GB" sz="2000" b="1" kern="1200" baseline="0" dirty="0" smtClean="0">
              <a:solidFill>
                <a:schemeClr val="accent2">
                  <a:lumMod val="75000"/>
                </a:schemeClr>
              </a:solidFill>
            </a:rPr>
            <a:t>Pragmatic</a:t>
          </a:r>
          <a:r>
            <a:rPr lang="en-GB" sz="2000" b="1" kern="1200" baseline="0" dirty="0" smtClean="0">
              <a:solidFill>
                <a:schemeClr val="accent5">
                  <a:lumMod val="50000"/>
                </a:schemeClr>
              </a:solidFill>
            </a:rPr>
            <a:t> not</a:t>
          </a:r>
          <a:br>
            <a:rPr lang="en-GB" sz="2000" b="1" kern="1200" baseline="0" dirty="0" smtClean="0">
              <a:solidFill>
                <a:schemeClr val="accent5">
                  <a:lumMod val="50000"/>
                </a:schemeClr>
              </a:solidFill>
            </a:rPr>
          </a:br>
          <a:r>
            <a:rPr lang="en-GB" sz="2000" b="1" kern="1200" baseline="0" dirty="0" smtClean="0">
              <a:solidFill>
                <a:schemeClr val="accent5">
                  <a:lumMod val="50000"/>
                </a:schemeClr>
              </a:solidFill>
            </a:rPr>
            <a:t>Emotional</a:t>
          </a:r>
          <a:endParaRPr lang="en-US" sz="2000" b="1" kern="1200" dirty="0">
            <a:solidFill>
              <a:schemeClr val="accent5">
                <a:lumMod val="50000"/>
              </a:schemeClr>
            </a:solidFill>
          </a:endParaRPr>
        </a:p>
      </dsp:txBody>
      <dsp:txXfrm>
        <a:off x="2244245" y="1951624"/>
        <a:ext cx="1711123" cy="1385249"/>
      </dsp:txXfrm>
    </dsp:sp>
    <dsp:sp modelId="{84923110-29DB-4803-B678-1D209C995C58}">
      <dsp:nvSpPr>
        <dsp:cNvPr id="0" name=""/>
        <dsp:cNvSpPr/>
      </dsp:nvSpPr>
      <dsp:spPr>
        <a:xfrm>
          <a:off x="4431725" y="299202"/>
          <a:ext cx="1763360" cy="3060790"/>
        </a:xfrm>
        <a:prstGeom prst="rect">
          <a:avLst/>
        </a:prstGeom>
        <a:solidFill>
          <a:schemeClr val="accent5">
            <a:lumMod val="20000"/>
            <a:lumOff val="80000"/>
          </a:schemeClr>
        </a:solidFill>
        <a:ln w="9525" cap="flat" cmpd="sng" algn="ctr">
          <a:noFill/>
          <a:prstDash val="solid"/>
        </a:ln>
        <a:effectLst>
          <a:innerShdw blurRad="38100" dist="12700" dir="13500000">
            <a:schemeClr val="accent5">
              <a:lumMod val="50000"/>
              <a:alpha val="80000"/>
            </a:schemeClr>
          </a:innerShdw>
        </a:effectLst>
      </dsp:spPr>
      <dsp:style>
        <a:lnRef idx="1">
          <a:scrgbClr r="0" g="0" b="0"/>
        </a:lnRef>
        <a:fillRef idx="1">
          <a:scrgbClr r="0" g="0" b="0"/>
        </a:fillRef>
        <a:effectRef idx="0">
          <a:scrgbClr r="0" g="0" b="0"/>
        </a:effectRef>
        <a:fontRef idx="minor"/>
      </dsp:style>
    </dsp:sp>
    <dsp:sp modelId="{1AFB345E-2A6F-4A6A-A599-99909EABC512}">
      <dsp:nvSpPr>
        <dsp:cNvPr id="0" name=""/>
        <dsp:cNvSpPr/>
      </dsp:nvSpPr>
      <dsp:spPr>
        <a:xfrm>
          <a:off x="4564377" y="417417"/>
          <a:ext cx="1498054" cy="1250874"/>
        </a:xfrm>
        <a:prstGeom prst="rect">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7583" t="-17463" r="-7583" b="-17463"/>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9BF62A29-01C9-4765-9AFF-5F91CE2C3488}">
      <dsp:nvSpPr>
        <dsp:cNvPr id="0" name=""/>
        <dsp:cNvSpPr/>
      </dsp:nvSpPr>
      <dsp:spPr>
        <a:xfrm>
          <a:off x="4457843" y="1951624"/>
          <a:ext cx="1711123" cy="1385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6000" rIns="0" bIns="36000" numCol="1" spcCol="1270" anchor="t" anchorCtr="0">
          <a:noAutofit/>
        </a:bodyPr>
        <a:lstStyle/>
        <a:p>
          <a:pPr lvl="0" algn="ctr" defTabSz="889000" rtl="0">
            <a:lnSpc>
              <a:spcPct val="76000"/>
            </a:lnSpc>
            <a:spcBef>
              <a:spcPct val="0"/>
            </a:spcBef>
            <a:spcAft>
              <a:spcPct val="35000"/>
            </a:spcAft>
          </a:pPr>
          <a:r>
            <a:rPr lang="en-GB" sz="2000" b="1" kern="1200" baseline="0" dirty="0" smtClean="0">
              <a:solidFill>
                <a:schemeClr val="accent5">
                  <a:lumMod val="50000"/>
                </a:schemeClr>
              </a:solidFill>
            </a:rPr>
            <a:t>…Where Concessions start small</a:t>
          </a:r>
          <a:br>
            <a:rPr lang="en-GB" sz="2000" b="1" kern="1200" baseline="0" dirty="0" smtClean="0">
              <a:solidFill>
                <a:schemeClr val="accent5">
                  <a:lumMod val="50000"/>
                </a:schemeClr>
              </a:solidFill>
            </a:rPr>
          </a:br>
          <a:r>
            <a:rPr lang="en-GB" sz="2000" b="1" kern="1200" baseline="0" dirty="0" smtClean="0">
              <a:solidFill>
                <a:schemeClr val="accent5">
                  <a:lumMod val="50000"/>
                </a:schemeClr>
              </a:solidFill>
            </a:rPr>
            <a:t>&amp; </a:t>
          </a:r>
          <a:r>
            <a:rPr lang="en-GB" sz="2000" b="1" kern="1200" baseline="0" dirty="0" smtClean="0">
              <a:solidFill>
                <a:schemeClr val="accent2">
                  <a:lumMod val="75000"/>
                </a:schemeClr>
              </a:solidFill>
            </a:rPr>
            <a:t>conditions start large</a:t>
          </a:r>
          <a:endParaRPr lang="en-US" sz="2000" b="1" kern="1200" dirty="0">
            <a:solidFill>
              <a:schemeClr val="accent2">
                <a:lumMod val="75000"/>
              </a:schemeClr>
            </a:solidFill>
          </a:endParaRPr>
        </a:p>
      </dsp:txBody>
      <dsp:txXfrm>
        <a:off x="4457843" y="1951624"/>
        <a:ext cx="1711123" cy="1385249"/>
      </dsp:txXfrm>
    </dsp:sp>
    <dsp:sp modelId="{16720AEA-29D3-4234-A3C1-B7DF12124A0B}">
      <dsp:nvSpPr>
        <dsp:cNvPr id="0" name=""/>
        <dsp:cNvSpPr/>
      </dsp:nvSpPr>
      <dsp:spPr>
        <a:xfrm>
          <a:off x="6645323" y="299202"/>
          <a:ext cx="1763360" cy="3060790"/>
        </a:xfrm>
        <a:prstGeom prst="rect">
          <a:avLst/>
        </a:prstGeom>
        <a:solidFill>
          <a:schemeClr val="accent5">
            <a:lumMod val="20000"/>
            <a:lumOff val="80000"/>
          </a:schemeClr>
        </a:solidFill>
        <a:ln w="9525" cap="flat" cmpd="sng" algn="ctr">
          <a:noFill/>
          <a:prstDash val="solid"/>
        </a:ln>
        <a:effectLst>
          <a:innerShdw blurRad="38100" dist="12700" dir="13500000">
            <a:schemeClr val="accent5">
              <a:lumMod val="50000"/>
              <a:alpha val="80000"/>
            </a:schemeClr>
          </a:innerShdw>
        </a:effectLst>
      </dsp:spPr>
      <dsp:style>
        <a:lnRef idx="1">
          <a:scrgbClr r="0" g="0" b="0"/>
        </a:lnRef>
        <a:fillRef idx="1">
          <a:scrgbClr r="0" g="0" b="0"/>
        </a:fillRef>
        <a:effectRef idx="0">
          <a:scrgbClr r="0" g="0" b="0"/>
        </a:effectRef>
        <a:fontRef idx="minor"/>
      </dsp:style>
    </dsp:sp>
    <dsp:sp modelId="{935C75E5-56F0-4277-86C4-4E93973793D3}">
      <dsp:nvSpPr>
        <dsp:cNvPr id="0" name=""/>
        <dsp:cNvSpPr/>
      </dsp:nvSpPr>
      <dsp:spPr>
        <a:xfrm>
          <a:off x="6901566" y="506765"/>
          <a:ext cx="1250875" cy="1072178"/>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9000" r="-19000"/>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62CB2A4F-26C9-47FC-B98A-B51B959E55A5}">
      <dsp:nvSpPr>
        <dsp:cNvPr id="0" name=""/>
        <dsp:cNvSpPr/>
      </dsp:nvSpPr>
      <dsp:spPr>
        <a:xfrm>
          <a:off x="6671442" y="1951624"/>
          <a:ext cx="1711123" cy="1385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6000" rIns="0" bIns="36000" numCol="1" spcCol="1270" anchor="t" anchorCtr="0">
          <a:noAutofit/>
        </a:bodyPr>
        <a:lstStyle/>
        <a:p>
          <a:pPr lvl="0" algn="ctr" defTabSz="889000" rtl="0">
            <a:lnSpc>
              <a:spcPct val="76000"/>
            </a:lnSpc>
            <a:spcBef>
              <a:spcPct val="0"/>
            </a:spcBef>
            <a:spcAft>
              <a:spcPct val="35000"/>
            </a:spcAft>
          </a:pPr>
          <a:r>
            <a:rPr lang="en-GB" sz="2000" b="1" kern="1200" baseline="0" dirty="0" smtClean="0">
              <a:solidFill>
                <a:schemeClr val="accent5">
                  <a:lumMod val="50000"/>
                </a:schemeClr>
              </a:solidFill>
            </a:rPr>
            <a:t>…where </a:t>
          </a:r>
          <a:r>
            <a:rPr lang="en-GB" sz="2000" b="1" kern="1200" baseline="0" dirty="0" smtClean="0">
              <a:solidFill>
                <a:schemeClr val="accent2">
                  <a:lumMod val="75000"/>
                </a:schemeClr>
              </a:solidFill>
            </a:rPr>
            <a:t>Behaviour</a:t>
          </a:r>
          <a:r>
            <a:rPr lang="en-GB" sz="2000" b="1" kern="1200" baseline="0" dirty="0" smtClean="0">
              <a:solidFill>
                <a:schemeClr val="accent5">
                  <a:lumMod val="50000"/>
                </a:schemeClr>
              </a:solidFill>
            </a:rPr>
            <a:t> breeds Behaviour</a:t>
          </a:r>
          <a:endParaRPr lang="en-US" sz="2000" b="1" kern="1200" dirty="0">
            <a:solidFill>
              <a:schemeClr val="accent5">
                <a:lumMod val="50000"/>
              </a:schemeClr>
            </a:solidFill>
          </a:endParaRPr>
        </a:p>
      </dsp:txBody>
      <dsp:txXfrm>
        <a:off x="6671442" y="1951624"/>
        <a:ext cx="1711123" cy="13852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B07917-A7D8-476F-8BC3-4C93BE449A24}">
      <dsp:nvSpPr>
        <dsp:cNvPr id="0" name=""/>
        <dsp:cNvSpPr/>
      </dsp:nvSpPr>
      <dsp:spPr>
        <a:xfrm>
          <a:off x="381980" y="244120"/>
          <a:ext cx="3312776" cy="3312776"/>
        </a:xfrm>
        <a:prstGeom prst="ellipse">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74000"/>
            </a:lnSpc>
            <a:spcBef>
              <a:spcPct val="0"/>
            </a:spcBef>
            <a:spcAft>
              <a:spcPct val="35000"/>
            </a:spcAft>
          </a:pPr>
          <a:r>
            <a:rPr lang="en-US" sz="2000" b="1" kern="1200" spc="-100" baseline="0" dirty="0" smtClean="0"/>
            <a:t>1.</a:t>
          </a:r>
          <a:br>
            <a:rPr lang="en-US" sz="2000" b="1" kern="1200" spc="-100" baseline="0" dirty="0" smtClean="0"/>
          </a:br>
          <a:r>
            <a:rPr lang="en-US" sz="2000" b="1" kern="1200" spc="-100" baseline="0" dirty="0" smtClean="0"/>
            <a:t>Plan</a:t>
          </a:r>
          <a:endParaRPr lang="en-US" sz="2000" b="1" kern="1200" spc="-100" baseline="0" dirty="0"/>
        </a:p>
      </dsp:txBody>
      <dsp:txXfrm>
        <a:off x="2110145" y="800982"/>
        <a:ext cx="1064821" cy="709880"/>
      </dsp:txXfrm>
    </dsp:sp>
    <dsp:sp modelId="{5F4D999F-B469-45C9-84BF-8E89AF057042}">
      <dsp:nvSpPr>
        <dsp:cNvPr id="0" name=""/>
        <dsp:cNvSpPr/>
      </dsp:nvSpPr>
      <dsp:spPr>
        <a:xfrm>
          <a:off x="410375" y="332460"/>
          <a:ext cx="3312776" cy="3312776"/>
        </a:xfrm>
        <a:prstGeom prst="pie">
          <a:avLst>
            <a:gd name="adj1" fmla="val 20520000"/>
            <a:gd name="adj2" fmla="val 3240000"/>
          </a:avLst>
        </a:prstGeom>
        <a:gradFill rotWithShape="0">
          <a:gsLst>
            <a:gs pos="0">
              <a:schemeClr val="accent2">
                <a:shade val="80000"/>
                <a:hueOff val="-8968"/>
                <a:satOff val="-1006"/>
                <a:lumOff val="6420"/>
                <a:alphaOff val="0"/>
                <a:shade val="51000"/>
                <a:satMod val="130000"/>
              </a:schemeClr>
            </a:gs>
            <a:gs pos="80000">
              <a:schemeClr val="accent2">
                <a:shade val="80000"/>
                <a:hueOff val="-8968"/>
                <a:satOff val="-1006"/>
                <a:lumOff val="6420"/>
                <a:alphaOff val="0"/>
                <a:shade val="93000"/>
                <a:satMod val="130000"/>
              </a:schemeClr>
            </a:gs>
            <a:gs pos="100000">
              <a:schemeClr val="accent2">
                <a:shade val="80000"/>
                <a:hueOff val="-8968"/>
                <a:satOff val="-1006"/>
                <a:lumOff val="642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74000"/>
            </a:lnSpc>
            <a:spcBef>
              <a:spcPct val="0"/>
            </a:spcBef>
            <a:spcAft>
              <a:spcPct val="35000"/>
            </a:spcAft>
          </a:pPr>
          <a:r>
            <a:rPr lang="en-US" sz="2000" b="1" kern="1200" spc="-100" baseline="0" dirty="0" smtClean="0"/>
            <a:t>2.</a:t>
          </a:r>
          <a:br>
            <a:rPr lang="en-US" sz="2000" b="1" kern="1200" spc="-100" baseline="0" dirty="0" smtClean="0"/>
          </a:br>
          <a:r>
            <a:rPr lang="en-US" sz="2000" b="1" kern="1200" spc="-100" baseline="0" dirty="0" smtClean="0"/>
            <a:t>Discuss</a:t>
          </a:r>
          <a:endParaRPr lang="en-US" sz="2000" b="1" kern="1200" spc="-100" baseline="0" dirty="0"/>
        </a:p>
      </dsp:txBody>
      <dsp:txXfrm>
        <a:off x="2543961" y="1846084"/>
        <a:ext cx="985945" cy="788756"/>
      </dsp:txXfrm>
    </dsp:sp>
    <dsp:sp modelId="{5FF1F91A-41F7-402B-8FCF-4F87951ED207}">
      <dsp:nvSpPr>
        <dsp:cNvPr id="0" name=""/>
        <dsp:cNvSpPr/>
      </dsp:nvSpPr>
      <dsp:spPr>
        <a:xfrm>
          <a:off x="217425" y="386885"/>
          <a:ext cx="3548812" cy="3312776"/>
        </a:xfrm>
        <a:prstGeom prst="pie">
          <a:avLst>
            <a:gd name="adj1" fmla="val 3240000"/>
            <a:gd name="adj2" fmla="val 7560000"/>
          </a:avLst>
        </a:prstGeom>
        <a:gradFill rotWithShape="0">
          <a:gsLst>
            <a:gs pos="0">
              <a:schemeClr val="accent2">
                <a:shade val="80000"/>
                <a:hueOff val="-17936"/>
                <a:satOff val="-2012"/>
                <a:lumOff val="12840"/>
                <a:alphaOff val="0"/>
                <a:shade val="51000"/>
                <a:satMod val="130000"/>
              </a:schemeClr>
            </a:gs>
            <a:gs pos="80000">
              <a:schemeClr val="accent2">
                <a:shade val="80000"/>
                <a:hueOff val="-17936"/>
                <a:satOff val="-2012"/>
                <a:lumOff val="12840"/>
                <a:alphaOff val="0"/>
                <a:shade val="93000"/>
                <a:satMod val="130000"/>
              </a:schemeClr>
            </a:gs>
            <a:gs pos="100000">
              <a:schemeClr val="accent2">
                <a:shade val="80000"/>
                <a:hueOff val="-17936"/>
                <a:satOff val="-2012"/>
                <a:lumOff val="1284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74000"/>
            </a:lnSpc>
            <a:spcBef>
              <a:spcPct val="0"/>
            </a:spcBef>
            <a:spcAft>
              <a:spcPct val="35000"/>
            </a:spcAft>
          </a:pPr>
          <a:r>
            <a:rPr lang="en-US" sz="2000" b="1" kern="1200" spc="-100" baseline="0" dirty="0" smtClean="0"/>
            <a:t>3.</a:t>
          </a:r>
          <a:br>
            <a:rPr lang="en-US" sz="2000" b="1" kern="1200" spc="-100" baseline="0" dirty="0" smtClean="0"/>
          </a:br>
          <a:r>
            <a:rPr lang="en-US" sz="2000" b="1" kern="1200" spc="-100" baseline="0" dirty="0" smtClean="0"/>
            <a:t>Propose</a:t>
          </a:r>
          <a:endParaRPr lang="en-US" sz="2000" b="1" kern="1200" spc="-100" baseline="0" dirty="0"/>
        </a:p>
      </dsp:txBody>
      <dsp:txXfrm>
        <a:off x="1484858" y="2713716"/>
        <a:ext cx="1013946" cy="867632"/>
      </dsp:txXfrm>
    </dsp:sp>
    <dsp:sp modelId="{95E49770-71C8-49D9-9269-FA05528C38AE}">
      <dsp:nvSpPr>
        <dsp:cNvPr id="0" name=""/>
        <dsp:cNvSpPr/>
      </dsp:nvSpPr>
      <dsp:spPr>
        <a:xfrm>
          <a:off x="260511" y="332460"/>
          <a:ext cx="3312776" cy="3312776"/>
        </a:xfrm>
        <a:prstGeom prst="pie">
          <a:avLst>
            <a:gd name="adj1" fmla="val 7560000"/>
            <a:gd name="adj2" fmla="val 11880000"/>
          </a:avLst>
        </a:prstGeom>
        <a:gradFill rotWithShape="0">
          <a:gsLst>
            <a:gs pos="0">
              <a:schemeClr val="accent2">
                <a:shade val="80000"/>
                <a:hueOff val="-26904"/>
                <a:satOff val="-3018"/>
                <a:lumOff val="19260"/>
                <a:alphaOff val="0"/>
                <a:shade val="51000"/>
                <a:satMod val="130000"/>
              </a:schemeClr>
            </a:gs>
            <a:gs pos="80000">
              <a:schemeClr val="accent2">
                <a:shade val="80000"/>
                <a:hueOff val="-26904"/>
                <a:satOff val="-3018"/>
                <a:lumOff val="19260"/>
                <a:alphaOff val="0"/>
                <a:shade val="93000"/>
                <a:satMod val="130000"/>
              </a:schemeClr>
            </a:gs>
            <a:gs pos="100000">
              <a:schemeClr val="accent2">
                <a:shade val="80000"/>
                <a:hueOff val="-26904"/>
                <a:satOff val="-3018"/>
                <a:lumOff val="1926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74000"/>
            </a:lnSpc>
            <a:spcBef>
              <a:spcPct val="0"/>
            </a:spcBef>
            <a:spcAft>
              <a:spcPct val="35000"/>
            </a:spcAft>
          </a:pPr>
          <a:r>
            <a:rPr lang="en-US" sz="2000" b="1" kern="1200" spc="-100" baseline="0" dirty="0" smtClean="0"/>
            <a:t>4.</a:t>
          </a:r>
          <a:br>
            <a:rPr lang="en-US" sz="2000" b="1" kern="1200" spc="-100" baseline="0" dirty="0" smtClean="0"/>
          </a:br>
          <a:r>
            <a:rPr lang="en-US" sz="2000" b="1" kern="1200" spc="-100" baseline="0" dirty="0" smtClean="0"/>
            <a:t>Agree</a:t>
          </a:r>
          <a:endParaRPr lang="en-US" sz="2000" b="1" kern="1200" spc="-100" baseline="0" dirty="0"/>
        </a:p>
      </dsp:txBody>
      <dsp:txXfrm>
        <a:off x="453757" y="1846084"/>
        <a:ext cx="985945" cy="788756"/>
      </dsp:txXfrm>
    </dsp:sp>
    <dsp:sp modelId="{28297BCB-3D9E-4535-9C2F-C6951C7B9C75}">
      <dsp:nvSpPr>
        <dsp:cNvPr id="0" name=""/>
        <dsp:cNvSpPr/>
      </dsp:nvSpPr>
      <dsp:spPr>
        <a:xfrm>
          <a:off x="288906" y="244120"/>
          <a:ext cx="3312776" cy="3312776"/>
        </a:xfrm>
        <a:prstGeom prst="pie">
          <a:avLst>
            <a:gd name="adj1" fmla="val 11880000"/>
            <a:gd name="adj2" fmla="val 16200000"/>
          </a:avLst>
        </a:prstGeom>
        <a:gradFill rotWithShape="0">
          <a:gsLst>
            <a:gs pos="0">
              <a:schemeClr val="accent2">
                <a:shade val="80000"/>
                <a:hueOff val="-35872"/>
                <a:satOff val="-4024"/>
                <a:lumOff val="25680"/>
                <a:alphaOff val="0"/>
                <a:shade val="51000"/>
                <a:satMod val="130000"/>
              </a:schemeClr>
            </a:gs>
            <a:gs pos="80000">
              <a:schemeClr val="accent2">
                <a:shade val="80000"/>
                <a:hueOff val="-35872"/>
                <a:satOff val="-4024"/>
                <a:lumOff val="25680"/>
                <a:alphaOff val="0"/>
                <a:shade val="93000"/>
                <a:satMod val="130000"/>
              </a:schemeClr>
            </a:gs>
            <a:gs pos="100000">
              <a:schemeClr val="accent2">
                <a:shade val="80000"/>
                <a:hueOff val="-35872"/>
                <a:satOff val="-4024"/>
                <a:lumOff val="2568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74000"/>
            </a:lnSpc>
            <a:spcBef>
              <a:spcPct val="0"/>
            </a:spcBef>
            <a:spcAft>
              <a:spcPct val="35000"/>
            </a:spcAft>
          </a:pPr>
          <a:r>
            <a:rPr lang="en-US" sz="2000" b="1" kern="1200" spc="-100" baseline="0" smtClean="0"/>
            <a:t>5.</a:t>
          </a:r>
          <a:br>
            <a:rPr lang="en-US" sz="2000" b="1" kern="1200" spc="-100" baseline="0" smtClean="0"/>
          </a:br>
          <a:r>
            <a:rPr lang="en-US" sz="2000" b="1" kern="1200" spc="-100" baseline="0" smtClean="0"/>
            <a:t>Trade</a:t>
          </a:r>
          <a:endParaRPr lang="en-US" sz="2000" b="1" kern="1200" spc="-100" baseline="0" dirty="0"/>
        </a:p>
      </dsp:txBody>
      <dsp:txXfrm>
        <a:off x="808697" y="800982"/>
        <a:ext cx="1064821" cy="709880"/>
      </dsp:txXfrm>
    </dsp:sp>
    <dsp:sp modelId="{B02A5F80-7ED0-4089-B435-66ECA6347997}">
      <dsp:nvSpPr>
        <dsp:cNvPr id="0" name=""/>
        <dsp:cNvSpPr/>
      </dsp:nvSpPr>
      <dsp:spPr>
        <a:xfrm>
          <a:off x="176747" y="39043"/>
          <a:ext cx="3722930" cy="3722930"/>
        </a:xfrm>
        <a:prstGeom prst="circularArrow">
          <a:avLst>
            <a:gd name="adj1" fmla="val 5085"/>
            <a:gd name="adj2" fmla="val 327528"/>
            <a:gd name="adj3" fmla="val 20192361"/>
            <a:gd name="adj4" fmla="val 16200324"/>
            <a:gd name="adj5" fmla="val 5932"/>
          </a:avLst>
        </a:prstGeom>
        <a:gradFill rotWithShape="0">
          <a:gsLst>
            <a:gs pos="0">
              <a:schemeClr val="accent2">
                <a:shade val="90000"/>
                <a:hueOff val="0"/>
                <a:satOff val="0"/>
                <a:lumOff val="0"/>
                <a:alphaOff val="0"/>
                <a:shade val="51000"/>
                <a:satMod val="130000"/>
              </a:schemeClr>
            </a:gs>
            <a:gs pos="80000">
              <a:schemeClr val="accent2">
                <a:shade val="90000"/>
                <a:hueOff val="0"/>
                <a:satOff val="0"/>
                <a:lumOff val="0"/>
                <a:alphaOff val="0"/>
                <a:shade val="93000"/>
                <a:satMod val="130000"/>
              </a:schemeClr>
            </a:gs>
            <a:gs pos="100000">
              <a:schemeClr val="accent2">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EADFFDB-FF1C-4BAD-9A81-AD2F5457846D}">
      <dsp:nvSpPr>
        <dsp:cNvPr id="0" name=""/>
        <dsp:cNvSpPr/>
      </dsp:nvSpPr>
      <dsp:spPr>
        <a:xfrm>
          <a:off x="205527" y="127355"/>
          <a:ext cx="3722930" cy="3722930"/>
        </a:xfrm>
        <a:prstGeom prst="circularArrow">
          <a:avLst>
            <a:gd name="adj1" fmla="val 5085"/>
            <a:gd name="adj2" fmla="val 327528"/>
            <a:gd name="adj3" fmla="val 2912753"/>
            <a:gd name="adj4" fmla="val 20519953"/>
            <a:gd name="adj5" fmla="val 5932"/>
          </a:avLst>
        </a:prstGeom>
        <a:gradFill rotWithShape="0">
          <a:gsLst>
            <a:gs pos="0">
              <a:schemeClr val="accent2">
                <a:shade val="90000"/>
                <a:hueOff val="-8963"/>
                <a:satOff val="-1052"/>
                <a:lumOff val="5753"/>
                <a:alphaOff val="0"/>
                <a:shade val="51000"/>
                <a:satMod val="130000"/>
              </a:schemeClr>
            </a:gs>
            <a:gs pos="80000">
              <a:schemeClr val="accent2">
                <a:shade val="90000"/>
                <a:hueOff val="-8963"/>
                <a:satOff val="-1052"/>
                <a:lumOff val="5753"/>
                <a:alphaOff val="0"/>
                <a:shade val="93000"/>
                <a:satMod val="130000"/>
              </a:schemeClr>
            </a:gs>
            <a:gs pos="100000">
              <a:schemeClr val="accent2">
                <a:shade val="90000"/>
                <a:hueOff val="-8963"/>
                <a:satOff val="-1052"/>
                <a:lumOff val="575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5BD90BF-FA17-4E65-8B9F-936C83E5B1E3}">
      <dsp:nvSpPr>
        <dsp:cNvPr id="0" name=""/>
        <dsp:cNvSpPr/>
      </dsp:nvSpPr>
      <dsp:spPr>
        <a:xfrm>
          <a:off x="128993" y="181945"/>
          <a:ext cx="3722930" cy="3722930"/>
        </a:xfrm>
        <a:prstGeom prst="circularArrow">
          <a:avLst>
            <a:gd name="adj1" fmla="val 5085"/>
            <a:gd name="adj2" fmla="val 327528"/>
            <a:gd name="adj3" fmla="val 7232777"/>
            <a:gd name="adj4" fmla="val 3239695"/>
            <a:gd name="adj5" fmla="val 5932"/>
          </a:avLst>
        </a:prstGeom>
        <a:gradFill rotWithShape="0">
          <a:gsLst>
            <a:gs pos="0">
              <a:schemeClr val="accent2">
                <a:shade val="90000"/>
                <a:hueOff val="-17925"/>
                <a:satOff val="-2104"/>
                <a:lumOff val="11505"/>
                <a:alphaOff val="0"/>
                <a:shade val="51000"/>
                <a:satMod val="130000"/>
              </a:schemeClr>
            </a:gs>
            <a:gs pos="80000">
              <a:schemeClr val="accent2">
                <a:shade val="90000"/>
                <a:hueOff val="-17925"/>
                <a:satOff val="-2104"/>
                <a:lumOff val="11505"/>
                <a:alphaOff val="0"/>
                <a:shade val="93000"/>
                <a:satMod val="130000"/>
              </a:schemeClr>
            </a:gs>
            <a:gs pos="100000">
              <a:schemeClr val="accent2">
                <a:shade val="90000"/>
                <a:hueOff val="-17925"/>
                <a:satOff val="-2104"/>
                <a:lumOff val="1150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A561BD9-226A-4DEA-8D38-F0DE48DBF882}">
      <dsp:nvSpPr>
        <dsp:cNvPr id="0" name=""/>
        <dsp:cNvSpPr/>
      </dsp:nvSpPr>
      <dsp:spPr>
        <a:xfrm>
          <a:off x="55206" y="127355"/>
          <a:ext cx="3722930" cy="3722930"/>
        </a:xfrm>
        <a:prstGeom prst="circularArrow">
          <a:avLst>
            <a:gd name="adj1" fmla="val 5085"/>
            <a:gd name="adj2" fmla="val 327528"/>
            <a:gd name="adj3" fmla="val 11552519"/>
            <a:gd name="adj4" fmla="val 7559718"/>
            <a:gd name="adj5" fmla="val 5932"/>
          </a:avLst>
        </a:prstGeom>
        <a:gradFill rotWithShape="0">
          <a:gsLst>
            <a:gs pos="0">
              <a:schemeClr val="accent2">
                <a:shade val="90000"/>
                <a:hueOff val="-26888"/>
                <a:satOff val="-3155"/>
                <a:lumOff val="17258"/>
                <a:alphaOff val="0"/>
                <a:shade val="51000"/>
                <a:satMod val="130000"/>
              </a:schemeClr>
            </a:gs>
            <a:gs pos="80000">
              <a:schemeClr val="accent2">
                <a:shade val="90000"/>
                <a:hueOff val="-26888"/>
                <a:satOff val="-3155"/>
                <a:lumOff val="17258"/>
                <a:alphaOff val="0"/>
                <a:shade val="93000"/>
                <a:satMod val="130000"/>
              </a:schemeClr>
            </a:gs>
            <a:gs pos="100000">
              <a:schemeClr val="accent2">
                <a:shade val="90000"/>
                <a:hueOff val="-26888"/>
                <a:satOff val="-3155"/>
                <a:lumOff val="1725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D79B5A7-F4D5-429A-A0C2-27F7D4C02FFA}">
      <dsp:nvSpPr>
        <dsp:cNvPr id="0" name=""/>
        <dsp:cNvSpPr/>
      </dsp:nvSpPr>
      <dsp:spPr>
        <a:xfrm>
          <a:off x="83986" y="39043"/>
          <a:ext cx="3722930" cy="3722930"/>
        </a:xfrm>
        <a:prstGeom prst="circularArrow">
          <a:avLst>
            <a:gd name="adj1" fmla="val 5085"/>
            <a:gd name="adj2" fmla="val 327528"/>
            <a:gd name="adj3" fmla="val 15872148"/>
            <a:gd name="adj4" fmla="val 11880111"/>
            <a:gd name="adj5" fmla="val 5932"/>
          </a:avLst>
        </a:prstGeom>
        <a:gradFill rotWithShape="0">
          <a:gsLst>
            <a:gs pos="0">
              <a:schemeClr val="accent2">
                <a:shade val="90000"/>
                <a:hueOff val="-35851"/>
                <a:satOff val="-4207"/>
                <a:lumOff val="23011"/>
                <a:alphaOff val="0"/>
                <a:shade val="51000"/>
                <a:satMod val="130000"/>
              </a:schemeClr>
            </a:gs>
            <a:gs pos="80000">
              <a:schemeClr val="accent2">
                <a:shade val="90000"/>
                <a:hueOff val="-35851"/>
                <a:satOff val="-4207"/>
                <a:lumOff val="23011"/>
                <a:alphaOff val="0"/>
                <a:shade val="93000"/>
                <a:satMod val="130000"/>
              </a:schemeClr>
            </a:gs>
            <a:gs pos="100000">
              <a:schemeClr val="accent2">
                <a:shade val="90000"/>
                <a:hueOff val="-35851"/>
                <a:satOff val="-4207"/>
                <a:lumOff val="2301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809195-2A52-4040-ACB3-7694ACEC3A8C}">
      <dsp:nvSpPr>
        <dsp:cNvPr id="0" name=""/>
        <dsp:cNvSpPr/>
      </dsp:nvSpPr>
      <dsp:spPr>
        <a:xfrm>
          <a:off x="607280" y="517035"/>
          <a:ext cx="7283715" cy="2502323"/>
        </a:xfrm>
        <a:prstGeom prst="rect">
          <a:avLst/>
        </a:prstGeom>
        <a:solidFill>
          <a:schemeClr val="accent5">
            <a:lumMod val="20000"/>
            <a:lumOff val="80000"/>
          </a:schemeClr>
        </a:solidFill>
        <a:ln w="25400" cap="flat" cmpd="sng" algn="ctr">
          <a:solidFill>
            <a:schemeClr val="lt1">
              <a:hueOff val="0"/>
              <a:satOff val="0"/>
              <a:lumOff val="0"/>
              <a:alphaOff val="0"/>
            </a:schemeClr>
          </a:solidFill>
          <a:prstDash val="solid"/>
        </a:ln>
        <a:effectLst>
          <a:innerShdw blurRad="38100" dist="12700" dir="13500000">
            <a:prstClr val="black">
              <a:alpha val="80000"/>
            </a:prstClr>
          </a:innerShdw>
        </a:effectLst>
      </dsp:spPr>
      <dsp:style>
        <a:lnRef idx="2">
          <a:scrgbClr r="0" g="0" b="0"/>
        </a:lnRef>
        <a:fillRef idx="1">
          <a:scrgbClr r="0" g="0" b="0"/>
        </a:fillRef>
        <a:effectRef idx="0">
          <a:scrgbClr r="0" g="0" b="0"/>
        </a:effectRef>
        <a:fontRef idx="minor"/>
      </dsp:style>
    </dsp:sp>
    <dsp:sp modelId="{BF39CC92-F7A8-49F4-BFBA-9858BE606777}">
      <dsp:nvSpPr>
        <dsp:cNvPr id="0" name=""/>
        <dsp:cNvSpPr/>
      </dsp:nvSpPr>
      <dsp:spPr>
        <a:xfrm>
          <a:off x="1044128" y="913069"/>
          <a:ext cx="3234747" cy="1914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1066800" rtl="0">
            <a:lnSpc>
              <a:spcPct val="80000"/>
            </a:lnSpc>
            <a:spcBef>
              <a:spcPct val="0"/>
            </a:spcBef>
            <a:spcAft>
              <a:spcPct val="35000"/>
            </a:spcAft>
          </a:pPr>
          <a:r>
            <a:rPr lang="en-GB" sz="2400" b="0" kern="1200" spc="-60" baseline="0" dirty="0" smtClean="0">
              <a:solidFill>
                <a:schemeClr val="accent4"/>
              </a:solidFill>
            </a:rPr>
            <a:t>Remember</a:t>
          </a:r>
          <a:endParaRPr lang="en-US" sz="2400" kern="1200" spc="-60" baseline="0" dirty="0">
            <a:solidFill>
              <a:schemeClr val="accent4"/>
            </a:solidFill>
          </a:endParaRPr>
        </a:p>
        <a:p>
          <a:pPr marL="171450" lvl="1" indent="-171450" algn="l" defTabSz="800100" rtl="0">
            <a:lnSpc>
              <a:spcPct val="80000"/>
            </a:lnSpc>
            <a:spcBef>
              <a:spcPct val="0"/>
            </a:spcBef>
            <a:spcAft>
              <a:spcPct val="15000"/>
            </a:spcAft>
            <a:buChar char="••"/>
          </a:pPr>
          <a:r>
            <a:rPr lang="en-GB" sz="1800" b="0" kern="1200" spc="-60" baseline="0" dirty="0" smtClean="0">
              <a:solidFill>
                <a:schemeClr val="accent4">
                  <a:lumMod val="75000"/>
                </a:schemeClr>
              </a:solidFill>
            </a:rPr>
            <a:t>Respond positively</a:t>
          </a:r>
          <a:endParaRPr lang="en-US" sz="1800" kern="1200" spc="-60" baseline="0" dirty="0">
            <a:solidFill>
              <a:schemeClr val="accent4">
                <a:lumMod val="75000"/>
              </a:schemeClr>
            </a:solidFill>
          </a:endParaRPr>
        </a:p>
        <a:p>
          <a:pPr marL="171450" lvl="1" indent="-171450" algn="l" defTabSz="800100" rtl="0">
            <a:lnSpc>
              <a:spcPct val="80000"/>
            </a:lnSpc>
            <a:spcBef>
              <a:spcPct val="0"/>
            </a:spcBef>
            <a:spcAft>
              <a:spcPct val="15000"/>
            </a:spcAft>
            <a:buChar char="••"/>
          </a:pPr>
          <a:r>
            <a:rPr lang="en-GB" sz="1800" b="0" kern="1200" spc="-60" baseline="0" dirty="0" smtClean="0">
              <a:solidFill>
                <a:schemeClr val="accent4">
                  <a:lumMod val="75000"/>
                </a:schemeClr>
              </a:solidFill>
            </a:rPr>
            <a:t>Listen more - Talk less</a:t>
          </a:r>
          <a:endParaRPr lang="en-US" sz="1800" kern="1200" spc="-60" baseline="0" dirty="0">
            <a:solidFill>
              <a:schemeClr val="accent4">
                <a:lumMod val="75000"/>
              </a:schemeClr>
            </a:solidFill>
          </a:endParaRPr>
        </a:p>
        <a:p>
          <a:pPr marL="171450" lvl="1" indent="-171450" algn="l" defTabSz="800100" rtl="0">
            <a:lnSpc>
              <a:spcPct val="80000"/>
            </a:lnSpc>
            <a:spcBef>
              <a:spcPct val="0"/>
            </a:spcBef>
            <a:spcAft>
              <a:spcPct val="15000"/>
            </a:spcAft>
            <a:buChar char="••"/>
          </a:pPr>
          <a:r>
            <a:rPr lang="en-GB" sz="1800" b="0" kern="1200" spc="-60" baseline="0" dirty="0" smtClean="0">
              <a:solidFill>
                <a:schemeClr val="accent4">
                  <a:lumMod val="75000"/>
                </a:schemeClr>
              </a:solidFill>
            </a:rPr>
            <a:t>Read body language</a:t>
          </a:r>
          <a:endParaRPr lang="en-US" sz="1800" kern="1200" spc="-60" baseline="0" dirty="0">
            <a:solidFill>
              <a:schemeClr val="accent4">
                <a:lumMod val="75000"/>
              </a:schemeClr>
            </a:solidFill>
          </a:endParaRPr>
        </a:p>
        <a:p>
          <a:pPr marL="171450" lvl="1" indent="-171450" algn="l" defTabSz="800100" rtl="0">
            <a:lnSpc>
              <a:spcPct val="80000"/>
            </a:lnSpc>
            <a:spcBef>
              <a:spcPct val="0"/>
            </a:spcBef>
            <a:spcAft>
              <a:spcPct val="15000"/>
            </a:spcAft>
            <a:buChar char="••"/>
          </a:pPr>
          <a:r>
            <a:rPr lang="en-GB" sz="1800" b="0" kern="1200" spc="-60" baseline="0" dirty="0" smtClean="0">
              <a:solidFill>
                <a:schemeClr val="accent4">
                  <a:lumMod val="75000"/>
                </a:schemeClr>
              </a:solidFill>
            </a:rPr>
            <a:t>Avoid interrupting</a:t>
          </a:r>
          <a:endParaRPr lang="en-US" sz="1800" kern="1200" spc="-60" baseline="0" dirty="0">
            <a:solidFill>
              <a:schemeClr val="accent4">
                <a:lumMod val="75000"/>
              </a:schemeClr>
            </a:solidFill>
          </a:endParaRPr>
        </a:p>
        <a:p>
          <a:pPr marL="171450" lvl="1" indent="-171450" algn="l" defTabSz="800100" rtl="0">
            <a:lnSpc>
              <a:spcPct val="80000"/>
            </a:lnSpc>
            <a:spcBef>
              <a:spcPct val="0"/>
            </a:spcBef>
            <a:spcAft>
              <a:spcPct val="15000"/>
            </a:spcAft>
            <a:buChar char="••"/>
          </a:pPr>
          <a:r>
            <a:rPr lang="en-GB" sz="1800" b="0" kern="1200" spc="-60" baseline="0" dirty="0" smtClean="0">
              <a:solidFill>
                <a:schemeClr val="accent4">
                  <a:lumMod val="75000"/>
                </a:schemeClr>
              </a:solidFill>
            </a:rPr>
            <a:t>Always question &amp; explore</a:t>
          </a:r>
          <a:endParaRPr lang="en-US" sz="1800" kern="1200" spc="-60" baseline="0" dirty="0">
            <a:solidFill>
              <a:schemeClr val="accent4">
                <a:lumMod val="75000"/>
              </a:schemeClr>
            </a:solidFill>
          </a:endParaRPr>
        </a:p>
        <a:p>
          <a:pPr marL="171450" lvl="1" indent="-171450" algn="l" defTabSz="800100" rtl="0">
            <a:lnSpc>
              <a:spcPct val="80000"/>
            </a:lnSpc>
            <a:spcBef>
              <a:spcPct val="0"/>
            </a:spcBef>
            <a:spcAft>
              <a:spcPct val="15000"/>
            </a:spcAft>
            <a:buChar char="••"/>
          </a:pPr>
          <a:r>
            <a:rPr lang="en-GB" sz="1800" b="0" kern="1200" spc="-60" baseline="0" dirty="0" smtClean="0">
              <a:solidFill>
                <a:srgbClr val="FF0000"/>
              </a:solidFill>
            </a:rPr>
            <a:t>Never</a:t>
          </a:r>
          <a:r>
            <a:rPr lang="en-GB" sz="1800" b="0" kern="1200" spc="-60" baseline="0" dirty="0" smtClean="0">
              <a:solidFill>
                <a:schemeClr val="accent4">
                  <a:lumMod val="75000"/>
                </a:schemeClr>
              </a:solidFill>
            </a:rPr>
            <a:t> assume</a:t>
          </a:r>
          <a:endParaRPr lang="en-US" sz="1800" kern="1200" spc="-60" baseline="0" dirty="0">
            <a:solidFill>
              <a:schemeClr val="accent4">
                <a:lumMod val="75000"/>
              </a:schemeClr>
            </a:solidFill>
          </a:endParaRPr>
        </a:p>
      </dsp:txBody>
      <dsp:txXfrm>
        <a:off x="1044128" y="913069"/>
        <a:ext cx="3234747" cy="1914529"/>
      </dsp:txXfrm>
    </dsp:sp>
    <dsp:sp modelId="{71FA83DD-5297-4026-99C7-8788E7C7242E}">
      <dsp:nvSpPr>
        <dsp:cNvPr id="0" name=""/>
        <dsp:cNvSpPr/>
      </dsp:nvSpPr>
      <dsp:spPr>
        <a:xfrm>
          <a:off x="4218605" y="942766"/>
          <a:ext cx="3511744" cy="1914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1066800" rtl="0">
            <a:lnSpc>
              <a:spcPct val="80000"/>
            </a:lnSpc>
            <a:spcBef>
              <a:spcPct val="0"/>
            </a:spcBef>
            <a:spcAft>
              <a:spcPct val="35000"/>
            </a:spcAft>
          </a:pPr>
          <a:r>
            <a:rPr lang="en-GB" sz="2400" b="0" kern="1200" spc="-60" baseline="0" dirty="0" smtClean="0">
              <a:solidFill>
                <a:schemeClr val="accent5">
                  <a:lumMod val="75000"/>
                </a:schemeClr>
              </a:solidFill>
            </a:rPr>
            <a:t>Flags &amp; Signals</a:t>
          </a:r>
          <a:endParaRPr lang="en-US" sz="2400" kern="1200" spc="-60" baseline="0" dirty="0">
            <a:solidFill>
              <a:schemeClr val="accent5">
                <a:lumMod val="75000"/>
              </a:schemeClr>
            </a:solidFill>
          </a:endParaRPr>
        </a:p>
        <a:p>
          <a:pPr marL="171450" lvl="1" indent="-171450" algn="l" defTabSz="800100" rtl="0">
            <a:lnSpc>
              <a:spcPct val="80000"/>
            </a:lnSpc>
            <a:spcBef>
              <a:spcPct val="0"/>
            </a:spcBef>
            <a:spcAft>
              <a:spcPct val="15000"/>
            </a:spcAft>
            <a:buChar char="••"/>
          </a:pPr>
          <a:r>
            <a:rPr lang="en-GB" sz="1800" b="0" kern="1200" spc="-60" baseline="0" dirty="0" smtClean="0">
              <a:solidFill>
                <a:schemeClr val="accent5">
                  <a:lumMod val="50000"/>
                </a:schemeClr>
              </a:solidFill>
            </a:rPr>
            <a:t>Identify willingness/unwillingness</a:t>
          </a:r>
          <a:endParaRPr lang="en-US" sz="1800" kern="1200" spc="-60" baseline="0" dirty="0">
            <a:solidFill>
              <a:schemeClr val="accent5">
                <a:lumMod val="50000"/>
              </a:schemeClr>
            </a:solidFill>
          </a:endParaRPr>
        </a:p>
        <a:p>
          <a:pPr marL="171450" lvl="1" indent="-171450" algn="l" defTabSz="800100" rtl="0">
            <a:lnSpc>
              <a:spcPct val="80000"/>
            </a:lnSpc>
            <a:spcBef>
              <a:spcPct val="0"/>
            </a:spcBef>
            <a:spcAft>
              <a:spcPct val="15000"/>
            </a:spcAft>
            <a:buChar char="••"/>
          </a:pPr>
          <a:r>
            <a:rPr lang="en-GB" sz="1800" b="0" kern="1200" spc="-60" baseline="0" dirty="0" smtClean="0">
              <a:solidFill>
                <a:schemeClr val="accent5">
                  <a:lumMod val="50000"/>
                </a:schemeClr>
              </a:solidFill>
            </a:rPr>
            <a:t>Understand their conditions, objections, &amp; motivations</a:t>
          </a:r>
          <a:endParaRPr lang="en-US" sz="1800" kern="1200" spc="-60" baseline="0" dirty="0">
            <a:solidFill>
              <a:schemeClr val="accent5">
                <a:lumMod val="50000"/>
              </a:schemeClr>
            </a:solidFill>
          </a:endParaRPr>
        </a:p>
        <a:p>
          <a:pPr marL="171450" lvl="1" indent="-171450" algn="l" defTabSz="800100" rtl="0">
            <a:lnSpc>
              <a:spcPct val="80000"/>
            </a:lnSpc>
            <a:spcBef>
              <a:spcPct val="0"/>
            </a:spcBef>
            <a:spcAft>
              <a:spcPct val="15000"/>
            </a:spcAft>
            <a:buChar char="••"/>
          </a:pPr>
          <a:r>
            <a:rPr lang="en-GB" sz="1800" b="0" kern="1200" spc="-60" baseline="0" dirty="0" smtClean="0">
              <a:solidFill>
                <a:schemeClr val="accent5">
                  <a:lumMod val="50000"/>
                </a:schemeClr>
              </a:solidFill>
            </a:rPr>
            <a:t>Explore &amp; question</a:t>
          </a:r>
          <a:endParaRPr lang="en-US" sz="1800" kern="1200" spc="-60" baseline="0" dirty="0">
            <a:solidFill>
              <a:schemeClr val="accent5">
                <a:lumMod val="50000"/>
              </a:schemeClr>
            </a:solidFill>
          </a:endParaRPr>
        </a:p>
        <a:p>
          <a:pPr marL="171450" lvl="1" indent="-171450" algn="l" defTabSz="800100" rtl="0">
            <a:lnSpc>
              <a:spcPct val="80000"/>
            </a:lnSpc>
            <a:spcBef>
              <a:spcPct val="0"/>
            </a:spcBef>
            <a:spcAft>
              <a:spcPct val="15000"/>
            </a:spcAft>
            <a:buChar char="••"/>
          </a:pPr>
          <a:r>
            <a:rPr lang="en-US" sz="1800" kern="1200" spc="-60" baseline="0" dirty="0" smtClean="0">
              <a:solidFill>
                <a:schemeClr val="accent5">
                  <a:lumMod val="50000"/>
                </a:schemeClr>
              </a:solidFill>
            </a:rPr>
            <a:t>Beware of being manipulated</a:t>
          </a:r>
          <a:endParaRPr lang="en-US" sz="1800" kern="1200" spc="-60" baseline="0" dirty="0">
            <a:solidFill>
              <a:schemeClr val="accent5">
                <a:lumMod val="50000"/>
              </a:schemeClr>
            </a:solidFill>
          </a:endParaRPr>
        </a:p>
        <a:p>
          <a:pPr marL="171450" lvl="1" indent="-171450" algn="l" defTabSz="800100" rtl="0">
            <a:lnSpc>
              <a:spcPct val="80000"/>
            </a:lnSpc>
            <a:spcBef>
              <a:spcPct val="0"/>
            </a:spcBef>
            <a:spcAft>
              <a:spcPct val="15000"/>
            </a:spcAft>
            <a:buChar char="••"/>
          </a:pPr>
          <a:r>
            <a:rPr lang="en-GB" sz="1800" b="0" kern="1200" spc="-60" baseline="0" dirty="0" smtClean="0">
              <a:solidFill>
                <a:srgbClr val="FF0000"/>
              </a:solidFill>
            </a:rPr>
            <a:t>Always</a:t>
          </a:r>
          <a:r>
            <a:rPr lang="en-GB" sz="1800" b="0" kern="1200" spc="-60" baseline="0" dirty="0" smtClean="0">
              <a:solidFill>
                <a:schemeClr val="accent5">
                  <a:lumMod val="50000"/>
                </a:schemeClr>
              </a:solidFill>
            </a:rPr>
            <a:t> reconfirm</a:t>
          </a:r>
          <a:endParaRPr lang="en-US" sz="1800" kern="1200" spc="-60" baseline="0" dirty="0">
            <a:solidFill>
              <a:schemeClr val="accent5">
                <a:lumMod val="50000"/>
              </a:schemeClr>
            </a:solidFill>
          </a:endParaRPr>
        </a:p>
      </dsp:txBody>
      <dsp:txXfrm>
        <a:off x="4218605" y="942766"/>
        <a:ext cx="3511744" cy="1914529"/>
      </dsp:txXfrm>
    </dsp:sp>
    <dsp:sp modelId="{A7DD6231-B0D3-4F73-90DC-FDDE9F2BE749}">
      <dsp:nvSpPr>
        <dsp:cNvPr id="0" name=""/>
        <dsp:cNvSpPr/>
      </dsp:nvSpPr>
      <dsp:spPr>
        <a:xfrm>
          <a:off x="2988327" y="120979"/>
          <a:ext cx="1019844" cy="1019844"/>
        </a:xfrm>
        <a:prstGeom prst="su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9804DE-1885-4830-A840-B9C6FB400F4D}">
      <dsp:nvSpPr>
        <dsp:cNvPr id="0" name=""/>
        <dsp:cNvSpPr/>
      </dsp:nvSpPr>
      <dsp:spPr>
        <a:xfrm>
          <a:off x="6228695" y="156986"/>
          <a:ext cx="959853" cy="934082"/>
        </a:xfrm>
        <a:prstGeom prst="lightningBolt">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2807CB-9997-41D0-B38C-965EF9C7B0BF}">
      <dsp:nvSpPr>
        <dsp:cNvPr id="0" name=""/>
        <dsp:cNvSpPr/>
      </dsp:nvSpPr>
      <dsp:spPr>
        <a:xfrm>
          <a:off x="4146586" y="1010139"/>
          <a:ext cx="2234" cy="1753231"/>
        </a:xfrm>
        <a:prstGeom prst="line">
          <a:avLst/>
        </a:prstGeom>
        <a:noFill/>
        <a:ln w="25400" cap="flat" cmpd="sng" algn="ctr">
          <a:solidFill>
            <a:schemeClr val="accent5">
              <a:lumMod val="40000"/>
              <a:lumOff val="6000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14CBE-EC45-4929-A6C5-29FEDD6EE539}">
      <dsp:nvSpPr>
        <dsp:cNvPr id="0" name=""/>
        <dsp:cNvSpPr/>
      </dsp:nvSpPr>
      <dsp:spPr>
        <a:xfrm rot="1149011">
          <a:off x="116325" y="81889"/>
          <a:ext cx="1022232" cy="1022342"/>
        </a:xfrm>
        <a:prstGeom prst="circularArrow">
          <a:avLst>
            <a:gd name="adj1" fmla="val 10980"/>
            <a:gd name="adj2" fmla="val 1142322"/>
            <a:gd name="adj3" fmla="val 4500000"/>
            <a:gd name="adj4" fmla="val 10800000"/>
            <a:gd name="adj5" fmla="val 125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6868A9-9533-41CB-B941-709AD94A588F}">
      <dsp:nvSpPr>
        <dsp:cNvPr id="0" name=""/>
        <dsp:cNvSpPr/>
      </dsp:nvSpPr>
      <dsp:spPr>
        <a:xfrm>
          <a:off x="1213058" y="250342"/>
          <a:ext cx="4148571" cy="524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l" defTabSz="1066800" rtl="0">
            <a:lnSpc>
              <a:spcPct val="90000"/>
            </a:lnSpc>
            <a:spcBef>
              <a:spcPct val="0"/>
            </a:spcBef>
            <a:spcAft>
              <a:spcPct val="35000"/>
            </a:spcAft>
          </a:pPr>
          <a:r>
            <a:rPr lang="en-GB" sz="2400" b="1" kern="1200" baseline="0" dirty="0" smtClean="0">
              <a:solidFill>
                <a:schemeClr val="accent2">
                  <a:lumMod val="75000"/>
                </a:schemeClr>
              </a:solidFill>
            </a:rPr>
            <a:t>Bundle your Offer</a:t>
          </a:r>
          <a:endParaRPr lang="en-US" sz="2400" b="1" kern="1200" dirty="0">
            <a:solidFill>
              <a:schemeClr val="accent2">
                <a:lumMod val="75000"/>
              </a:schemeClr>
            </a:solidFill>
          </a:endParaRPr>
        </a:p>
      </dsp:txBody>
      <dsp:txXfrm>
        <a:off x="1213058" y="250342"/>
        <a:ext cx="4148571" cy="524769"/>
      </dsp:txXfrm>
    </dsp:sp>
    <dsp:sp modelId="{A3469412-E9DE-43BC-A222-1998F4AC6FE1}">
      <dsp:nvSpPr>
        <dsp:cNvPr id="0" name=""/>
        <dsp:cNvSpPr/>
      </dsp:nvSpPr>
      <dsp:spPr>
        <a:xfrm>
          <a:off x="9226" y="587584"/>
          <a:ext cx="1022232" cy="1022342"/>
        </a:xfrm>
        <a:prstGeom prst="leftCircularArrow">
          <a:avLst>
            <a:gd name="adj1" fmla="val 10980"/>
            <a:gd name="adj2" fmla="val 1142322"/>
            <a:gd name="adj3" fmla="val 6300000"/>
            <a:gd name="adj4" fmla="val 18900000"/>
            <a:gd name="adj5" fmla="val 12500"/>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6B0264-9DD1-4BE8-99CA-03AE049A5EF0}">
      <dsp:nvSpPr>
        <dsp:cNvPr id="0" name=""/>
        <dsp:cNvSpPr/>
      </dsp:nvSpPr>
      <dsp:spPr>
        <a:xfrm>
          <a:off x="1216269" y="784502"/>
          <a:ext cx="4148571" cy="524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l" defTabSz="1066800" rtl="0">
            <a:lnSpc>
              <a:spcPct val="90000"/>
            </a:lnSpc>
            <a:spcBef>
              <a:spcPct val="0"/>
            </a:spcBef>
            <a:spcAft>
              <a:spcPct val="35000"/>
            </a:spcAft>
          </a:pPr>
          <a:r>
            <a:rPr lang="en-GB" sz="2400" b="1" kern="1200" baseline="0" dirty="0" smtClean="0">
              <a:solidFill>
                <a:schemeClr val="accent6">
                  <a:lumMod val="50000"/>
                </a:schemeClr>
              </a:solidFill>
            </a:rPr>
            <a:t>Consider your Options</a:t>
          </a:r>
          <a:endParaRPr lang="en-US" sz="2400" b="1" kern="1200" dirty="0">
            <a:solidFill>
              <a:schemeClr val="accent6">
                <a:lumMod val="50000"/>
              </a:schemeClr>
            </a:solidFill>
          </a:endParaRPr>
        </a:p>
      </dsp:txBody>
      <dsp:txXfrm>
        <a:off x="1216269" y="784502"/>
        <a:ext cx="4148571" cy="524769"/>
      </dsp:txXfrm>
    </dsp:sp>
    <dsp:sp modelId="{CFAFA1EB-B604-4AD9-B063-A4F344CB63F9}">
      <dsp:nvSpPr>
        <dsp:cNvPr id="0" name=""/>
        <dsp:cNvSpPr/>
      </dsp:nvSpPr>
      <dsp:spPr>
        <a:xfrm>
          <a:off x="116325" y="1108872"/>
          <a:ext cx="1022232" cy="1022342"/>
        </a:xfrm>
        <a:prstGeom prst="circularArrow">
          <a:avLst>
            <a:gd name="adj1" fmla="val 10980"/>
            <a:gd name="adj2" fmla="val 1142322"/>
            <a:gd name="adj3" fmla="val 4500000"/>
            <a:gd name="adj4" fmla="val 13500000"/>
            <a:gd name="adj5" fmla="val 12500"/>
          </a:avLst>
        </a:prstGeom>
        <a:solidFill>
          <a:srgbClr val="CC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F2FEDE-4A9C-4D55-B205-BA6A24C74F75}">
      <dsp:nvSpPr>
        <dsp:cNvPr id="0" name=""/>
        <dsp:cNvSpPr/>
      </dsp:nvSpPr>
      <dsp:spPr>
        <a:xfrm>
          <a:off x="1226703" y="1318273"/>
          <a:ext cx="4148571" cy="524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l" defTabSz="1066800" rtl="0">
            <a:lnSpc>
              <a:spcPct val="90000"/>
            </a:lnSpc>
            <a:spcBef>
              <a:spcPct val="0"/>
            </a:spcBef>
            <a:spcAft>
              <a:spcPct val="35000"/>
            </a:spcAft>
          </a:pPr>
          <a:r>
            <a:rPr lang="en-GB" sz="2400" b="1" kern="1200" baseline="0" dirty="0" smtClean="0">
              <a:solidFill>
                <a:srgbClr val="CC9900"/>
              </a:solidFill>
            </a:rPr>
            <a:t>React to the Discussion</a:t>
          </a:r>
          <a:endParaRPr lang="en-US" sz="2400" b="1" kern="1200" dirty="0">
            <a:solidFill>
              <a:srgbClr val="CC9900"/>
            </a:solidFill>
          </a:endParaRPr>
        </a:p>
      </dsp:txBody>
      <dsp:txXfrm>
        <a:off x="1226703" y="1318273"/>
        <a:ext cx="4148571" cy="524769"/>
      </dsp:txXfrm>
    </dsp:sp>
    <dsp:sp modelId="{6433CC62-A950-452F-9F37-201F21B628F9}">
      <dsp:nvSpPr>
        <dsp:cNvPr id="0" name=""/>
        <dsp:cNvSpPr/>
      </dsp:nvSpPr>
      <dsp:spPr>
        <a:xfrm>
          <a:off x="36520" y="1615733"/>
          <a:ext cx="1022232" cy="1022342"/>
        </a:xfrm>
        <a:prstGeom prst="leftCircularArrow">
          <a:avLst>
            <a:gd name="adj1" fmla="val 10980"/>
            <a:gd name="adj2" fmla="val 1142322"/>
            <a:gd name="adj3" fmla="val 6300000"/>
            <a:gd name="adj4" fmla="val 18900000"/>
            <a:gd name="adj5" fmla="val 12500"/>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FEE58E-C5EE-4295-9C05-368BF91162A9}">
      <dsp:nvSpPr>
        <dsp:cNvPr id="0" name=""/>
        <dsp:cNvSpPr/>
      </dsp:nvSpPr>
      <dsp:spPr>
        <a:xfrm>
          <a:off x="1218043" y="1866080"/>
          <a:ext cx="4148571" cy="524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l" defTabSz="1066800" rtl="0">
            <a:lnSpc>
              <a:spcPct val="90000"/>
            </a:lnSpc>
            <a:spcBef>
              <a:spcPct val="0"/>
            </a:spcBef>
            <a:spcAft>
              <a:spcPct val="35000"/>
            </a:spcAft>
          </a:pPr>
          <a:r>
            <a:rPr lang="en-GB" sz="2400" b="1" kern="1200" baseline="0" dirty="0" smtClean="0">
              <a:solidFill>
                <a:schemeClr val="accent3">
                  <a:lumMod val="50000"/>
                </a:schemeClr>
              </a:solidFill>
            </a:rPr>
            <a:t>Plan your Tradeables</a:t>
          </a:r>
          <a:endParaRPr lang="en-US" sz="2400" b="1" kern="1200" dirty="0">
            <a:solidFill>
              <a:schemeClr val="accent3">
                <a:lumMod val="50000"/>
              </a:schemeClr>
            </a:solidFill>
          </a:endParaRPr>
        </a:p>
      </dsp:txBody>
      <dsp:txXfrm>
        <a:off x="1218043" y="1866080"/>
        <a:ext cx="4148571" cy="524769"/>
      </dsp:txXfrm>
    </dsp:sp>
    <dsp:sp modelId="{11330697-D6BB-4280-BE9B-D71B44CF2DE3}">
      <dsp:nvSpPr>
        <dsp:cNvPr id="0" name=""/>
        <dsp:cNvSpPr/>
      </dsp:nvSpPr>
      <dsp:spPr>
        <a:xfrm>
          <a:off x="116325" y="2094531"/>
          <a:ext cx="1022232" cy="1022342"/>
        </a:xfrm>
        <a:prstGeom prst="circularArrow">
          <a:avLst>
            <a:gd name="adj1" fmla="val 10980"/>
            <a:gd name="adj2" fmla="val 1142322"/>
            <a:gd name="adj3" fmla="val 4500000"/>
            <a:gd name="adj4" fmla="val 13500000"/>
            <a:gd name="adj5" fmla="val 12500"/>
          </a:avLst>
        </a:prstGeom>
        <a:solidFill>
          <a:srgbClr val="0080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8F48BB-9314-4CF7-B643-8D273623DB38}">
      <dsp:nvSpPr>
        <dsp:cNvPr id="0" name=""/>
        <dsp:cNvSpPr/>
      </dsp:nvSpPr>
      <dsp:spPr>
        <a:xfrm>
          <a:off x="1226761" y="2399463"/>
          <a:ext cx="4148571" cy="524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l" defTabSz="1066800" rtl="0">
            <a:lnSpc>
              <a:spcPct val="90000"/>
            </a:lnSpc>
            <a:spcBef>
              <a:spcPct val="0"/>
            </a:spcBef>
            <a:spcAft>
              <a:spcPct val="35000"/>
            </a:spcAft>
          </a:pPr>
          <a:r>
            <a:rPr lang="en-GB" sz="2400" b="1" kern="1200" baseline="0" dirty="0" smtClean="0">
              <a:solidFill>
                <a:srgbClr val="008080"/>
              </a:solidFill>
            </a:rPr>
            <a:t>Recognise your Limitations</a:t>
          </a:r>
          <a:endParaRPr lang="en-US" sz="2400" b="1" kern="1200" dirty="0">
            <a:solidFill>
              <a:srgbClr val="008080"/>
            </a:solidFill>
          </a:endParaRPr>
        </a:p>
      </dsp:txBody>
      <dsp:txXfrm>
        <a:off x="1226761" y="2399463"/>
        <a:ext cx="4148571" cy="524769"/>
      </dsp:txXfrm>
    </dsp:sp>
    <dsp:sp modelId="{A7DD1343-8F2A-4272-BE76-5B62A6C983E6}">
      <dsp:nvSpPr>
        <dsp:cNvPr id="0" name=""/>
        <dsp:cNvSpPr/>
      </dsp:nvSpPr>
      <dsp:spPr>
        <a:xfrm rot="1515198">
          <a:off x="136675" y="2709614"/>
          <a:ext cx="878226" cy="878849"/>
        </a:xfrm>
        <a:prstGeom prst="blockArc">
          <a:avLst>
            <a:gd name="adj1" fmla="val 0"/>
            <a:gd name="adj2" fmla="val 18900000"/>
            <a:gd name="adj3" fmla="val 12740"/>
          </a:avLst>
        </a:prstGeom>
        <a:solidFill>
          <a:srgbClr val="00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16BCD9-6760-4A87-816C-ED6AF383B6CB}">
      <dsp:nvSpPr>
        <dsp:cNvPr id="0" name=""/>
        <dsp:cNvSpPr/>
      </dsp:nvSpPr>
      <dsp:spPr>
        <a:xfrm>
          <a:off x="1220627" y="2988217"/>
          <a:ext cx="4148571" cy="524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l" defTabSz="1066800" rtl="0">
            <a:lnSpc>
              <a:spcPct val="90000"/>
            </a:lnSpc>
            <a:spcBef>
              <a:spcPct val="0"/>
            </a:spcBef>
            <a:spcAft>
              <a:spcPct val="35000"/>
            </a:spcAft>
          </a:pPr>
          <a:r>
            <a:rPr lang="en-GB" sz="2400" b="1" kern="1200" baseline="0" dirty="0" smtClean="0">
              <a:solidFill>
                <a:srgbClr val="006699"/>
              </a:solidFill>
            </a:rPr>
            <a:t>Understand your Leverage</a:t>
          </a:r>
          <a:endParaRPr lang="en-US" sz="2400" b="1" kern="1200" dirty="0">
            <a:solidFill>
              <a:srgbClr val="006699"/>
            </a:solidFill>
          </a:endParaRPr>
        </a:p>
      </dsp:txBody>
      <dsp:txXfrm>
        <a:off x="1220627" y="2988217"/>
        <a:ext cx="4148571" cy="52476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12BB3D-76F3-40DC-9D9C-597A3C9C4F2A}">
      <dsp:nvSpPr>
        <dsp:cNvPr id="0" name=""/>
        <dsp:cNvSpPr/>
      </dsp:nvSpPr>
      <dsp:spPr>
        <a:xfrm>
          <a:off x="8413" y="8885"/>
          <a:ext cx="2239676" cy="2841745"/>
        </a:xfrm>
        <a:prstGeom prst="upArrow">
          <a:avLst/>
        </a:prstGeom>
        <a:solidFill>
          <a:schemeClr val="accent3">
            <a:lumMod val="60000"/>
            <a:lumOff val="40000"/>
          </a:schemeClr>
        </a:solidFill>
        <a:ln w="25400" cap="flat" cmpd="sng" algn="ctr">
          <a:noFill/>
          <a:prstDash val="solid"/>
        </a:ln>
        <a:effectLst>
          <a:innerShdw blurRad="38100" dist="12700" dir="13500000">
            <a:prstClr val="black">
              <a:alpha val="80000"/>
            </a:prstClr>
          </a:innerShdw>
        </a:effectLst>
      </dsp:spPr>
      <dsp:style>
        <a:lnRef idx="2">
          <a:scrgbClr r="0" g="0" b="0"/>
        </a:lnRef>
        <a:fillRef idx="1">
          <a:scrgbClr r="0" g="0" b="0"/>
        </a:fillRef>
        <a:effectRef idx="0">
          <a:scrgbClr r="0" g="0" b="0"/>
        </a:effectRef>
        <a:fontRef idx="minor">
          <a:schemeClr val="lt1"/>
        </a:fontRef>
      </dsp:style>
    </dsp:sp>
    <dsp:sp modelId="{F8B9727A-BB82-449B-A158-E274327A4C6D}">
      <dsp:nvSpPr>
        <dsp:cNvPr id="0" name=""/>
        <dsp:cNvSpPr/>
      </dsp:nvSpPr>
      <dsp:spPr>
        <a:xfrm>
          <a:off x="1124582" y="8885"/>
          <a:ext cx="3021691" cy="2841745"/>
        </a:xfrm>
        <a:prstGeom prst="rect">
          <a:avLst/>
        </a:prstGeom>
        <a:solidFill>
          <a:schemeClr val="accent3">
            <a:lumMod val="20000"/>
            <a:lumOff val="80000"/>
          </a:schemeClr>
        </a:solidFill>
        <a:ln>
          <a:noFill/>
        </a:ln>
        <a:effectLst>
          <a:innerShdw blurRad="38100" dist="12700" dir="13500000">
            <a:prstClr val="black">
              <a:alpha val="80000"/>
            </a:prstClr>
          </a:innerShdw>
        </a:effectLst>
      </dsp:spPr>
      <dsp:style>
        <a:lnRef idx="0">
          <a:scrgbClr r="0" g="0" b="0"/>
        </a:lnRef>
        <a:fillRef idx="0">
          <a:scrgbClr r="0" g="0" b="0"/>
        </a:fillRef>
        <a:effectRef idx="0">
          <a:scrgbClr r="0" g="0" b="0"/>
        </a:effectRef>
        <a:fontRef idx="minor"/>
      </dsp:style>
      <dsp:txBody>
        <a:bodyPr spcFirstLastPara="0" vert="horz" wrap="square" lIns="180000" tIns="144000" rIns="170688" bIns="170688" numCol="1" spcCol="1270" anchor="ctr" anchorCtr="0">
          <a:noAutofit/>
        </a:bodyPr>
        <a:lstStyle/>
        <a:p>
          <a:pPr lvl="0" algn="l" defTabSz="1066800" rtl="0">
            <a:lnSpc>
              <a:spcPct val="90000"/>
            </a:lnSpc>
            <a:spcBef>
              <a:spcPct val="0"/>
            </a:spcBef>
            <a:spcAft>
              <a:spcPct val="35000"/>
            </a:spcAft>
          </a:pPr>
          <a:r>
            <a:rPr lang="en-US" sz="2400" b="1" kern="1200" dirty="0" smtClean="0">
              <a:solidFill>
                <a:schemeClr val="accent3">
                  <a:lumMod val="50000"/>
                </a:schemeClr>
              </a:solidFill>
            </a:rPr>
            <a:t>Negotiable</a:t>
          </a:r>
        </a:p>
        <a:p>
          <a:pPr marL="171450" lvl="1" indent="-171450" algn="l" defTabSz="800100">
            <a:lnSpc>
              <a:spcPct val="74000"/>
            </a:lnSpc>
            <a:spcBef>
              <a:spcPct val="0"/>
            </a:spcBef>
            <a:spcAft>
              <a:spcPct val="15000"/>
            </a:spcAft>
            <a:buChar char="••"/>
          </a:pPr>
          <a:r>
            <a:rPr lang="en-GB" sz="1800" kern="1200" dirty="0" smtClean="0"/>
            <a:t>Payment terms</a:t>
          </a:r>
        </a:p>
        <a:p>
          <a:pPr marL="171450" lvl="1" indent="-171450" algn="l" defTabSz="800100">
            <a:lnSpc>
              <a:spcPct val="74000"/>
            </a:lnSpc>
            <a:spcBef>
              <a:spcPct val="0"/>
            </a:spcBef>
            <a:spcAft>
              <a:spcPct val="15000"/>
            </a:spcAft>
            <a:buChar char="••"/>
          </a:pPr>
          <a:r>
            <a:rPr lang="en-GB" sz="1800" kern="1200" dirty="0" smtClean="0"/>
            <a:t>Support</a:t>
          </a:r>
        </a:p>
        <a:p>
          <a:pPr marL="171450" lvl="1" indent="-171450" algn="l" defTabSz="800100">
            <a:lnSpc>
              <a:spcPct val="74000"/>
            </a:lnSpc>
            <a:spcBef>
              <a:spcPct val="0"/>
            </a:spcBef>
            <a:spcAft>
              <a:spcPct val="15000"/>
            </a:spcAft>
            <a:buChar char="••"/>
          </a:pPr>
          <a:r>
            <a:rPr lang="en-GB" sz="1800" kern="1200" dirty="0" smtClean="0"/>
            <a:t>References</a:t>
          </a:r>
        </a:p>
        <a:p>
          <a:pPr marL="171450" lvl="1" indent="-171450" algn="l" defTabSz="800100">
            <a:lnSpc>
              <a:spcPct val="74000"/>
            </a:lnSpc>
            <a:spcBef>
              <a:spcPct val="0"/>
            </a:spcBef>
            <a:spcAft>
              <a:spcPct val="15000"/>
            </a:spcAft>
            <a:buChar char="••"/>
          </a:pPr>
          <a:r>
            <a:rPr lang="en-GB" sz="1800" kern="1200" dirty="0" smtClean="0"/>
            <a:t>Staff &amp; Executives</a:t>
          </a:r>
        </a:p>
        <a:p>
          <a:pPr marL="171450" lvl="1" indent="-171450" algn="l" defTabSz="800100">
            <a:lnSpc>
              <a:spcPct val="74000"/>
            </a:lnSpc>
            <a:spcBef>
              <a:spcPct val="0"/>
            </a:spcBef>
            <a:spcAft>
              <a:spcPct val="15000"/>
            </a:spcAft>
            <a:buChar char="••"/>
          </a:pPr>
          <a:r>
            <a:rPr lang="en-GB" sz="1800" kern="1200" dirty="0" smtClean="0"/>
            <a:t>Terms &amp; Conditions</a:t>
          </a:r>
        </a:p>
        <a:p>
          <a:pPr marL="171450" lvl="1" indent="-171450" algn="l" defTabSz="800100">
            <a:lnSpc>
              <a:spcPct val="74000"/>
            </a:lnSpc>
            <a:spcBef>
              <a:spcPct val="0"/>
            </a:spcBef>
            <a:spcAft>
              <a:spcPct val="15000"/>
            </a:spcAft>
            <a:buChar char="••"/>
          </a:pPr>
          <a:r>
            <a:rPr lang="en-GB" sz="1800" kern="1200" dirty="0" smtClean="0"/>
            <a:t>Price contingencies</a:t>
          </a:r>
        </a:p>
        <a:p>
          <a:pPr marL="171450" lvl="1" indent="-171450" algn="l" defTabSz="800100">
            <a:lnSpc>
              <a:spcPct val="74000"/>
            </a:lnSpc>
            <a:spcBef>
              <a:spcPct val="0"/>
            </a:spcBef>
            <a:spcAft>
              <a:spcPct val="15000"/>
            </a:spcAft>
            <a:buChar char="••"/>
          </a:pPr>
          <a:r>
            <a:rPr lang="en-GB" sz="1800" kern="1200" dirty="0" smtClean="0"/>
            <a:t>Timescale</a:t>
          </a:r>
        </a:p>
        <a:p>
          <a:pPr marL="171450" lvl="1" indent="-171450" algn="l" defTabSz="800100">
            <a:lnSpc>
              <a:spcPct val="74000"/>
            </a:lnSpc>
            <a:spcBef>
              <a:spcPct val="0"/>
            </a:spcBef>
            <a:spcAft>
              <a:spcPct val="15000"/>
            </a:spcAft>
            <a:buChar char="••"/>
          </a:pPr>
          <a:r>
            <a:rPr lang="en-GB" sz="1800" kern="1200" dirty="0" smtClean="0"/>
            <a:t>Financing</a:t>
          </a:r>
        </a:p>
        <a:p>
          <a:pPr marL="171450" lvl="1" indent="-171450" algn="l" defTabSz="800100">
            <a:lnSpc>
              <a:spcPct val="74000"/>
            </a:lnSpc>
            <a:spcBef>
              <a:spcPct val="0"/>
            </a:spcBef>
            <a:spcAft>
              <a:spcPct val="15000"/>
            </a:spcAft>
            <a:buChar char="••"/>
          </a:pPr>
          <a:r>
            <a:rPr lang="en-GB" sz="1800" kern="1200" dirty="0" smtClean="0"/>
            <a:t>Resources</a:t>
          </a:r>
          <a:endParaRPr lang="en-GB" sz="1800" kern="1200" dirty="0"/>
        </a:p>
      </dsp:txBody>
      <dsp:txXfrm>
        <a:off x="1124582" y="8885"/>
        <a:ext cx="3021691" cy="2841745"/>
      </dsp:txXfrm>
    </dsp:sp>
    <dsp:sp modelId="{3D44ACF1-31BE-45FD-B315-479538AA87CC}">
      <dsp:nvSpPr>
        <dsp:cNvPr id="0" name=""/>
        <dsp:cNvSpPr/>
      </dsp:nvSpPr>
      <dsp:spPr>
        <a:xfrm>
          <a:off x="3671896" y="1044109"/>
          <a:ext cx="2239676" cy="2091297"/>
        </a:xfrm>
        <a:prstGeom prst="downArrow">
          <a:avLst/>
        </a:prstGeom>
        <a:solidFill>
          <a:schemeClr val="accent2">
            <a:lumMod val="40000"/>
            <a:lumOff val="60000"/>
          </a:schemeClr>
        </a:solidFill>
        <a:ln w="25400" cap="flat" cmpd="sng" algn="ctr">
          <a:noFill/>
          <a:prstDash val="solid"/>
        </a:ln>
        <a:effectLst>
          <a:innerShdw blurRad="38100" dist="12700" dir="13500000">
            <a:prstClr val="black">
              <a:alpha val="80000"/>
            </a:prstClr>
          </a:innerShdw>
        </a:effectLst>
      </dsp:spPr>
      <dsp:style>
        <a:lnRef idx="2">
          <a:scrgbClr r="0" g="0" b="0"/>
        </a:lnRef>
        <a:fillRef idx="1">
          <a:scrgbClr r="0" g="0" b="0"/>
        </a:fillRef>
        <a:effectRef idx="0">
          <a:scrgbClr r="0" g="0" b="0"/>
        </a:effectRef>
        <a:fontRef idx="minor">
          <a:schemeClr val="lt1"/>
        </a:fontRef>
      </dsp:style>
    </dsp:sp>
    <dsp:sp modelId="{1D67B85C-B3BA-4FA0-A349-7879EB11ED38}">
      <dsp:nvSpPr>
        <dsp:cNvPr id="0" name=""/>
        <dsp:cNvSpPr/>
      </dsp:nvSpPr>
      <dsp:spPr>
        <a:xfrm>
          <a:off x="4772861" y="1044109"/>
          <a:ext cx="3975602" cy="2091297"/>
        </a:xfrm>
        <a:prstGeom prst="rect">
          <a:avLst/>
        </a:prstGeom>
        <a:solidFill>
          <a:schemeClr val="accent2">
            <a:lumMod val="20000"/>
            <a:lumOff val="80000"/>
          </a:schemeClr>
        </a:solidFill>
        <a:ln>
          <a:noFill/>
        </a:ln>
        <a:effectLst>
          <a:innerShdw blurRad="38100" dist="12700" dir="13500000">
            <a:prstClr val="black">
              <a:alpha val="80000"/>
            </a:prstClr>
          </a:innerShdw>
        </a:effectLst>
      </dsp:spPr>
      <dsp:style>
        <a:lnRef idx="0">
          <a:scrgbClr r="0" g="0" b="0"/>
        </a:lnRef>
        <a:fillRef idx="0">
          <a:scrgbClr r="0" g="0" b="0"/>
        </a:fillRef>
        <a:effectRef idx="0">
          <a:scrgbClr r="0" g="0" b="0"/>
        </a:effectRef>
        <a:fontRef idx="minor"/>
      </dsp:style>
      <dsp:txBody>
        <a:bodyPr spcFirstLastPara="0" vert="horz" wrap="square" lIns="144000" tIns="144000" rIns="170688" bIns="170688" numCol="1" spcCol="1270" anchor="ctr" anchorCtr="0">
          <a:noAutofit/>
        </a:bodyPr>
        <a:lstStyle/>
        <a:p>
          <a:pPr lvl="0" algn="l" defTabSz="1066800" rtl="0">
            <a:lnSpc>
              <a:spcPct val="74000"/>
            </a:lnSpc>
            <a:spcBef>
              <a:spcPct val="0"/>
            </a:spcBef>
            <a:spcAft>
              <a:spcPct val="35000"/>
            </a:spcAft>
          </a:pPr>
          <a:r>
            <a:rPr lang="en-GB" sz="2400" b="1" kern="1200" baseline="0" dirty="0" smtClean="0">
              <a:solidFill>
                <a:schemeClr val="accent2"/>
              </a:solidFill>
            </a:rPr>
            <a:t>Careful Negotiating</a:t>
          </a:r>
        </a:p>
        <a:p>
          <a:pPr marL="171450" lvl="1" indent="-171450" algn="l" defTabSz="800100" rtl="0">
            <a:lnSpc>
              <a:spcPct val="74000"/>
            </a:lnSpc>
            <a:spcBef>
              <a:spcPct val="0"/>
            </a:spcBef>
            <a:spcAft>
              <a:spcPct val="15000"/>
            </a:spcAft>
            <a:buChar char="••"/>
          </a:pPr>
          <a:r>
            <a:rPr lang="en-GB" sz="1800" b="0" kern="1200" baseline="0" dirty="0" smtClean="0"/>
            <a:t>Intellectual Property Rights (IPR)</a:t>
          </a:r>
          <a:endParaRPr lang="en-US" sz="1800" kern="1200" dirty="0"/>
        </a:p>
        <a:p>
          <a:pPr marL="171450" lvl="1" indent="-171450" algn="l" defTabSz="800100" rtl="0">
            <a:lnSpc>
              <a:spcPct val="74000"/>
            </a:lnSpc>
            <a:spcBef>
              <a:spcPct val="0"/>
            </a:spcBef>
            <a:spcAft>
              <a:spcPct val="15000"/>
            </a:spcAft>
            <a:buChar char="••"/>
          </a:pPr>
          <a:r>
            <a:rPr lang="en-GB" sz="1800" b="0" kern="1200" baseline="0" dirty="0" smtClean="0"/>
            <a:t>Futures (Products or Services)</a:t>
          </a:r>
          <a:endParaRPr lang="en-US" sz="1800" kern="1200" dirty="0"/>
        </a:p>
        <a:p>
          <a:pPr marL="171450" lvl="1" indent="-171450" algn="l" defTabSz="800100" rtl="0">
            <a:lnSpc>
              <a:spcPct val="74000"/>
            </a:lnSpc>
            <a:spcBef>
              <a:spcPct val="0"/>
            </a:spcBef>
            <a:spcAft>
              <a:spcPct val="15000"/>
            </a:spcAft>
            <a:buChar char="••"/>
          </a:pPr>
          <a:r>
            <a:rPr lang="en-GB" sz="1800" b="0" kern="1200" baseline="0" dirty="0" smtClean="0"/>
            <a:t>Legal or Regulatory Compliance</a:t>
          </a:r>
          <a:endParaRPr lang="en-US" sz="1800" kern="1200" dirty="0"/>
        </a:p>
        <a:p>
          <a:pPr marL="171450" lvl="1" indent="-171450" algn="l" defTabSz="800100" rtl="0">
            <a:lnSpc>
              <a:spcPct val="74000"/>
            </a:lnSpc>
            <a:spcBef>
              <a:spcPct val="0"/>
            </a:spcBef>
            <a:spcAft>
              <a:spcPct val="15000"/>
            </a:spcAft>
            <a:buChar char="••"/>
          </a:pPr>
          <a:r>
            <a:rPr lang="en-GB" sz="1800" b="0" kern="1200" baseline="0" dirty="0" smtClean="0"/>
            <a:t>Principles</a:t>
          </a:r>
          <a:endParaRPr lang="en-US" sz="1800" kern="1200" dirty="0"/>
        </a:p>
        <a:p>
          <a:pPr marL="171450" lvl="1" indent="-171450" algn="l" defTabSz="800100" rtl="0">
            <a:lnSpc>
              <a:spcPct val="74000"/>
            </a:lnSpc>
            <a:spcBef>
              <a:spcPct val="0"/>
            </a:spcBef>
            <a:spcAft>
              <a:spcPct val="15000"/>
            </a:spcAft>
            <a:buChar char="••"/>
          </a:pPr>
          <a:r>
            <a:rPr lang="en-GB" sz="1800" b="0" kern="1200" baseline="0" dirty="0" smtClean="0"/>
            <a:t>Ethics &amp; Morals</a:t>
          </a:r>
          <a:endParaRPr lang="en-US" sz="1800" kern="1200" dirty="0"/>
        </a:p>
        <a:p>
          <a:pPr marL="171450" lvl="1" indent="-171450" algn="l" defTabSz="800100" rtl="0">
            <a:lnSpc>
              <a:spcPct val="74000"/>
            </a:lnSpc>
            <a:spcBef>
              <a:spcPct val="0"/>
            </a:spcBef>
            <a:spcAft>
              <a:spcPct val="15000"/>
            </a:spcAft>
            <a:buChar char="••"/>
          </a:pPr>
          <a:r>
            <a:rPr lang="en-GB" sz="1800" b="0" kern="1200" baseline="0" dirty="0" smtClean="0"/>
            <a:t>Company Policy</a:t>
          </a:r>
          <a:endParaRPr lang="en-US" sz="1800" kern="1200" dirty="0"/>
        </a:p>
      </dsp:txBody>
      <dsp:txXfrm>
        <a:off x="4772861" y="1044109"/>
        <a:ext cx="3975602" cy="209129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0DAA7C-BB55-4386-9605-F8FB6A38480B}">
      <dsp:nvSpPr>
        <dsp:cNvPr id="0" name=""/>
        <dsp:cNvSpPr/>
      </dsp:nvSpPr>
      <dsp:spPr>
        <a:xfrm>
          <a:off x="-3648593" y="-560630"/>
          <a:ext cx="4349342" cy="4349342"/>
        </a:xfrm>
        <a:prstGeom prst="blockArc">
          <a:avLst>
            <a:gd name="adj1" fmla="val 18900000"/>
            <a:gd name="adj2" fmla="val 2700000"/>
            <a:gd name="adj3" fmla="val 497"/>
          </a:avLst>
        </a:prstGeom>
        <a:noFill/>
        <a:ln w="9525" cap="flat" cmpd="sng" algn="ctr">
          <a:solidFill>
            <a:schemeClr val="accent5">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C9C47A9-7A64-4D93-B8FC-AAC6FFD29B37}">
      <dsp:nvSpPr>
        <dsp:cNvPr id="0" name=""/>
        <dsp:cNvSpPr/>
      </dsp:nvSpPr>
      <dsp:spPr>
        <a:xfrm>
          <a:off x="307294" y="163254"/>
          <a:ext cx="6311461" cy="480512"/>
        </a:xfrm>
        <a:prstGeom prst="rect">
          <a:avLst/>
        </a:prstGeom>
        <a:gradFill rotWithShape="0">
          <a:gsLst>
            <a:gs pos="0">
              <a:schemeClr val="accent5">
                <a:shade val="50000"/>
                <a:hueOff val="0"/>
                <a:satOff val="0"/>
                <a:lumOff val="0"/>
                <a:alphaOff val="0"/>
                <a:shade val="51000"/>
                <a:satMod val="130000"/>
              </a:schemeClr>
            </a:gs>
            <a:gs pos="80000">
              <a:schemeClr val="accent5">
                <a:shade val="50000"/>
                <a:hueOff val="0"/>
                <a:satOff val="0"/>
                <a:lumOff val="0"/>
                <a:alphaOff val="0"/>
                <a:shade val="93000"/>
                <a:satMod val="130000"/>
              </a:schemeClr>
            </a:gs>
            <a:gs pos="100000">
              <a:schemeClr val="accent5">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0389" tIns="45720" rIns="45720" bIns="45720" numCol="1" spcCol="1270" anchor="ctr" anchorCtr="0">
          <a:noAutofit/>
        </a:bodyPr>
        <a:lstStyle/>
        <a:p>
          <a:pPr lvl="0" algn="l" defTabSz="800100" rtl="0">
            <a:lnSpc>
              <a:spcPct val="90000"/>
            </a:lnSpc>
            <a:spcBef>
              <a:spcPct val="0"/>
            </a:spcBef>
            <a:spcAft>
              <a:spcPct val="35000"/>
            </a:spcAft>
          </a:pPr>
          <a:r>
            <a:rPr lang="en-GB" sz="1800" b="1" kern="1200" spc="-60" baseline="0" dirty="0" smtClean="0"/>
            <a:t>Did you address, agree, or conclude on all objectives?</a:t>
          </a:r>
          <a:endParaRPr lang="en-US" sz="1800" b="1" kern="1200" spc="-60" dirty="0"/>
        </a:p>
      </dsp:txBody>
      <dsp:txXfrm>
        <a:off x="307294" y="163254"/>
        <a:ext cx="6311461" cy="480512"/>
      </dsp:txXfrm>
    </dsp:sp>
    <dsp:sp modelId="{12D48142-49CD-481A-A220-692285D00253}">
      <dsp:nvSpPr>
        <dsp:cNvPr id="0" name=""/>
        <dsp:cNvSpPr/>
      </dsp:nvSpPr>
      <dsp:spPr>
        <a:xfrm>
          <a:off x="55019" y="151235"/>
          <a:ext cx="504549" cy="504549"/>
        </a:xfrm>
        <a:prstGeom prst="ellipse">
          <a:avLst/>
        </a:prstGeom>
        <a:solidFill>
          <a:schemeClr val="lt1">
            <a:hueOff val="0"/>
            <a:satOff val="0"/>
            <a:lumOff val="0"/>
            <a:alphaOff val="0"/>
          </a:schemeClr>
        </a:solidFill>
        <a:ln w="9525" cap="flat" cmpd="sng" algn="ctr">
          <a:solidFill>
            <a:schemeClr val="accent5">
              <a:shade val="5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04BD379-5D72-4308-9CB0-9A914512C805}">
      <dsp:nvSpPr>
        <dsp:cNvPr id="0" name=""/>
        <dsp:cNvSpPr/>
      </dsp:nvSpPr>
      <dsp:spPr>
        <a:xfrm>
          <a:off x="596530" y="768519"/>
          <a:ext cx="6022225" cy="480512"/>
        </a:xfrm>
        <a:prstGeom prst="rect">
          <a:avLst/>
        </a:prstGeom>
        <a:gradFill rotWithShape="0">
          <a:gsLst>
            <a:gs pos="0">
              <a:schemeClr val="accent5">
                <a:shade val="50000"/>
                <a:hueOff val="101189"/>
                <a:satOff val="-2238"/>
                <a:lumOff val="16795"/>
                <a:alphaOff val="0"/>
                <a:shade val="51000"/>
                <a:satMod val="130000"/>
              </a:schemeClr>
            </a:gs>
            <a:gs pos="80000">
              <a:schemeClr val="accent5">
                <a:shade val="50000"/>
                <a:hueOff val="101189"/>
                <a:satOff val="-2238"/>
                <a:lumOff val="16795"/>
                <a:alphaOff val="0"/>
                <a:shade val="93000"/>
                <a:satMod val="130000"/>
              </a:schemeClr>
            </a:gs>
            <a:gs pos="100000">
              <a:schemeClr val="accent5">
                <a:shade val="50000"/>
                <a:hueOff val="101189"/>
                <a:satOff val="-2238"/>
                <a:lumOff val="1679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0389" tIns="45720" rIns="45720" bIns="45720" numCol="1" spcCol="1270" anchor="ctr" anchorCtr="0">
          <a:noAutofit/>
        </a:bodyPr>
        <a:lstStyle/>
        <a:p>
          <a:pPr lvl="0" algn="l" defTabSz="800100" rtl="0">
            <a:lnSpc>
              <a:spcPct val="90000"/>
            </a:lnSpc>
            <a:spcBef>
              <a:spcPct val="0"/>
            </a:spcBef>
            <a:spcAft>
              <a:spcPct val="35000"/>
            </a:spcAft>
          </a:pPr>
          <a:r>
            <a:rPr lang="en-GB" sz="1800" b="1" kern="1200" spc="-60" baseline="0" dirty="0" smtClean="0"/>
            <a:t>Did you decide when to stop trading in the agreement?</a:t>
          </a:r>
          <a:endParaRPr lang="en-US" sz="1800" b="1" kern="1200" spc="-60" dirty="0"/>
        </a:p>
      </dsp:txBody>
      <dsp:txXfrm>
        <a:off x="596530" y="768519"/>
        <a:ext cx="6022225" cy="480512"/>
      </dsp:txXfrm>
    </dsp:sp>
    <dsp:sp modelId="{FEF14DED-D842-45D8-8EDA-03B9C29B5F07}">
      <dsp:nvSpPr>
        <dsp:cNvPr id="0" name=""/>
        <dsp:cNvSpPr/>
      </dsp:nvSpPr>
      <dsp:spPr>
        <a:xfrm>
          <a:off x="344255" y="756501"/>
          <a:ext cx="504549" cy="504549"/>
        </a:xfrm>
        <a:prstGeom prst="ellipse">
          <a:avLst/>
        </a:prstGeom>
        <a:solidFill>
          <a:schemeClr val="lt1">
            <a:hueOff val="0"/>
            <a:satOff val="0"/>
            <a:lumOff val="0"/>
            <a:alphaOff val="0"/>
          </a:schemeClr>
        </a:solidFill>
        <a:ln w="9525" cap="flat" cmpd="sng" algn="ctr">
          <a:solidFill>
            <a:schemeClr val="accent5">
              <a:shade val="50000"/>
              <a:hueOff val="101189"/>
              <a:satOff val="-2238"/>
              <a:lumOff val="16795"/>
              <a:alphaOff val="0"/>
            </a:schemeClr>
          </a:solidFill>
          <a:prstDash val="solid"/>
        </a:ln>
        <a:effectLst/>
      </dsp:spPr>
      <dsp:style>
        <a:lnRef idx="1">
          <a:scrgbClr r="0" g="0" b="0"/>
        </a:lnRef>
        <a:fillRef idx="1">
          <a:scrgbClr r="0" g="0" b="0"/>
        </a:fillRef>
        <a:effectRef idx="0">
          <a:scrgbClr r="0" g="0" b="0"/>
        </a:effectRef>
        <a:fontRef idx="minor"/>
      </dsp:style>
    </dsp:sp>
    <dsp:sp modelId="{2CF3F97D-C496-44F4-9304-E2FEA9D724E5}">
      <dsp:nvSpPr>
        <dsp:cNvPr id="0" name=""/>
        <dsp:cNvSpPr/>
      </dsp:nvSpPr>
      <dsp:spPr>
        <a:xfrm>
          <a:off x="685302" y="1373784"/>
          <a:ext cx="5933453" cy="480512"/>
        </a:xfrm>
        <a:prstGeom prst="rect">
          <a:avLst/>
        </a:prstGeom>
        <a:gradFill rotWithShape="0">
          <a:gsLst>
            <a:gs pos="0">
              <a:schemeClr val="accent5">
                <a:shade val="50000"/>
                <a:hueOff val="202378"/>
                <a:satOff val="-4476"/>
                <a:lumOff val="33590"/>
                <a:alphaOff val="0"/>
                <a:shade val="51000"/>
                <a:satMod val="130000"/>
              </a:schemeClr>
            </a:gs>
            <a:gs pos="80000">
              <a:schemeClr val="accent5">
                <a:shade val="50000"/>
                <a:hueOff val="202378"/>
                <a:satOff val="-4476"/>
                <a:lumOff val="33590"/>
                <a:alphaOff val="0"/>
                <a:shade val="93000"/>
                <a:satMod val="130000"/>
              </a:schemeClr>
            </a:gs>
            <a:gs pos="100000">
              <a:schemeClr val="accent5">
                <a:shade val="50000"/>
                <a:hueOff val="202378"/>
                <a:satOff val="-4476"/>
                <a:lumOff val="3359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0389" tIns="45720" rIns="45720" bIns="45720" numCol="1" spcCol="1270" anchor="ctr" anchorCtr="0">
          <a:noAutofit/>
        </a:bodyPr>
        <a:lstStyle/>
        <a:p>
          <a:pPr lvl="0" algn="l" defTabSz="800100" rtl="0">
            <a:lnSpc>
              <a:spcPct val="90000"/>
            </a:lnSpc>
            <a:spcBef>
              <a:spcPct val="0"/>
            </a:spcBef>
            <a:spcAft>
              <a:spcPct val="35000"/>
            </a:spcAft>
          </a:pPr>
          <a:r>
            <a:rPr lang="en-GB" sz="1800" b="1" kern="1200" spc="-60" baseline="0" dirty="0" smtClean="0"/>
            <a:t>Did you Summarise </a:t>
          </a:r>
          <a:r>
            <a:rPr lang="en-GB" sz="1800" b="1" kern="1200" spc="-60" baseline="0" dirty="0" smtClean="0"/>
            <a:t>agreed </a:t>
          </a:r>
          <a:r>
            <a:rPr lang="en-GB" sz="1800" b="1" kern="1200" spc="-60" baseline="0" dirty="0" smtClean="0"/>
            <a:t>positions on both sides?</a:t>
          </a:r>
          <a:endParaRPr lang="en-US" sz="1800" b="1" kern="1200" spc="-60" dirty="0"/>
        </a:p>
      </dsp:txBody>
      <dsp:txXfrm>
        <a:off x="685302" y="1373784"/>
        <a:ext cx="5933453" cy="480512"/>
      </dsp:txXfrm>
    </dsp:sp>
    <dsp:sp modelId="{B431AC26-0D96-4C24-B31E-99024DAA5AF7}">
      <dsp:nvSpPr>
        <dsp:cNvPr id="0" name=""/>
        <dsp:cNvSpPr/>
      </dsp:nvSpPr>
      <dsp:spPr>
        <a:xfrm>
          <a:off x="433028" y="1361766"/>
          <a:ext cx="504549" cy="504549"/>
        </a:xfrm>
        <a:prstGeom prst="ellipse">
          <a:avLst/>
        </a:prstGeom>
        <a:solidFill>
          <a:schemeClr val="lt1">
            <a:hueOff val="0"/>
            <a:satOff val="0"/>
            <a:lumOff val="0"/>
            <a:alphaOff val="0"/>
          </a:schemeClr>
        </a:solidFill>
        <a:ln w="9525" cap="flat" cmpd="sng" algn="ctr">
          <a:solidFill>
            <a:schemeClr val="accent5">
              <a:shade val="50000"/>
              <a:hueOff val="202378"/>
              <a:satOff val="-4476"/>
              <a:lumOff val="33590"/>
              <a:alphaOff val="0"/>
            </a:schemeClr>
          </a:solidFill>
          <a:prstDash val="solid"/>
        </a:ln>
        <a:effectLst/>
      </dsp:spPr>
      <dsp:style>
        <a:lnRef idx="1">
          <a:scrgbClr r="0" g="0" b="0"/>
        </a:lnRef>
        <a:fillRef idx="1">
          <a:scrgbClr r="0" g="0" b="0"/>
        </a:fillRef>
        <a:effectRef idx="0">
          <a:scrgbClr r="0" g="0" b="0"/>
        </a:effectRef>
        <a:fontRef idx="minor"/>
      </dsp:style>
    </dsp:sp>
    <dsp:sp modelId="{0BF4F6F1-5873-42AB-945C-D026C5714E3E}">
      <dsp:nvSpPr>
        <dsp:cNvPr id="0" name=""/>
        <dsp:cNvSpPr/>
      </dsp:nvSpPr>
      <dsp:spPr>
        <a:xfrm>
          <a:off x="596530" y="1979050"/>
          <a:ext cx="6022225" cy="480512"/>
        </a:xfrm>
        <a:prstGeom prst="rect">
          <a:avLst/>
        </a:prstGeom>
        <a:gradFill rotWithShape="0">
          <a:gsLst>
            <a:gs pos="0">
              <a:schemeClr val="accent5">
                <a:shade val="50000"/>
                <a:hueOff val="202378"/>
                <a:satOff val="-4476"/>
                <a:lumOff val="33590"/>
                <a:alphaOff val="0"/>
                <a:shade val="51000"/>
                <a:satMod val="130000"/>
              </a:schemeClr>
            </a:gs>
            <a:gs pos="80000">
              <a:schemeClr val="accent5">
                <a:shade val="50000"/>
                <a:hueOff val="202378"/>
                <a:satOff val="-4476"/>
                <a:lumOff val="33590"/>
                <a:alphaOff val="0"/>
                <a:shade val="93000"/>
                <a:satMod val="130000"/>
              </a:schemeClr>
            </a:gs>
            <a:gs pos="100000">
              <a:schemeClr val="accent5">
                <a:shade val="50000"/>
                <a:hueOff val="202378"/>
                <a:satOff val="-4476"/>
                <a:lumOff val="3359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0389" tIns="45720" rIns="45720" bIns="45720" numCol="1" spcCol="1270" anchor="ctr" anchorCtr="0">
          <a:noAutofit/>
        </a:bodyPr>
        <a:lstStyle/>
        <a:p>
          <a:pPr lvl="0" algn="l" defTabSz="800100" rtl="0">
            <a:lnSpc>
              <a:spcPct val="90000"/>
            </a:lnSpc>
            <a:spcBef>
              <a:spcPct val="0"/>
            </a:spcBef>
            <a:spcAft>
              <a:spcPct val="35000"/>
            </a:spcAft>
          </a:pPr>
          <a:r>
            <a:rPr lang="en-GB" sz="1800" b="1" kern="1200" spc="-60" baseline="0" dirty="0" smtClean="0"/>
            <a:t>Did you outline the terms of the </a:t>
          </a:r>
          <a:r>
            <a:rPr lang="en-GB" sz="1800" b="1" kern="1200" spc="-60" dirty="0" smtClean="0"/>
            <a:t>agreement in detail?</a:t>
          </a:r>
          <a:endParaRPr lang="en-US" sz="1800" b="1" kern="1200" spc="-60" dirty="0"/>
        </a:p>
      </dsp:txBody>
      <dsp:txXfrm>
        <a:off x="596530" y="1979050"/>
        <a:ext cx="6022225" cy="480512"/>
      </dsp:txXfrm>
    </dsp:sp>
    <dsp:sp modelId="{4A1C5A3C-79FE-4179-9DA8-5B97DB902C53}">
      <dsp:nvSpPr>
        <dsp:cNvPr id="0" name=""/>
        <dsp:cNvSpPr/>
      </dsp:nvSpPr>
      <dsp:spPr>
        <a:xfrm>
          <a:off x="344255" y="1967031"/>
          <a:ext cx="504549" cy="504549"/>
        </a:xfrm>
        <a:prstGeom prst="ellipse">
          <a:avLst/>
        </a:prstGeom>
        <a:solidFill>
          <a:schemeClr val="lt1">
            <a:hueOff val="0"/>
            <a:satOff val="0"/>
            <a:lumOff val="0"/>
            <a:alphaOff val="0"/>
          </a:schemeClr>
        </a:solidFill>
        <a:ln w="9525" cap="flat" cmpd="sng" algn="ctr">
          <a:solidFill>
            <a:schemeClr val="accent5">
              <a:shade val="50000"/>
              <a:hueOff val="202378"/>
              <a:satOff val="-4476"/>
              <a:lumOff val="33590"/>
              <a:alphaOff val="0"/>
            </a:schemeClr>
          </a:solidFill>
          <a:prstDash val="solid"/>
        </a:ln>
        <a:effectLst/>
      </dsp:spPr>
      <dsp:style>
        <a:lnRef idx="1">
          <a:scrgbClr r="0" g="0" b="0"/>
        </a:lnRef>
        <a:fillRef idx="1">
          <a:scrgbClr r="0" g="0" b="0"/>
        </a:fillRef>
        <a:effectRef idx="0">
          <a:scrgbClr r="0" g="0" b="0"/>
        </a:effectRef>
        <a:fontRef idx="minor"/>
      </dsp:style>
    </dsp:sp>
    <dsp:sp modelId="{5618CD76-245E-45FB-8D75-7CDCEEDD9C02}">
      <dsp:nvSpPr>
        <dsp:cNvPr id="0" name=""/>
        <dsp:cNvSpPr/>
      </dsp:nvSpPr>
      <dsp:spPr>
        <a:xfrm>
          <a:off x="307294" y="2622752"/>
          <a:ext cx="6311461" cy="403639"/>
        </a:xfrm>
        <a:prstGeom prst="rect">
          <a:avLst/>
        </a:prstGeom>
        <a:gradFill rotWithShape="0">
          <a:gsLst>
            <a:gs pos="0">
              <a:schemeClr val="accent5">
                <a:shade val="50000"/>
                <a:hueOff val="101189"/>
                <a:satOff val="-2238"/>
                <a:lumOff val="16795"/>
                <a:alphaOff val="0"/>
                <a:shade val="51000"/>
                <a:satMod val="130000"/>
              </a:schemeClr>
            </a:gs>
            <a:gs pos="80000">
              <a:schemeClr val="accent5">
                <a:shade val="50000"/>
                <a:hueOff val="101189"/>
                <a:satOff val="-2238"/>
                <a:lumOff val="16795"/>
                <a:alphaOff val="0"/>
                <a:shade val="93000"/>
                <a:satMod val="130000"/>
              </a:schemeClr>
            </a:gs>
            <a:gs pos="100000">
              <a:schemeClr val="accent5">
                <a:shade val="50000"/>
                <a:hueOff val="101189"/>
                <a:satOff val="-2238"/>
                <a:lumOff val="1679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0389" tIns="45720" rIns="45720" bIns="45720" numCol="1" spcCol="1270" anchor="ctr" anchorCtr="0">
          <a:noAutofit/>
        </a:bodyPr>
        <a:lstStyle/>
        <a:p>
          <a:pPr lvl="0" algn="l" defTabSz="800100">
            <a:lnSpc>
              <a:spcPct val="90000"/>
            </a:lnSpc>
            <a:spcBef>
              <a:spcPct val="0"/>
            </a:spcBef>
            <a:spcAft>
              <a:spcPct val="35000"/>
            </a:spcAft>
          </a:pPr>
          <a:r>
            <a:rPr lang="en-GB" sz="1800" b="1" kern="1200" spc="-60" dirty="0" smtClean="0"/>
            <a:t>Did you confirm in writing all items </a:t>
          </a:r>
          <a:r>
            <a:rPr lang="en-GB" sz="1800" b="1" kern="1200" spc="-60" dirty="0" smtClean="0"/>
            <a:t>verbally </a:t>
          </a:r>
          <a:r>
            <a:rPr lang="en-GB" sz="1800" b="1" kern="1200" spc="-60" dirty="0" smtClean="0"/>
            <a:t>agreed?</a:t>
          </a:r>
        </a:p>
      </dsp:txBody>
      <dsp:txXfrm>
        <a:off x="307294" y="2622752"/>
        <a:ext cx="6311461" cy="403639"/>
      </dsp:txXfrm>
    </dsp:sp>
    <dsp:sp modelId="{EAE87A00-9F80-45FB-A4DB-0CED6F27B218}">
      <dsp:nvSpPr>
        <dsp:cNvPr id="0" name=""/>
        <dsp:cNvSpPr/>
      </dsp:nvSpPr>
      <dsp:spPr>
        <a:xfrm>
          <a:off x="55019" y="2572297"/>
          <a:ext cx="504549" cy="504549"/>
        </a:xfrm>
        <a:prstGeom prst="ellipse">
          <a:avLst/>
        </a:prstGeom>
        <a:solidFill>
          <a:schemeClr val="lt1">
            <a:hueOff val="0"/>
            <a:satOff val="0"/>
            <a:lumOff val="0"/>
            <a:alphaOff val="0"/>
          </a:schemeClr>
        </a:solidFill>
        <a:ln w="9525" cap="flat" cmpd="sng" algn="ctr">
          <a:solidFill>
            <a:schemeClr val="accent5">
              <a:shade val="50000"/>
              <a:hueOff val="101189"/>
              <a:satOff val="-2238"/>
              <a:lumOff val="16795"/>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34411C-76CE-4844-87BC-AD10E8F24ACF}">
      <dsp:nvSpPr>
        <dsp:cNvPr id="0" name=""/>
        <dsp:cNvSpPr/>
      </dsp:nvSpPr>
      <dsp:spPr>
        <a:xfrm rot="5400000">
          <a:off x="375896" y="639005"/>
          <a:ext cx="996056" cy="120204"/>
        </a:xfrm>
        <a:prstGeom prst="rect">
          <a:avLst/>
        </a:prstGeom>
        <a:solidFill>
          <a:schemeClr val="accent4">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E423B9F-B9A6-4A0B-9222-0AFBEEBF7FCF}">
      <dsp:nvSpPr>
        <dsp:cNvPr id="0" name=""/>
        <dsp:cNvSpPr/>
      </dsp:nvSpPr>
      <dsp:spPr>
        <a:xfrm>
          <a:off x="1041" y="1764"/>
          <a:ext cx="2541480" cy="801366"/>
        </a:xfrm>
        <a:prstGeom prst="rect">
          <a:avLst/>
        </a:prstGeom>
        <a:solidFill>
          <a:schemeClr val="accent4">
            <a:shade val="50000"/>
            <a:hueOff val="0"/>
            <a:satOff val="0"/>
            <a:lumOff val="0"/>
            <a:alphaOff val="0"/>
          </a:schemeClr>
        </a:solidFill>
        <a:ln w="25400" cap="flat" cmpd="sng" algn="ctr">
          <a:noFill/>
          <a:prstDash val="solid"/>
        </a:ln>
        <a:effectLst>
          <a:innerShdw blurRad="38100" dist="12700" dir="13500000">
            <a:prstClr val="black">
              <a:alpha val="8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74000"/>
            </a:lnSpc>
            <a:spcBef>
              <a:spcPct val="0"/>
            </a:spcBef>
            <a:spcAft>
              <a:spcPct val="35000"/>
            </a:spcAft>
          </a:pPr>
          <a:r>
            <a:rPr lang="en-GB" sz="2000" b="1" kern="1200" dirty="0" smtClean="0"/>
            <a:t>Never Compromise your ethics</a:t>
          </a:r>
          <a:endParaRPr lang="en-US" sz="2000" b="1" kern="1200" dirty="0"/>
        </a:p>
      </dsp:txBody>
      <dsp:txXfrm>
        <a:off x="1041" y="1764"/>
        <a:ext cx="2541480" cy="801366"/>
      </dsp:txXfrm>
    </dsp:sp>
    <dsp:sp modelId="{F4DADC5C-4B07-4E83-873D-75120DA3D674}">
      <dsp:nvSpPr>
        <dsp:cNvPr id="0" name=""/>
        <dsp:cNvSpPr/>
      </dsp:nvSpPr>
      <dsp:spPr>
        <a:xfrm rot="5400000">
          <a:off x="375896" y="1640713"/>
          <a:ext cx="996056" cy="120204"/>
        </a:xfrm>
        <a:prstGeom prst="rect">
          <a:avLst/>
        </a:prstGeom>
        <a:solidFill>
          <a:schemeClr val="accent4">
            <a:shade val="90000"/>
            <a:hueOff val="-62163"/>
            <a:satOff val="-1694"/>
            <a:lumOff val="915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85A500-57E6-4EFC-BE72-C071C8FB4331}">
      <dsp:nvSpPr>
        <dsp:cNvPr id="0" name=""/>
        <dsp:cNvSpPr/>
      </dsp:nvSpPr>
      <dsp:spPr>
        <a:xfrm>
          <a:off x="1041" y="1003472"/>
          <a:ext cx="2541480" cy="801366"/>
        </a:xfrm>
        <a:prstGeom prst="rect">
          <a:avLst/>
        </a:prstGeom>
        <a:solidFill>
          <a:schemeClr val="accent4">
            <a:shade val="50000"/>
            <a:hueOff val="-52358"/>
            <a:satOff val="-1584"/>
            <a:lumOff val="10403"/>
            <a:alphaOff val="0"/>
          </a:schemeClr>
        </a:solidFill>
        <a:ln w="25400" cap="flat" cmpd="sng" algn="ctr">
          <a:noFill/>
          <a:prstDash val="solid"/>
        </a:ln>
        <a:effectLst>
          <a:innerShdw blurRad="38100" dist="12700" dir="13500000">
            <a:prstClr val="black">
              <a:alpha val="8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74000"/>
            </a:lnSpc>
            <a:spcBef>
              <a:spcPct val="0"/>
            </a:spcBef>
            <a:spcAft>
              <a:spcPct val="35000"/>
            </a:spcAft>
          </a:pPr>
          <a:r>
            <a:rPr lang="en-GB" sz="2000" b="1" kern="1200" dirty="0" smtClean="0"/>
            <a:t>Never negotiate with yourself</a:t>
          </a:r>
          <a:endParaRPr lang="en-US" sz="2000" b="1" kern="1200" dirty="0"/>
        </a:p>
      </dsp:txBody>
      <dsp:txXfrm>
        <a:off x="1041" y="1003472"/>
        <a:ext cx="2541480" cy="801366"/>
      </dsp:txXfrm>
    </dsp:sp>
    <dsp:sp modelId="{8D768051-3F83-4ADE-98AB-BE26A1B7E348}">
      <dsp:nvSpPr>
        <dsp:cNvPr id="0" name=""/>
        <dsp:cNvSpPr/>
      </dsp:nvSpPr>
      <dsp:spPr>
        <a:xfrm>
          <a:off x="879301" y="2141567"/>
          <a:ext cx="2971478" cy="120204"/>
        </a:xfrm>
        <a:prstGeom prst="rect">
          <a:avLst/>
        </a:prstGeom>
        <a:solidFill>
          <a:schemeClr val="accent4">
            <a:shade val="90000"/>
            <a:hueOff val="-124325"/>
            <a:satOff val="-3388"/>
            <a:lumOff val="1831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02EA9E-5A1D-4418-8A9B-422FD9850C72}">
      <dsp:nvSpPr>
        <dsp:cNvPr id="0" name=""/>
        <dsp:cNvSpPr/>
      </dsp:nvSpPr>
      <dsp:spPr>
        <a:xfrm>
          <a:off x="1041" y="2005180"/>
          <a:ext cx="2541480" cy="801366"/>
        </a:xfrm>
        <a:prstGeom prst="rect">
          <a:avLst/>
        </a:prstGeom>
        <a:solidFill>
          <a:schemeClr val="accent4">
            <a:shade val="50000"/>
            <a:hueOff val="-104716"/>
            <a:satOff val="-3169"/>
            <a:lumOff val="20806"/>
            <a:alphaOff val="0"/>
          </a:schemeClr>
        </a:solidFill>
        <a:ln w="25400" cap="flat" cmpd="sng" algn="ctr">
          <a:noFill/>
          <a:prstDash val="solid"/>
        </a:ln>
        <a:effectLst>
          <a:innerShdw blurRad="38100" dist="12700" dir="13500000">
            <a:prstClr val="black">
              <a:alpha val="8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74000"/>
            </a:lnSpc>
            <a:spcBef>
              <a:spcPct val="0"/>
            </a:spcBef>
            <a:spcAft>
              <a:spcPct val="35000"/>
            </a:spcAft>
          </a:pPr>
          <a:r>
            <a:rPr lang="en-GB" sz="2000" b="1" kern="1200" dirty="0" smtClean="0"/>
            <a:t>Never accept</a:t>
          </a:r>
          <a:br>
            <a:rPr lang="en-GB" sz="2000" b="1" kern="1200" dirty="0" smtClean="0"/>
          </a:br>
          <a:r>
            <a:rPr lang="en-GB" sz="2000" b="1" kern="1200" dirty="0" smtClean="0"/>
            <a:t>their first offer</a:t>
          </a:r>
          <a:endParaRPr lang="en-US" sz="2000" b="1" kern="1200" dirty="0"/>
        </a:p>
      </dsp:txBody>
      <dsp:txXfrm>
        <a:off x="1041" y="2005180"/>
        <a:ext cx="2541480" cy="801366"/>
      </dsp:txXfrm>
    </dsp:sp>
    <dsp:sp modelId="{B0B0A0D6-D591-48F7-AE61-CF3AD153AA85}">
      <dsp:nvSpPr>
        <dsp:cNvPr id="0" name=""/>
        <dsp:cNvSpPr/>
      </dsp:nvSpPr>
      <dsp:spPr>
        <a:xfrm rot="16200000">
          <a:off x="3358128" y="1640713"/>
          <a:ext cx="996056" cy="120204"/>
        </a:xfrm>
        <a:prstGeom prst="rect">
          <a:avLst/>
        </a:prstGeom>
        <a:solidFill>
          <a:schemeClr val="accent4">
            <a:shade val="90000"/>
            <a:hueOff val="-186488"/>
            <a:satOff val="-5082"/>
            <a:lumOff val="2747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6F98A2-15BD-4B85-B344-26B059A4A39B}">
      <dsp:nvSpPr>
        <dsp:cNvPr id="0" name=""/>
        <dsp:cNvSpPr/>
      </dsp:nvSpPr>
      <dsp:spPr>
        <a:xfrm>
          <a:off x="2983273" y="2005180"/>
          <a:ext cx="2541480" cy="801366"/>
        </a:xfrm>
        <a:prstGeom prst="rect">
          <a:avLst/>
        </a:prstGeom>
        <a:solidFill>
          <a:schemeClr val="accent4">
            <a:shade val="50000"/>
            <a:hueOff val="-157074"/>
            <a:satOff val="-4753"/>
            <a:lumOff val="31209"/>
            <a:alphaOff val="0"/>
          </a:schemeClr>
        </a:solidFill>
        <a:ln w="25400" cap="flat" cmpd="sng" algn="ctr">
          <a:noFill/>
          <a:prstDash val="solid"/>
        </a:ln>
        <a:effectLst>
          <a:innerShdw blurRad="38100" dist="12700" dir="13500000">
            <a:prstClr val="black">
              <a:alpha val="8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74000"/>
            </a:lnSpc>
            <a:spcBef>
              <a:spcPct val="0"/>
            </a:spcBef>
            <a:spcAft>
              <a:spcPct val="35000"/>
            </a:spcAft>
          </a:pPr>
          <a:r>
            <a:rPr lang="en-GB" sz="2000" b="1" kern="1200" dirty="0" smtClean="0"/>
            <a:t>Never take their first offer</a:t>
          </a:r>
          <a:endParaRPr lang="en-US" sz="2000" b="1" kern="1200" dirty="0"/>
        </a:p>
      </dsp:txBody>
      <dsp:txXfrm>
        <a:off x="2983273" y="2005180"/>
        <a:ext cx="2541480" cy="801366"/>
      </dsp:txXfrm>
    </dsp:sp>
    <dsp:sp modelId="{9E1FF705-4A2D-46E1-A7C5-1F595A0CFD6A}">
      <dsp:nvSpPr>
        <dsp:cNvPr id="0" name=""/>
        <dsp:cNvSpPr/>
      </dsp:nvSpPr>
      <dsp:spPr>
        <a:xfrm rot="16200000">
          <a:off x="3358128" y="639005"/>
          <a:ext cx="996056" cy="120204"/>
        </a:xfrm>
        <a:prstGeom prst="rect">
          <a:avLst/>
        </a:prstGeom>
        <a:solidFill>
          <a:schemeClr val="accent4">
            <a:shade val="90000"/>
            <a:hueOff val="-186488"/>
            <a:satOff val="-5082"/>
            <a:lumOff val="2747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4BFBD71-7F76-406B-A030-CD5478BFD77B}">
      <dsp:nvSpPr>
        <dsp:cNvPr id="0" name=""/>
        <dsp:cNvSpPr/>
      </dsp:nvSpPr>
      <dsp:spPr>
        <a:xfrm>
          <a:off x="2983273" y="1003472"/>
          <a:ext cx="2541480" cy="801366"/>
        </a:xfrm>
        <a:prstGeom prst="rect">
          <a:avLst/>
        </a:prstGeom>
        <a:solidFill>
          <a:schemeClr val="accent4">
            <a:lumMod val="50000"/>
          </a:schemeClr>
        </a:solidFill>
        <a:ln w="25400" cap="flat" cmpd="sng" algn="ctr">
          <a:noFill/>
          <a:prstDash val="solid"/>
        </a:ln>
        <a:effectLst>
          <a:innerShdw blurRad="38100" dist="12700" dir="13500000">
            <a:prstClr val="black">
              <a:alpha val="8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74000"/>
            </a:lnSpc>
            <a:spcBef>
              <a:spcPct val="0"/>
            </a:spcBef>
            <a:spcAft>
              <a:spcPct val="35000"/>
            </a:spcAft>
          </a:pPr>
          <a:r>
            <a:rPr lang="en-US" sz="2000" b="1" kern="1200" dirty="0" smtClean="0"/>
            <a:t>Never give away</a:t>
          </a:r>
          <a:br>
            <a:rPr lang="en-US" sz="2000" b="1" kern="1200" dirty="0" smtClean="0"/>
          </a:br>
          <a:r>
            <a:rPr lang="en-US" sz="2000" b="1" kern="1200" dirty="0" smtClean="0"/>
            <a:t>free gifts</a:t>
          </a:r>
          <a:endParaRPr lang="en-US" sz="2000" b="1" kern="1200" dirty="0"/>
        </a:p>
      </dsp:txBody>
      <dsp:txXfrm>
        <a:off x="2983273" y="1003472"/>
        <a:ext cx="2541480" cy="801366"/>
      </dsp:txXfrm>
    </dsp:sp>
    <dsp:sp modelId="{D7CBB765-5EA9-477D-8574-CFA77BB8C294}">
      <dsp:nvSpPr>
        <dsp:cNvPr id="0" name=""/>
        <dsp:cNvSpPr/>
      </dsp:nvSpPr>
      <dsp:spPr>
        <a:xfrm>
          <a:off x="3861533" y="138151"/>
          <a:ext cx="2971478" cy="120204"/>
        </a:xfrm>
        <a:prstGeom prst="rect">
          <a:avLst/>
        </a:prstGeom>
        <a:solidFill>
          <a:schemeClr val="accent4">
            <a:shade val="90000"/>
            <a:hueOff val="-124325"/>
            <a:satOff val="-3388"/>
            <a:lumOff val="1831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9D55AC2-F3DD-42F9-B0EE-0BF9AC078D66}">
      <dsp:nvSpPr>
        <dsp:cNvPr id="0" name=""/>
        <dsp:cNvSpPr/>
      </dsp:nvSpPr>
      <dsp:spPr>
        <a:xfrm>
          <a:off x="2983273" y="1764"/>
          <a:ext cx="2541480" cy="801366"/>
        </a:xfrm>
        <a:prstGeom prst="rect">
          <a:avLst/>
        </a:prstGeom>
        <a:solidFill>
          <a:schemeClr val="accent4">
            <a:shade val="50000"/>
            <a:hueOff val="-157074"/>
            <a:satOff val="-4753"/>
            <a:lumOff val="31209"/>
            <a:alphaOff val="0"/>
          </a:schemeClr>
        </a:solidFill>
        <a:ln w="25400" cap="flat" cmpd="sng" algn="ctr">
          <a:noFill/>
          <a:prstDash val="solid"/>
        </a:ln>
        <a:effectLst>
          <a:innerShdw blurRad="38100" dist="12700" dir="13500000">
            <a:prstClr val="black">
              <a:alpha val="8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74000"/>
            </a:lnSpc>
            <a:spcBef>
              <a:spcPct val="0"/>
            </a:spcBef>
            <a:spcAft>
              <a:spcPct val="35000"/>
            </a:spcAft>
          </a:pPr>
          <a:r>
            <a:rPr lang="en-US" sz="2000" b="1" kern="1200" dirty="0" smtClean="0"/>
            <a:t>Never unbundle </a:t>
          </a:r>
          <a:r>
            <a:rPr lang="en-US" sz="2000" b="1" kern="1200" dirty="0" smtClean="0"/>
            <a:t>(salami) the deal</a:t>
          </a:r>
          <a:endParaRPr lang="en-US" sz="2000" b="1" kern="1200" dirty="0" smtClean="0"/>
        </a:p>
      </dsp:txBody>
      <dsp:txXfrm>
        <a:off x="2983273" y="1764"/>
        <a:ext cx="2541480" cy="801366"/>
      </dsp:txXfrm>
    </dsp:sp>
    <dsp:sp modelId="{1536FE6A-AA44-412E-A40D-1320268B80A4}">
      <dsp:nvSpPr>
        <dsp:cNvPr id="0" name=""/>
        <dsp:cNvSpPr/>
      </dsp:nvSpPr>
      <dsp:spPr>
        <a:xfrm rot="5400000">
          <a:off x="6340360" y="639005"/>
          <a:ext cx="996056" cy="120204"/>
        </a:xfrm>
        <a:prstGeom prst="rect">
          <a:avLst/>
        </a:prstGeom>
        <a:solidFill>
          <a:schemeClr val="accent4">
            <a:shade val="90000"/>
            <a:hueOff val="-62163"/>
            <a:satOff val="-1694"/>
            <a:lumOff val="915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04F2FC-9E91-4E0E-B3FB-00BFD7EF8376}">
      <dsp:nvSpPr>
        <dsp:cNvPr id="0" name=""/>
        <dsp:cNvSpPr/>
      </dsp:nvSpPr>
      <dsp:spPr>
        <a:xfrm>
          <a:off x="5965505" y="1764"/>
          <a:ext cx="2541480" cy="801366"/>
        </a:xfrm>
        <a:prstGeom prst="rect">
          <a:avLst/>
        </a:prstGeom>
        <a:solidFill>
          <a:schemeClr val="accent4">
            <a:shade val="50000"/>
            <a:hueOff val="-104716"/>
            <a:satOff val="-3169"/>
            <a:lumOff val="20806"/>
            <a:alphaOff val="0"/>
          </a:schemeClr>
        </a:solidFill>
        <a:ln w="25400" cap="flat" cmpd="sng" algn="ctr">
          <a:noFill/>
          <a:prstDash val="solid"/>
        </a:ln>
        <a:effectLst>
          <a:innerShdw blurRad="38100" dist="12700" dir="13500000">
            <a:prstClr val="black">
              <a:alpha val="8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74000"/>
            </a:lnSpc>
            <a:spcBef>
              <a:spcPct val="0"/>
            </a:spcBef>
            <a:spcAft>
              <a:spcPct val="35000"/>
            </a:spcAft>
          </a:pPr>
          <a:r>
            <a:rPr lang="en-US" sz="2000" b="1" kern="1200" dirty="0" smtClean="0"/>
            <a:t>Never take the </a:t>
          </a:r>
          <a:r>
            <a:rPr lang="en-US" sz="2000" b="1" i="1" kern="1200" dirty="0" smtClean="0"/>
            <a:t>quick</a:t>
          </a:r>
          <a:r>
            <a:rPr lang="en-US" sz="2000" b="1" kern="1200" dirty="0" smtClean="0"/>
            <a:t> deal</a:t>
          </a:r>
        </a:p>
      </dsp:txBody>
      <dsp:txXfrm>
        <a:off x="5965505" y="1764"/>
        <a:ext cx="2541480" cy="801366"/>
      </dsp:txXfrm>
    </dsp:sp>
    <dsp:sp modelId="{5BFD6A48-6FE3-489C-A775-4200C75343B3}">
      <dsp:nvSpPr>
        <dsp:cNvPr id="0" name=""/>
        <dsp:cNvSpPr/>
      </dsp:nvSpPr>
      <dsp:spPr>
        <a:xfrm>
          <a:off x="5965505" y="1003472"/>
          <a:ext cx="2541480" cy="801366"/>
        </a:xfrm>
        <a:prstGeom prst="rect">
          <a:avLst/>
        </a:prstGeom>
        <a:solidFill>
          <a:schemeClr val="accent4">
            <a:shade val="50000"/>
            <a:hueOff val="-52358"/>
            <a:satOff val="-1584"/>
            <a:lumOff val="10403"/>
            <a:alphaOff val="0"/>
          </a:schemeClr>
        </a:solidFill>
        <a:ln w="25400" cap="flat" cmpd="sng" algn="ctr">
          <a:noFill/>
          <a:prstDash val="solid"/>
        </a:ln>
        <a:effectLst>
          <a:innerShdw blurRad="38100" dist="12700" dir="13500000">
            <a:prstClr val="black">
              <a:alpha val="8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74000"/>
            </a:lnSpc>
            <a:spcBef>
              <a:spcPct val="0"/>
            </a:spcBef>
            <a:spcAft>
              <a:spcPct val="35000"/>
            </a:spcAft>
          </a:pPr>
          <a:r>
            <a:rPr lang="en-US" sz="2000" b="1" kern="1200" dirty="0" smtClean="0"/>
            <a:t>Never reveal</a:t>
          </a:r>
          <a:br>
            <a:rPr lang="en-US" sz="2000" b="1" kern="1200" dirty="0" smtClean="0"/>
          </a:br>
          <a:r>
            <a:rPr lang="en-US" sz="2000" b="1" kern="1200" dirty="0" smtClean="0"/>
            <a:t>your bottom line</a:t>
          </a:r>
        </a:p>
      </dsp:txBody>
      <dsp:txXfrm>
        <a:off x="5965505" y="1003472"/>
        <a:ext cx="2541480" cy="801366"/>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PhasedProcess">
  <dgm:title val=""/>
  <dgm:desc val=""/>
  <dgm:catLst>
    <dgm:cat type="process" pri="12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clrData>
  <dgm:layoutNode name="Name0">
    <dgm:varLst>
      <dgm:chMax val="3"/>
      <dgm:chPref val="3"/>
      <dgm:bulletEnabled val="1"/>
      <dgm:dir/>
      <dgm:animLvl val="lvl"/>
    </dgm:varLst>
    <dgm:shape xmlns:r="http://schemas.openxmlformats.org/officeDocument/2006/relationships" r:blip="">
      <dgm:adjLst/>
    </dgm:shape>
    <dgm:choose name="Name1">
      <dgm:if name="Name2" axis="ch" ptType="node" func="cnt" op="gte" val="3">
        <dgm:alg type="composite">
          <dgm:param type="ar" val="2.8316"/>
        </dgm:alg>
        <dgm:choose name="Name3">
          <dgm:if name="Name4"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567"/>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rightChild" refType="w" fact="0.713"/>
              <dgm:constr type="t" for="ch" forName="rightChild" refType="h" fact="0.1934"/>
              <dgm:constr type="w" for="ch" forName="rightChild" refType="w" fact="0.193"/>
              <dgm:constr type="h" for="ch" forName="rightChild" refType="h" fact="0.5464"/>
              <dgm:constr type="l" for="ch" forName="parentText1" refType="w" fact="0.0621"/>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6845"/>
              <dgm:constr type="t" for="ch" forName="parentText3" refType="h" fact="0.8128"/>
              <dgm:constr type="w" for="ch" forName="parentText3" refType="w" fact="0.2509"/>
              <dgm:constr type="h" for="ch" forName="parentText3" refType="h" fact="0.1872"/>
            </dgm:constrLst>
          </dgm:if>
          <dgm:else name="Name5">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72"/>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rightChild" refType="w" fact="0.09"/>
              <dgm:constr type="t" for="ch" forName="rightChild" refType="h" fact="0.1934"/>
              <dgm:constr type="w" for="ch" forName="rightChild" refType="w" fact="0.193"/>
              <dgm:constr type="h" for="ch" forName="rightChild" refType="h" fact="0.5464"/>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parentText1" refType="w" fact="0.7"/>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062"/>
              <dgm:constr type="t" for="ch" forName="parentText3" refType="h" fact="0.8128"/>
              <dgm:constr type="w" for="ch" forName="parentText3" refType="w" fact="0.2509"/>
              <dgm:constr type="h" for="ch" forName="parentText3" refType="h" fact="0.1872"/>
            </dgm:constrLst>
          </dgm:else>
        </dgm:choose>
      </dgm:if>
      <dgm:if name="Name6" axis="ch" ptType="node" func="cnt" op="gte" val="2">
        <dgm:alg type="composite">
          <dgm:param type="ar" val="1.8986"/>
        </dgm:alg>
        <dgm:choose name="Name7">
          <dgm:if name="Name8"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941"/>
              <dgm:constr type="t" for="ch" forName="leftComposite" refType="h" fact="0.1159"/>
              <dgm:constr type="w" for="ch" forName="leftComposite" refType="w" fact="0.3469"/>
              <dgm:constr type="h" for="ch" forName="leftComposite" refType="h" fact="0.6953"/>
              <dgm:constr type="l" for="ch" forName="middleComposite" refType="w" fact="0.5782"/>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1" refType="w" fact="0.0926"/>
              <dgm:constr type="t" for="ch" forName="parentText1" refType="h" fact="0.8128"/>
              <dgm:constr type="w" for="ch" forName="parentText1" refType="w" fact="0.3742"/>
              <dgm:constr type="h" for="ch" forName="parentText1" refType="h" fact="0.1872"/>
              <dgm:constr type="l" for="ch" forName="parentText2" refType="w" fact="0.5655"/>
              <dgm:constr type="t" for="ch" forName="parentText2" refType="h" fact="0.8128"/>
              <dgm:constr type="w" for="ch" forName="parentText2" refType="w" fact="0.3742"/>
              <dgm:constr type="h" for="ch" forName="parentText2" refType="h" fact="0.1872"/>
            </dgm:constrLst>
          </dgm:if>
          <dgm:else name="Name9">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592"/>
              <dgm:constr type="t" for="ch" forName="leftComposite" refType="h" fact="0.1159"/>
              <dgm:constr type="w" for="ch" forName="leftComposite" refType="w" fact="0.3469"/>
              <dgm:constr type="h" for="ch" forName="leftComposite" refType="h" fact="0.6953"/>
              <dgm:constr type="l" for="ch" forName="middleComposite" refType="w" fact="0.0941"/>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2" refType="w" fact="0.0926"/>
              <dgm:constr type="t" for="ch" forName="parentText2" refType="h" fact="0.8128"/>
              <dgm:constr type="w" for="ch" forName="parentText2" refType="w" fact="0.3742"/>
              <dgm:constr type="h" for="ch" forName="parentText2" refType="h" fact="0.1872"/>
              <dgm:constr type="l" for="ch" forName="parentText1" refType="w" fact="0.5655"/>
              <dgm:constr type="t" for="ch" forName="parentText1" refType="h" fact="0.8128"/>
              <dgm:constr type="w" for="ch" forName="parentText1" refType="w" fact="0.3742"/>
              <dgm:constr type="h" for="ch" forName="parentText1" refType="h" fact="0.1872"/>
            </dgm:constrLst>
          </dgm:else>
        </dgm:choose>
      </dgm:if>
      <dgm:else name="Name10">
        <dgm:alg type="composite">
          <dgm:param type="ar" val="0.8036"/>
        </dgm:alg>
        <dgm:constrLst>
          <dgm:constr type="primFontSz" for="des" forName="parentText1" val="65"/>
          <dgm:constr type="primFontSz" for="des" forName="childText1_1" val="65"/>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l" for="ch" forName="leftComposite" refType="w" fact="0"/>
          <dgm:constr type="t" for="ch" forName="leftComposite" refType="h" fact="0.1159"/>
          <dgm:constr type="w" for="ch" forName="leftComposite" refType="w"/>
          <dgm:constr type="h" for="ch" forName="leftComposite" refType="h" fact="0.6953"/>
          <dgm:constr type="l" for="ch" forName="parentText1" refType="w" fact="0"/>
          <dgm:constr type="t" for="ch" forName="parentText1" refType="h" fact="0.8128"/>
          <dgm:constr type="w" for="ch" forName="parentText1" refType="w"/>
          <dgm:constr type="h" for="ch" forName="parentText1" refType="h" fact="0.1872"/>
        </dgm:constrLst>
      </dgm:else>
    </dgm:choose>
    <dgm:choose name="Name11">
      <dgm:if name="Name12" axis="ch" ptType="node" func="cnt" op="gte" val="1">
        <dgm:choose name="Name13">
          <dgm:if name="Name14" axis="ch" ptType="node" func="cnt" op="gte" val="2">
            <dgm:layoutNode name="arc1">
              <dgm:alg type="sp"/>
              <dgm:shape xmlns:r="http://schemas.openxmlformats.org/officeDocument/2006/relationships" rot="90" type="blockArc" r:blip="">
                <dgm:adjLst>
                  <dgm:adj idx="1" val="-135"/>
                  <dgm:adj idx="2" val="-45"/>
                  <dgm:adj idx="3" val="0.0496"/>
                </dgm:adjLst>
              </dgm:shape>
              <dgm:presOf/>
            </dgm:layoutNode>
            <dgm:layoutNode name="arc3">
              <dgm:alg type="sp"/>
              <dgm:shape xmlns:r="http://schemas.openxmlformats.org/officeDocument/2006/relationships" rot="270" type="blockArc" r:blip="">
                <dgm:adjLst>
                  <dgm:adj idx="1" val="-135"/>
                  <dgm:adj idx="2" val="-45"/>
                  <dgm:adj idx="3" val="0.0496"/>
                </dgm:adjLst>
              </dgm:shape>
              <dgm:presOf/>
            </dgm:layoutNode>
            <dgm:layoutNode name="parentText2" styleLbl="revTx">
              <dgm:varLst>
                <dgm:chMax val="4"/>
                <dgm:chPref val="3"/>
                <dgm:bulletEnabled val="1"/>
              </dgm:varLst>
              <dgm:alg type="tx"/>
              <dgm:shape xmlns:r="http://schemas.openxmlformats.org/officeDocument/2006/relationships" type="rect" r:blip="">
                <dgm:adjLst/>
              </dgm:shap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5"/>
        </dgm:choose>
        <dgm:choose name="Name16">
          <dgm:if name="Name17" axis="ch" ptType="node" func="cnt" op="gte" val="3">
            <dgm:layoutNode name="arc2">
              <dgm:alg type="sp"/>
              <dgm:shape xmlns:r="http://schemas.openxmlformats.org/officeDocument/2006/relationships" rot="90" type="blockArc" r:blip="">
                <dgm:adjLst>
                  <dgm:adj idx="1" val="-135"/>
                  <dgm:adj idx="2" val="-45"/>
                  <dgm:adj idx="3" val="0.0496"/>
                </dgm:adjLst>
              </dgm:shape>
              <dgm:presOf/>
            </dgm:layoutNode>
            <dgm:layoutNode name="arc4">
              <dgm:alg type="sp"/>
              <dgm:shape xmlns:r="http://schemas.openxmlformats.org/officeDocument/2006/relationships" rot="270" type="blockArc" r:blip="">
                <dgm:adjLst>
                  <dgm:adj idx="1" val="-135"/>
                  <dgm:adj idx="2" val="-45"/>
                  <dgm:adj idx="3" val="0.0496"/>
                </dgm:adjLst>
              </dgm:shape>
              <dgm:presOf/>
            </dgm:layoutNode>
            <dgm:layoutNode name="parentText3" styleLbl="revTx">
              <dgm:varLst>
                <dgm:chMax val="1"/>
                <dgm:chPref val="1"/>
                <dgm:bulletEnabled val="1"/>
              </dgm:varLst>
              <dgm:alg type="tx"/>
              <dgm:shape xmlns:r="http://schemas.openxmlformats.org/officeDocument/2006/relationships" type="rect" r:blip="">
                <dgm:adjLst/>
              </dgm:shape>
              <dgm:presOf axis="ch 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8"/>
        </dgm:choose>
      </dgm:if>
      <dgm:else name="Name19"/>
    </dgm:choose>
    <dgm:layoutNode name="middleComposite">
      <dgm:choose name="Name20">
        <dgm:if name="Name21" axis="ch ch" ptType="node node" st="2 1" cnt="1 0" func="cnt" op="lte" val="1">
          <dgm:alg type="composite">
            <dgm:param type="ar" val="1"/>
          </dgm:alg>
        </dgm:if>
        <dgm:if name="Name22" axis="ch ch" ptType="node node" st="2 1" cnt="1 0" func="cnt" op="equ" val="2">
          <dgm:alg type="composite">
            <dgm:param type="ar" val="1.792"/>
          </dgm:alg>
        </dgm:if>
        <dgm:if name="Name23" axis="ch ch" ptType="node node" st="2 1" cnt="1 0" func="cnt" op="equ" val="3">
          <dgm:alg type="composite">
            <dgm:param type="ar" val="1"/>
          </dgm:alg>
        </dgm:if>
        <dgm:else name="Name24">
          <dgm:alg type="composite">
            <dgm:param type="ar" val="1"/>
          </dgm:alg>
        </dgm:else>
      </dgm:choose>
      <dgm:shape xmlns:r="http://schemas.openxmlformats.org/officeDocument/2006/relationships" r:blip="">
        <dgm:adjLst/>
      </dgm:shape>
      <dgm:presOf/>
      <dgm:choose name="Name25">
        <dgm:if name="Name26" axis="ch ch" ptType="node node" st="2 1" cnt="1 0" func="cnt" op="lte" val="1">
          <dgm:constrLst>
            <dgm:constr type="ctrX" for="ch" forName="circ1" refType="w" fact="0.5"/>
            <dgm:constr type="ctrY" for="ch" forName="circ1" refType="h" fact="0.5"/>
            <dgm:constr type="w" for="ch" forName="circ1" refType="w"/>
            <dgm:constr type="h" for="ch" forName="circ1" refType="h"/>
            <dgm:constr type="l" for="ch" forName="circ1Tx" refType="w" fact="0.2"/>
            <dgm:constr type="t" for="ch" forName="circ1Tx" refType="h" fact="0.1"/>
            <dgm:constr type="w" for="ch" forName="circ1Tx" refType="w" fact="0.6"/>
            <dgm:constr type="h" for="ch" forName="circ1Tx" refType="h" fact="0.8"/>
          </dgm:constrLst>
        </dgm:if>
        <dgm:if name="Name27" axis="ch ch" ptType="node node" st="2 1" cnt="1 0"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Lst>
        </dgm:if>
        <dgm:if name="Name28" axis="ch ch" ptType="node node" st="2 1" cnt="1 0"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Lst>
        </dgm:if>
        <dgm:else name="Name29">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Lst>
        </dgm:else>
      </dgm:choose>
      <dgm:ruleLst/>
      <dgm:forEach name="Name30" axis="ch ch" ptType="node node" st="2 1" cnt="1 1">
        <dgm:layoutNode name="circ1" styleLbl="vennNode1">
          <dgm:alg type="sp"/>
          <dgm:shape xmlns:r="http://schemas.openxmlformats.org/officeDocument/2006/relationships" type="ellipse" r:blip="">
            <dgm:adjLst/>
          </dgm:shape>
          <dgm:presOf axis="desOrSelf" ptType="node"/>
          <dgm:constrLst/>
          <dgm:ruleLst/>
        </dgm:layoutNode>
        <dgm:layoutNode name="circ1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1" axis="ch ch" ptType="node node" st="2 2" cnt="1 1">
        <dgm:layoutNode name="circ2" styleLbl="vennNode1">
          <dgm:alg type="sp"/>
          <dgm:shape xmlns:r="http://schemas.openxmlformats.org/officeDocument/2006/relationships" type="ellipse" r:blip="">
            <dgm:adjLst/>
          </dgm:shape>
          <dgm:presOf axis="desOrSelf" ptType="node"/>
          <dgm:constrLst/>
          <dgm:ruleLst/>
        </dgm:layoutNode>
        <dgm:layoutNode name="circ2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2" axis="ch ch" ptType="node node" st="2 3" cnt="1 1">
        <dgm:layoutNode name="circ3" styleLbl="vennNode1">
          <dgm:alg type="sp"/>
          <dgm:shape xmlns:r="http://schemas.openxmlformats.org/officeDocument/2006/relationships" type="ellipse" r:blip="">
            <dgm:adjLst/>
          </dgm:shape>
          <dgm:presOf axis="desOrSelf" ptType="node"/>
          <dgm:constrLst/>
          <dgm:ruleLst/>
        </dgm:layoutNode>
        <dgm:layoutNode name="circ3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3" axis="ch ch" ptType="node node" st="2 4" cnt="1 1">
        <dgm:layoutNode name="circ4" styleLbl="vennNode1">
          <dgm:alg type="sp"/>
          <dgm:shape xmlns:r="http://schemas.openxmlformats.org/officeDocument/2006/relationships" type="ellipse" r:blip="">
            <dgm:adjLst/>
          </dgm:shape>
          <dgm:presOf axis="desOrSelf" ptType="nod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layoutNode>
    <dgm:layoutNode name="leftComposite">
      <dgm:choose name="Name34">
        <dgm:if name="Name35" axis="ch ch" ptType="node node" st="1 1" cnt="1 0" func="cnt" op="lte" val="1">
          <dgm:alg type="composite">
            <dgm:param type="ar" val="1.3085"/>
          </dgm:alg>
          <dgm:constrLst>
            <dgm:constr type="l" for="ch" forName="childText1_1" refType="w" fact="0.2124"/>
            <dgm:constr type="t" for="ch" forName="childText1_1" refType="h" fact="0"/>
            <dgm:constr type="w" for="ch" forName="childText1_1" refType="w" fact="0.5759"/>
            <dgm:constr type="h" for="ch" forName="childText1_1" refType="h" fact="0.7535"/>
            <dgm:constr type="l" for="ch" forName="ellipse1" refType="w" fact="0"/>
            <dgm:constr type="t" for="ch" forName="ellipse1" refType="h" fact="0.63"/>
            <dgm:constr type="w" for="ch" forName="ellipse1" refType="w" fact="0.2828"/>
            <dgm:constr type="h" for="ch" forName="ellipse1" refType="h" fact="0.37"/>
            <dgm:constr type="l" for="ch" forName="ellipse2" refType="w" fact="0.82"/>
            <dgm:constr type="t" for="ch" forName="ellipse2" refType="h" fact="0.17"/>
            <dgm:constr type="w" for="ch" forName="ellipse2" refType="w" fact="0.1645"/>
            <dgm:constr type="h" for="ch" forName="ellipse2" refType="h" fact="0.2153"/>
          </dgm:constrLst>
        </dgm:if>
        <dgm:if name="Name36" axis="ch ch" ptType="node node" st="1 1" cnt="1 0" func="cnt" op="equ" val="2">
          <dgm:alg type="composite">
            <dgm:param type="ar" val="0.8917"/>
          </dgm:alg>
          <dgm:constrLst>
            <dgm:constr type="l" for="ch" forName="childText1_1" refType="w" fact="0.1864"/>
            <dgm:constr type="t" for="ch" forName="childText1_1" refType="h" fact="0"/>
            <dgm:constr type="w" for="ch" forName="childText1_1" refType="w" fact="0.5055"/>
            <dgm:constr type="h" for="ch" forName="childText1_1" refType="h" fact="0.4507"/>
            <dgm:constr type="l" for="ch" forName="childText1_2" refType="w" fact="0.4945"/>
            <dgm:constr type="t" for="ch" forName="childText1_2" refType="h" fact="0.3929"/>
            <dgm:constr type="w" for="ch" forName="childText1_2" refType="w" fact="0.5055"/>
            <dgm:constr type="h" for="ch" forName="childText1_2" refType="h" fact="0.4507"/>
            <dgm:constr type="l" for="ch" forName="ellipse1" refType="w" fact="0"/>
            <dgm:constr type="t" for="ch" forName="ellipse1" refType="h" fact="0.3768"/>
            <dgm:constr type="w" for="ch" forName="ellipse1" refType="w" fact="0.2482"/>
            <dgm:constr type="h" for="ch" forName="ellipse1" refType="h" fact="0.2213"/>
            <dgm:constr type="l" for="ch" forName="ellipse3" refType="w" fact="0.5474"/>
            <dgm:constr type="t" for="ch" forName="ellipse3" refType="h" fact="0.8712"/>
            <dgm:constr type="w" for="ch" forName="ellipse3" refType="w" fact="0.1444"/>
            <dgm:constr type="h" for="ch" forName="ellipse3" refType="h" fact="0.1288"/>
            <dgm:constr type="l" for="ch" forName="ellipse2" refType="w" fact="0.7333"/>
            <dgm:constr type="t" for="ch" forName="ellipse2" refType="h" fact="0.0887"/>
            <dgm:constr type="w" for="ch" forName="ellipse2" refType="w" fact="0.1444"/>
            <dgm:constr type="h" for="ch" forName="ellipse2" refType="h" fact="0.1288"/>
          </dgm:constrLst>
        </dgm:if>
        <dgm:if name="Name37" axis="ch ch" ptType="node node" st="1 1" cnt="1 0" func="cnt" op="equ" val="3">
          <dgm:alg type="composite">
            <dgm:param type="ar" val="1.0811"/>
          </dgm:alg>
          <dgm:constrLst>
            <dgm:constr type="l" for="ch" forName="childText1_3" refType="w" fact="0.1649"/>
            <dgm:constr type="t" for="ch" forName="childText1_3" refType="h" fact="0.5389"/>
            <dgm:constr type="w" for="ch" forName="childText1_3" refType="w" fact="0.4265"/>
            <dgm:constr type="h" for="ch" forName="childText1_3" refType="h" fact="0.4611"/>
            <dgm:constr type="l" for="ch" forName="childText1_1" refType="w" fact="0.1573"/>
            <dgm:constr type="t" for="ch" forName="childText1_1" refType="h" fact="0"/>
            <dgm:constr type="w" for="ch" forName="childText1_1" refType="w" fact="0.4265"/>
            <dgm:constr type="h" for="ch" forName="childText1_1" refType="h" fact="0.4611"/>
            <dgm:constr type="l" for="ch" forName="childText1_2" refType="w" fact="0.5735"/>
            <dgm:constr type="t" for="ch" forName="childText1_2" refType="h" fact="0.2754"/>
            <dgm:constr type="w" for="ch" forName="childText1_2" refType="w" fact="0.4265"/>
            <dgm:constr type="h" for="ch" forName="childText1_2" refType="h" fact="0.4611"/>
            <dgm:constr type="l" for="ch" forName="ellipse1" refType="w" fact="0"/>
            <dgm:constr type="t" for="ch" forName="ellipse1" refType="h" fact="0.3855"/>
            <dgm:constr type="w" for="ch" forName="ellipse1" refType="w" fact="0.2095"/>
            <dgm:constr type="h" for="ch" forName="ellipse1" refType="h" fact="0.2264"/>
            <dgm:constr type="l" for="ch" forName="ellipse3" refType="w" fact="0.6181"/>
            <dgm:constr type="t" for="ch" forName="ellipse3" refType="h" fact="0.7647"/>
            <dgm:constr type="w" for="ch" forName="ellipse3" refType="w" fact="0.1219"/>
            <dgm:constr type="h" for="ch" forName="ellipse3" refType="h" fact="0.1317"/>
            <dgm:constr type="l" for="ch" forName="ellipse2" refType="w" fact="0.6188"/>
            <dgm:constr type="t" for="ch" forName="ellipse2" refType="h" fact="0.0907"/>
            <dgm:constr type="w" for="ch" forName="ellipse2" refType="w" fact="0.1219"/>
            <dgm:constr type="h" for="ch" forName="ellipse2" refType="h" fact="0.1317"/>
          </dgm:constrLst>
        </dgm:if>
        <dgm:else name="Name38">
          <dgm:alg type="composite">
            <dgm:param type="ar" val="0.9472"/>
          </dgm:alg>
          <dgm:constrLst>
            <dgm:constr type="l" for="ch" forName="childText1_3" refType="w" fact="0"/>
            <dgm:constr type="t" for="ch" forName="childText1_3" refType="h" fact="0.6035"/>
            <dgm:constr type="w" for="ch" forName="childText1_3" refType="w" fact="0.4186"/>
            <dgm:constr type="h" for="ch" forName="childText1_3" refType="h" fact="0.3965"/>
            <dgm:constr type="l" for="ch" forName="childText1_1" refType="w" fact="0.0981"/>
            <dgm:constr type="t" for="ch" forName="childText1_1" refType="h" fact="0"/>
            <dgm:constr type="w" for="ch" forName="childText1_1" refType="w" fact="0.4186"/>
            <dgm:constr type="h" for="ch" forName="childText1_1" refType="h" fact="0.3965"/>
            <dgm:constr type="l" for="ch" forName="childText1_2" refType="w" fact="0.5385"/>
            <dgm:constr type="t" for="ch" forName="childText1_2" refType="h" fact="0.1304"/>
            <dgm:constr type="w" for="ch" forName="childText1_2" refType="w" fact="0.4186"/>
            <dgm:constr type="h" for="ch" forName="childText1_2" refType="h" fact="0.3965"/>
            <dgm:constr type="l" for="ch" forName="ellipse4" refType="w" fact="0.3222"/>
            <dgm:constr type="t" for="ch" forName="ellipse4" refType="h" fact="0.4232"/>
            <dgm:constr type="w" for="ch" forName="ellipse4" refType="w" fact="0.2056"/>
            <dgm:constr type="h" for="ch" forName="ellipse4" refType="h" fact="0.1947"/>
            <dgm:constr type="l" for="ch" forName="ellipse1" refType="w" fact="0.1489"/>
            <dgm:constr type="t" for="ch" forName="ellipse1" refType="h" fact="0.4502"/>
            <dgm:constr type="w" for="ch" forName="ellipse1" refType="w" fact="0.1196"/>
            <dgm:constr type="h" for="ch" forName="ellipse1" refType="h" fact="0.1133"/>
            <dgm:constr type="l" for="ch" forName="ellipse2" refType="w" fact="0.5384"/>
            <dgm:constr type="t" for="ch" forName="ellipse2" refType="h" fact="0.0124"/>
            <dgm:constr type="w" for="ch" forName="ellipse2" refType="w" fact="0.1196"/>
            <dgm:constr type="h" for="ch" forName="ellipse2" refType="h" fact="0.1133"/>
            <dgm:constr type="l" for="ch" forName="childText1_4" refType="w" fact="0.4625"/>
            <dgm:constr type="t" for="ch" forName="childText1_4" refType="h" fact="0.5719"/>
            <dgm:constr type="w" for="ch" forName="childText1_4" refType="w" fact="0.4186"/>
            <dgm:constr type="h" for="ch" forName="childText1_4" refType="h" fact="0.3965"/>
            <dgm:constr type="l" for="ch" forName="ellipse3" refType="w" fact="0.8804"/>
            <dgm:constr type="t" for="ch" forName="ellipse3" refType="h" fact="0.5329"/>
            <dgm:constr type="w" for="ch" forName="ellipse3" refType="w" fact="0.1196"/>
            <dgm:constr type="h" for="ch" forName="ellipse3" refType="h" fact="0.1133"/>
            <dgm:constr type="l" for="ch" forName="ellipse5" refType="w" fact="0.0146"/>
            <dgm:constr type="t" for="ch" forName="ellipse5" refType="h" fact="0.5228"/>
            <dgm:constr type="w" for="ch" forName="ellipse5" refType="w" fact="0.0899"/>
            <dgm:constr type="h" for="ch" forName="ellipse5" refType="h" fact="0.0851"/>
          </dgm:constrLst>
        </dgm:else>
      </dgm:choose>
      <dgm:forEach name="Name39" axis="ch ch" ptType="node node" st="1 1" cnt="1 1">
        <dgm:layoutNode name="childText1_1"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1" styleLbl="vennNode1">
          <dgm:alg type="sp"/>
          <dgm:shape xmlns:r="http://schemas.openxmlformats.org/officeDocument/2006/relationships" type="ellipse" r:blip="">
            <dgm:adjLst/>
          </dgm:shape>
          <dgm:presOf/>
        </dgm:layoutNode>
        <dgm:layoutNode name="ellipse2" styleLbl="vennNode1">
          <dgm:alg type="sp"/>
          <dgm:shape xmlns:r="http://schemas.openxmlformats.org/officeDocument/2006/relationships" type="ellipse" r:blip="">
            <dgm:adjLst/>
          </dgm:shape>
          <dgm:presOf/>
        </dgm:layoutNode>
      </dgm:forEach>
      <dgm:forEach name="Name40" axis="ch ch" ptType="node node" st="1 2" cnt="1 1">
        <dgm:layoutNode name="childText1_2"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3" styleLbl="vennNode1">
          <dgm:alg type="sp"/>
          <dgm:shape xmlns:r="http://schemas.openxmlformats.org/officeDocument/2006/relationships" type="ellipse" r:blip="">
            <dgm:adjLst/>
          </dgm:shape>
          <dgm:presOf/>
        </dgm:layoutNode>
      </dgm:forEach>
      <dgm:forEach name="Name41" axis="ch ch" ptType="node node" st="1 3" cnt="1 1">
        <dgm:layoutNode name="childText1_3"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forEach name="Name42" axis="ch ch" ptType="node node" st="1 4" cnt="1 1">
        <dgm:layoutNode name="childText1_4"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4" styleLbl="vennNode1">
          <dgm:alg type="sp"/>
          <dgm:shape xmlns:r="http://schemas.openxmlformats.org/officeDocument/2006/relationships" type="ellipse" r:blip="">
            <dgm:adjLst/>
          </dgm:shape>
          <dgm:presOf/>
        </dgm:layoutNode>
        <dgm:layoutNode name="ellipse5" styleLbl="vennNode1">
          <dgm:alg type="sp"/>
          <dgm:shape xmlns:r="http://schemas.openxmlformats.org/officeDocument/2006/relationships" type="ellipse" r:blip="">
            <dgm:adjLst/>
          </dgm:shape>
          <dgm:presOf/>
        </dgm:layoutNode>
      </dgm:forEach>
    </dgm:layoutNode>
    <dgm:choose name="Name43">
      <dgm:if name="Name44" axis="ch ch" ptType="node node" st="3 1" cnt="1 0" func="cnt" op="gte" val="1">
        <dgm:layoutNode name="rightChild">
          <dgm:varLst>
            <dgm:chMax val="0"/>
            <dgm:chPref val="0"/>
          </dgm:varLst>
          <dgm:alg type="tx"/>
          <dgm:shape xmlns:r="http://schemas.openxmlformats.org/officeDocument/2006/relationships" type="ellipse" r:blip="">
            <dgm:adjLst/>
          </dgm:shape>
          <dgm:presOf axis="ch des"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5"/>
    </dgm:choose>
    <dgm:layoutNode name="parentText1" styleLbl="revTx">
      <dgm:varLst>
        <dgm:chMax val="4"/>
        <dgm:chPref val="3"/>
        <dgm:bulletEnabled val="1"/>
      </dgm:varLst>
      <dgm:alg type="tx"/>
      <dgm:shape xmlns:r="http://schemas.openxmlformats.org/officeDocument/2006/relationships" type="rect" r:blip="">
        <dgm:adjLst/>
      </dgm:shap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Def>
</file>

<file path=ppt/diagrams/layout3.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6.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86225" cy="354013"/>
          </a:xfrm>
          <a:prstGeom prst="rect">
            <a:avLst/>
          </a:prstGeom>
        </p:spPr>
        <p:txBody>
          <a:bodyPr vert="horz" lIns="91440" tIns="45720" rIns="91440" bIns="45720" rtlCol="0"/>
          <a:lstStyle>
            <a:lvl1pPr algn="l">
              <a:defRPr sz="1200" b="0">
                <a:solidFill>
                  <a:srgbClr val="CCCCCC"/>
                </a:solidFill>
                <a:effectLst/>
                <a:latin typeface="Verdana" pitchFamily="34" charset="0"/>
              </a:defRPr>
            </a:lvl1pPr>
          </a:lstStyle>
          <a:p>
            <a:pPr>
              <a:defRPr/>
            </a:pPr>
            <a:endParaRPr lang="en-US" dirty="0">
              <a:latin typeface="Arial Unicode MS" pitchFamily="34" charset="-128"/>
            </a:endParaRPr>
          </a:p>
        </p:txBody>
      </p:sp>
      <p:sp>
        <p:nvSpPr>
          <p:cNvPr id="3" name="Date Placeholder 2"/>
          <p:cNvSpPr>
            <a:spLocks noGrp="1"/>
          </p:cNvSpPr>
          <p:nvPr>
            <p:ph type="dt" sz="quarter" idx="1"/>
          </p:nvPr>
        </p:nvSpPr>
        <p:spPr>
          <a:xfrm>
            <a:off x="5341938" y="0"/>
            <a:ext cx="4086225" cy="354013"/>
          </a:xfrm>
          <a:prstGeom prst="rect">
            <a:avLst/>
          </a:prstGeom>
        </p:spPr>
        <p:txBody>
          <a:bodyPr vert="horz" lIns="91440" tIns="45720" rIns="91440" bIns="45720" rtlCol="0"/>
          <a:lstStyle>
            <a:lvl1pPr algn="r">
              <a:defRPr sz="1200" b="0" smtClean="0">
                <a:solidFill>
                  <a:srgbClr val="CCCCCC"/>
                </a:solidFill>
                <a:effectLst/>
                <a:latin typeface="Verdana" pitchFamily="34" charset="0"/>
              </a:defRPr>
            </a:lvl1pPr>
          </a:lstStyle>
          <a:p>
            <a:pPr>
              <a:defRPr/>
            </a:pPr>
            <a:fld id="{C23F6E0D-E1CD-4A95-B740-720770B7FDA4}" type="datetimeFigureOut">
              <a:rPr lang="en-US">
                <a:latin typeface="Arial Unicode MS" pitchFamily="34" charset="-128"/>
              </a:rPr>
              <a:pPr>
                <a:defRPr/>
              </a:pPr>
              <a:t>13/04/25</a:t>
            </a:fld>
            <a:endParaRPr lang="en-US" dirty="0">
              <a:latin typeface="Arial Unicode MS" pitchFamily="34" charset="-128"/>
            </a:endParaRPr>
          </a:p>
        </p:txBody>
      </p:sp>
      <p:sp>
        <p:nvSpPr>
          <p:cNvPr id="4" name="Footer Placeholder 3"/>
          <p:cNvSpPr>
            <a:spLocks noGrp="1"/>
          </p:cNvSpPr>
          <p:nvPr>
            <p:ph type="ftr" sz="quarter" idx="2"/>
          </p:nvPr>
        </p:nvSpPr>
        <p:spPr>
          <a:xfrm>
            <a:off x="0" y="6731000"/>
            <a:ext cx="4086225" cy="354013"/>
          </a:xfrm>
          <a:prstGeom prst="rect">
            <a:avLst/>
          </a:prstGeom>
        </p:spPr>
        <p:txBody>
          <a:bodyPr vert="horz" lIns="91440" tIns="45720" rIns="91440" bIns="45720" rtlCol="0" anchor="b"/>
          <a:lstStyle>
            <a:lvl1pPr algn="l">
              <a:defRPr sz="1200" b="0">
                <a:solidFill>
                  <a:srgbClr val="CCCCCC"/>
                </a:solidFill>
                <a:effectLst/>
                <a:latin typeface="Verdana" pitchFamily="34" charset="0"/>
              </a:defRPr>
            </a:lvl1pPr>
          </a:lstStyle>
          <a:p>
            <a:pPr>
              <a:defRPr/>
            </a:pPr>
            <a:endParaRPr lang="en-US" dirty="0">
              <a:latin typeface="Arial Unicode MS" pitchFamily="34" charset="-128"/>
            </a:endParaRPr>
          </a:p>
        </p:txBody>
      </p:sp>
      <p:sp>
        <p:nvSpPr>
          <p:cNvPr id="5" name="Slide Number Placeholder 4"/>
          <p:cNvSpPr>
            <a:spLocks noGrp="1"/>
          </p:cNvSpPr>
          <p:nvPr>
            <p:ph type="sldNum" sz="quarter" idx="3"/>
          </p:nvPr>
        </p:nvSpPr>
        <p:spPr>
          <a:xfrm>
            <a:off x="5341938" y="6731000"/>
            <a:ext cx="4086225" cy="354013"/>
          </a:xfrm>
          <a:prstGeom prst="rect">
            <a:avLst/>
          </a:prstGeom>
        </p:spPr>
        <p:txBody>
          <a:bodyPr vert="horz" lIns="91440" tIns="45720" rIns="91440" bIns="45720" rtlCol="0" anchor="b"/>
          <a:lstStyle>
            <a:lvl1pPr algn="r">
              <a:defRPr sz="1200" b="0" smtClean="0">
                <a:solidFill>
                  <a:srgbClr val="CCCCCC"/>
                </a:solidFill>
                <a:effectLst/>
                <a:latin typeface="Verdana" pitchFamily="34" charset="0"/>
              </a:defRPr>
            </a:lvl1pPr>
          </a:lstStyle>
          <a:p>
            <a:pPr>
              <a:defRPr/>
            </a:pPr>
            <a:fld id="{A09FD72B-221A-4E2E-B87A-524EF2F935AE}" type="slidenum">
              <a:rPr lang="en-US">
                <a:latin typeface="Arial Unicode MS" pitchFamily="34" charset="-128"/>
              </a:rPr>
              <a:pPr>
                <a:defRPr/>
              </a:pPr>
              <a:t>‹#›</a:t>
            </a:fld>
            <a:endParaRPr lang="en-US" dirty="0">
              <a:latin typeface="Arial Unicode MS" pitchFamily="34" charset="-128"/>
            </a:endParaRPr>
          </a:p>
        </p:txBody>
      </p:sp>
    </p:spTree>
    <p:extLst>
      <p:ext uri="{BB962C8B-B14F-4D97-AF65-F5344CB8AC3E}">
        <p14:creationId xmlns:p14="http://schemas.microsoft.com/office/powerpoint/2010/main" val="888163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84638" cy="354013"/>
          </a:xfrm>
          <a:prstGeom prst="rect">
            <a:avLst/>
          </a:prstGeom>
          <a:noFill/>
          <a:ln w="9525">
            <a:noFill/>
            <a:miter lim="800000"/>
            <a:headEnd/>
            <a:tailEnd/>
          </a:ln>
          <a:effectLst/>
        </p:spPr>
        <p:txBody>
          <a:bodyPr vert="horz" wrap="square" lIns="94375" tIns="47188" rIns="94375" bIns="47188" numCol="1" anchor="t" anchorCtr="0" compatLnSpc="1">
            <a:prstTxWarp prst="textNoShape">
              <a:avLst/>
            </a:prstTxWarp>
          </a:bodyPr>
          <a:lstStyle>
            <a:lvl1pPr algn="l" defTabSz="942975" eaLnBrk="1" hangingPunct="1">
              <a:spcBef>
                <a:spcPct val="0"/>
              </a:spcBef>
              <a:defRPr sz="1200" b="0">
                <a:solidFill>
                  <a:schemeClr val="tx1"/>
                </a:solidFill>
                <a:effectLst/>
                <a:latin typeface="Arial Unicode MS" pitchFamily="34" charset="-128"/>
                <a:cs typeface="Arial" charset="0"/>
              </a:defRPr>
            </a:lvl1pPr>
          </a:lstStyle>
          <a:p>
            <a:pPr>
              <a:defRPr/>
            </a:pPr>
            <a:endParaRPr lang="en-US" dirty="0"/>
          </a:p>
        </p:txBody>
      </p:sp>
      <p:sp>
        <p:nvSpPr>
          <p:cNvPr id="4099" name="Rectangle 3"/>
          <p:cNvSpPr>
            <a:spLocks noGrp="1" noChangeArrowheads="1"/>
          </p:cNvSpPr>
          <p:nvPr>
            <p:ph type="dt" idx="1"/>
          </p:nvPr>
        </p:nvSpPr>
        <p:spPr bwMode="auto">
          <a:xfrm>
            <a:off x="5341938" y="0"/>
            <a:ext cx="4086225" cy="354013"/>
          </a:xfrm>
          <a:prstGeom prst="rect">
            <a:avLst/>
          </a:prstGeom>
          <a:noFill/>
          <a:ln w="9525">
            <a:noFill/>
            <a:miter lim="800000"/>
            <a:headEnd/>
            <a:tailEnd/>
          </a:ln>
          <a:effectLst/>
        </p:spPr>
        <p:txBody>
          <a:bodyPr vert="horz" wrap="square" lIns="94375" tIns="47188" rIns="94375" bIns="47188" numCol="1" anchor="t" anchorCtr="0" compatLnSpc="1">
            <a:prstTxWarp prst="textNoShape">
              <a:avLst/>
            </a:prstTxWarp>
          </a:bodyPr>
          <a:lstStyle>
            <a:lvl1pPr algn="r" defTabSz="942975" eaLnBrk="1" hangingPunct="1">
              <a:spcBef>
                <a:spcPct val="0"/>
              </a:spcBef>
              <a:defRPr sz="1200" b="0">
                <a:solidFill>
                  <a:schemeClr val="tx1"/>
                </a:solidFill>
                <a:effectLst/>
                <a:latin typeface="Arial Unicode MS" pitchFamily="34" charset="-128"/>
                <a:cs typeface="Arial" charset="0"/>
              </a:defRPr>
            </a:lvl1pPr>
          </a:lstStyle>
          <a:p>
            <a:pPr>
              <a:defRPr/>
            </a:pPr>
            <a:endParaRPr lang="en-US" dirty="0"/>
          </a:p>
        </p:txBody>
      </p:sp>
      <p:sp>
        <p:nvSpPr>
          <p:cNvPr id="9220" name="Rectangle 4"/>
          <p:cNvSpPr>
            <a:spLocks noGrp="1" noRot="1" noChangeAspect="1" noChangeArrowheads="1" noTextEdit="1"/>
          </p:cNvSpPr>
          <p:nvPr>
            <p:ph type="sldImg" idx="2"/>
          </p:nvPr>
        </p:nvSpPr>
        <p:spPr bwMode="auto">
          <a:xfrm>
            <a:off x="2354263" y="531813"/>
            <a:ext cx="4724400" cy="2657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41388" y="3367088"/>
            <a:ext cx="7546975" cy="3189287"/>
          </a:xfrm>
          <a:prstGeom prst="rect">
            <a:avLst/>
          </a:prstGeom>
          <a:noFill/>
          <a:ln w="9525">
            <a:noFill/>
            <a:miter lim="800000"/>
            <a:headEnd/>
            <a:tailEnd/>
          </a:ln>
          <a:effectLst/>
        </p:spPr>
        <p:txBody>
          <a:bodyPr vert="horz" wrap="square" lIns="94375" tIns="47188" rIns="94375" bIns="4718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102" name="Rectangle 6"/>
          <p:cNvSpPr>
            <a:spLocks noGrp="1" noChangeArrowheads="1"/>
          </p:cNvSpPr>
          <p:nvPr>
            <p:ph type="ftr" sz="quarter" idx="4"/>
          </p:nvPr>
        </p:nvSpPr>
        <p:spPr bwMode="auto">
          <a:xfrm>
            <a:off x="0" y="6731000"/>
            <a:ext cx="4084638" cy="354013"/>
          </a:xfrm>
          <a:prstGeom prst="rect">
            <a:avLst/>
          </a:prstGeom>
          <a:noFill/>
          <a:ln w="9525">
            <a:noFill/>
            <a:miter lim="800000"/>
            <a:headEnd/>
            <a:tailEnd/>
          </a:ln>
          <a:effectLst/>
        </p:spPr>
        <p:txBody>
          <a:bodyPr vert="horz" wrap="square" lIns="94375" tIns="47188" rIns="94375" bIns="47188" numCol="1" anchor="b" anchorCtr="0" compatLnSpc="1">
            <a:prstTxWarp prst="textNoShape">
              <a:avLst/>
            </a:prstTxWarp>
          </a:bodyPr>
          <a:lstStyle>
            <a:lvl1pPr algn="l" defTabSz="942975" eaLnBrk="1" hangingPunct="1">
              <a:spcBef>
                <a:spcPct val="0"/>
              </a:spcBef>
              <a:defRPr sz="1200" b="0">
                <a:solidFill>
                  <a:schemeClr val="tx1"/>
                </a:solidFill>
                <a:effectLst/>
                <a:latin typeface="Arial Unicode MS" pitchFamily="34" charset="-128"/>
                <a:cs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341938" y="6731000"/>
            <a:ext cx="4086225" cy="354013"/>
          </a:xfrm>
          <a:prstGeom prst="rect">
            <a:avLst/>
          </a:prstGeom>
          <a:noFill/>
          <a:ln w="9525">
            <a:noFill/>
            <a:miter lim="800000"/>
            <a:headEnd/>
            <a:tailEnd/>
          </a:ln>
          <a:effectLst/>
        </p:spPr>
        <p:txBody>
          <a:bodyPr vert="horz" wrap="square" lIns="94375" tIns="47188" rIns="94375" bIns="47188" numCol="1" anchor="b" anchorCtr="0" compatLnSpc="1">
            <a:prstTxWarp prst="textNoShape">
              <a:avLst/>
            </a:prstTxWarp>
          </a:bodyPr>
          <a:lstStyle>
            <a:lvl1pPr algn="r" defTabSz="942975" eaLnBrk="1" hangingPunct="1">
              <a:spcBef>
                <a:spcPct val="0"/>
              </a:spcBef>
              <a:defRPr sz="1200" b="0">
                <a:solidFill>
                  <a:schemeClr val="tx1"/>
                </a:solidFill>
                <a:effectLst/>
                <a:latin typeface="Arial Unicode MS" pitchFamily="34" charset="-128"/>
                <a:cs typeface="Arial" charset="0"/>
              </a:defRPr>
            </a:lvl1pPr>
          </a:lstStyle>
          <a:p>
            <a:pPr>
              <a:defRPr/>
            </a:pPr>
            <a:fld id="{601CAD30-07C1-4A6F-9701-5EEABBBFE763}" type="slidenum">
              <a:rPr lang="en-US" smtClean="0"/>
              <a:pPr>
                <a:defRPr/>
              </a:pPr>
              <a:t>‹#›</a:t>
            </a:fld>
            <a:endParaRPr lang="en-US" dirty="0"/>
          </a:p>
        </p:txBody>
      </p:sp>
    </p:spTree>
    <p:extLst>
      <p:ext uri="{BB962C8B-B14F-4D97-AF65-F5344CB8AC3E}">
        <p14:creationId xmlns:p14="http://schemas.microsoft.com/office/powerpoint/2010/main" val="17615416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000" kern="1200">
        <a:solidFill>
          <a:schemeClr val="tx1"/>
        </a:solidFill>
        <a:latin typeface="Arial Unicode MS" pitchFamily="34" charset="-128"/>
        <a:ea typeface="+mn-ea"/>
        <a:cs typeface="Arial" charset="0"/>
      </a:defRPr>
    </a:lvl1pPr>
    <a:lvl2pPr marL="389626" algn="l" rtl="0" fontAlgn="base">
      <a:spcBef>
        <a:spcPct val="30000"/>
      </a:spcBef>
      <a:spcAft>
        <a:spcPct val="0"/>
      </a:spcAft>
      <a:defRPr sz="1000" kern="1200">
        <a:solidFill>
          <a:schemeClr val="tx1"/>
        </a:solidFill>
        <a:latin typeface="Arial Unicode MS" pitchFamily="34" charset="-128"/>
        <a:ea typeface="+mn-ea"/>
        <a:cs typeface="Arial" charset="0"/>
      </a:defRPr>
    </a:lvl2pPr>
    <a:lvl3pPr marL="779252" algn="l" rtl="0" fontAlgn="base">
      <a:spcBef>
        <a:spcPct val="30000"/>
      </a:spcBef>
      <a:spcAft>
        <a:spcPct val="0"/>
      </a:spcAft>
      <a:defRPr sz="1000" kern="1200">
        <a:solidFill>
          <a:schemeClr val="tx1"/>
        </a:solidFill>
        <a:latin typeface="Arial Unicode MS" pitchFamily="34" charset="-128"/>
        <a:ea typeface="+mn-ea"/>
        <a:cs typeface="Arial" charset="0"/>
      </a:defRPr>
    </a:lvl3pPr>
    <a:lvl4pPr marL="1168878" algn="l" rtl="0" fontAlgn="base">
      <a:spcBef>
        <a:spcPct val="30000"/>
      </a:spcBef>
      <a:spcAft>
        <a:spcPct val="0"/>
      </a:spcAft>
      <a:defRPr sz="1000" kern="1200">
        <a:solidFill>
          <a:schemeClr val="tx1"/>
        </a:solidFill>
        <a:latin typeface="Arial Unicode MS" pitchFamily="34" charset="-128"/>
        <a:ea typeface="+mn-ea"/>
        <a:cs typeface="Arial" charset="0"/>
      </a:defRPr>
    </a:lvl4pPr>
    <a:lvl5pPr marL="1558503" algn="l" rtl="0" fontAlgn="base">
      <a:spcBef>
        <a:spcPct val="30000"/>
      </a:spcBef>
      <a:spcAft>
        <a:spcPct val="0"/>
      </a:spcAft>
      <a:defRPr sz="1000" kern="1200">
        <a:solidFill>
          <a:schemeClr val="tx1"/>
        </a:solidFill>
        <a:latin typeface="Arial Unicode MS" pitchFamily="34" charset="-128"/>
        <a:ea typeface="+mn-ea"/>
        <a:cs typeface="Arial" charset="0"/>
      </a:defRPr>
    </a:lvl5pPr>
    <a:lvl6pPr marL="1948129" algn="l" defTabSz="779252" rtl="0" eaLnBrk="1" latinLnBrk="0" hangingPunct="1">
      <a:defRPr sz="1000" kern="1200">
        <a:solidFill>
          <a:schemeClr val="tx1"/>
        </a:solidFill>
        <a:latin typeface="+mn-lt"/>
        <a:ea typeface="+mn-ea"/>
        <a:cs typeface="+mn-cs"/>
      </a:defRPr>
    </a:lvl6pPr>
    <a:lvl7pPr marL="2337755" algn="l" defTabSz="779252" rtl="0" eaLnBrk="1" latinLnBrk="0" hangingPunct="1">
      <a:defRPr sz="1000" kern="1200">
        <a:solidFill>
          <a:schemeClr val="tx1"/>
        </a:solidFill>
        <a:latin typeface="+mn-lt"/>
        <a:ea typeface="+mn-ea"/>
        <a:cs typeface="+mn-cs"/>
      </a:defRPr>
    </a:lvl7pPr>
    <a:lvl8pPr marL="2727381" algn="l" defTabSz="779252" rtl="0" eaLnBrk="1" latinLnBrk="0" hangingPunct="1">
      <a:defRPr sz="1000" kern="1200">
        <a:solidFill>
          <a:schemeClr val="tx1"/>
        </a:solidFill>
        <a:latin typeface="+mn-lt"/>
        <a:ea typeface="+mn-ea"/>
        <a:cs typeface="+mn-cs"/>
      </a:defRPr>
    </a:lvl8pPr>
    <a:lvl9pPr marL="3117007" algn="l" defTabSz="779252"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a:ln/>
        </p:spPr>
      </p:sp>
      <p:sp>
        <p:nvSpPr>
          <p:cNvPr id="95234" name="Notes Placeholder 2"/>
          <p:cNvSpPr>
            <a:spLocks noGrp="1"/>
          </p:cNvSpPr>
          <p:nvPr>
            <p:ph type="body" idx="1"/>
          </p:nvPr>
        </p:nvSpPr>
        <p:spPr>
          <a:noFill/>
          <a:ln/>
        </p:spPr>
        <p:txBody>
          <a:bodyPr/>
          <a:lstStyle/>
          <a:p>
            <a:endParaRPr lang="en-GB" smtClean="0"/>
          </a:p>
        </p:txBody>
      </p:sp>
      <p:sp>
        <p:nvSpPr>
          <p:cNvPr id="95235" name="Slide Number Placeholder 3"/>
          <p:cNvSpPr>
            <a:spLocks noGrp="1"/>
          </p:cNvSpPr>
          <p:nvPr>
            <p:ph type="sldNum" sz="quarter" idx="5"/>
          </p:nvPr>
        </p:nvSpPr>
        <p:spPr>
          <a:noFill/>
        </p:spPr>
        <p:txBody>
          <a:bodyPr/>
          <a:lstStyle/>
          <a:p>
            <a:fld id="{EED24DD9-9EBB-49CD-98C8-F003BC454480}"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p:cNvSpPr>
          <p:nvPr>
            <p:ph type="sldImg"/>
          </p:nvPr>
        </p:nvSpPr>
        <p:spPr>
          <a:ln/>
        </p:spPr>
      </p:sp>
      <p:sp>
        <p:nvSpPr>
          <p:cNvPr id="125954" name="Notes Placeholder 2"/>
          <p:cNvSpPr>
            <a:spLocks noGrp="1"/>
          </p:cNvSpPr>
          <p:nvPr>
            <p:ph type="body" idx="1"/>
          </p:nvPr>
        </p:nvSpPr>
        <p:spPr>
          <a:noFill/>
          <a:ln/>
        </p:spPr>
        <p:txBody>
          <a:bodyPr/>
          <a:lstStyle/>
          <a:p>
            <a:endParaRPr lang="en-GB" smtClean="0"/>
          </a:p>
        </p:txBody>
      </p:sp>
      <p:sp>
        <p:nvSpPr>
          <p:cNvPr id="125955" name="Slide Number Placeholder 3"/>
          <p:cNvSpPr>
            <a:spLocks noGrp="1"/>
          </p:cNvSpPr>
          <p:nvPr>
            <p:ph type="sldNum" sz="quarter" idx="5"/>
          </p:nvPr>
        </p:nvSpPr>
        <p:spPr>
          <a:noFill/>
        </p:spPr>
        <p:txBody>
          <a:bodyPr/>
          <a:lstStyle/>
          <a:p>
            <a:fld id="{3C0CEE55-409B-4797-95AE-971779AF6095}" type="slidenum">
              <a:rPr lang="en-US" smtClean="0"/>
              <a:pPr/>
              <a:t>13</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p:cNvSpPr>
          <p:nvPr>
            <p:ph type="sldImg"/>
          </p:nvPr>
        </p:nvSpPr>
        <p:spPr>
          <a:ln/>
        </p:spPr>
      </p:sp>
      <p:sp>
        <p:nvSpPr>
          <p:cNvPr id="125954" name="Notes Placeholder 2"/>
          <p:cNvSpPr>
            <a:spLocks noGrp="1"/>
          </p:cNvSpPr>
          <p:nvPr>
            <p:ph type="body" idx="1"/>
          </p:nvPr>
        </p:nvSpPr>
        <p:spPr>
          <a:noFill/>
          <a:ln/>
        </p:spPr>
        <p:txBody>
          <a:bodyPr/>
          <a:lstStyle/>
          <a:p>
            <a:endParaRPr lang="en-GB" smtClean="0"/>
          </a:p>
        </p:txBody>
      </p:sp>
      <p:sp>
        <p:nvSpPr>
          <p:cNvPr id="125955" name="Slide Number Placeholder 3"/>
          <p:cNvSpPr>
            <a:spLocks noGrp="1"/>
          </p:cNvSpPr>
          <p:nvPr>
            <p:ph type="sldNum" sz="quarter" idx="5"/>
          </p:nvPr>
        </p:nvSpPr>
        <p:spPr>
          <a:noFill/>
        </p:spPr>
        <p:txBody>
          <a:bodyPr/>
          <a:lstStyle/>
          <a:p>
            <a:fld id="{3C0CEE55-409B-4797-95AE-971779AF6095}" type="slidenum">
              <a:rPr lang="en-US" smtClean="0"/>
              <a:pPr/>
              <a:t>14</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p:cNvSpPr>
            <a:spLocks noGrp="1" noRot="1" noChangeAspect="1"/>
          </p:cNvSpPr>
          <p:nvPr>
            <p:ph type="sldImg"/>
          </p:nvPr>
        </p:nvSpPr>
        <p:spPr>
          <a:ln/>
        </p:spPr>
      </p:sp>
      <p:sp>
        <p:nvSpPr>
          <p:cNvPr id="136194" name="Notes Placeholder 2"/>
          <p:cNvSpPr>
            <a:spLocks noGrp="1"/>
          </p:cNvSpPr>
          <p:nvPr>
            <p:ph type="body" idx="1"/>
          </p:nvPr>
        </p:nvSpPr>
        <p:spPr>
          <a:noFill/>
          <a:ln/>
        </p:spPr>
        <p:txBody>
          <a:bodyPr/>
          <a:lstStyle/>
          <a:p>
            <a:endParaRPr lang="en-GB" smtClean="0"/>
          </a:p>
        </p:txBody>
      </p:sp>
      <p:sp>
        <p:nvSpPr>
          <p:cNvPr id="136195" name="Slide Number Placeholder 3"/>
          <p:cNvSpPr>
            <a:spLocks noGrp="1"/>
          </p:cNvSpPr>
          <p:nvPr>
            <p:ph type="sldNum" sz="quarter" idx="5"/>
          </p:nvPr>
        </p:nvSpPr>
        <p:spPr>
          <a:noFill/>
        </p:spPr>
        <p:txBody>
          <a:bodyPr/>
          <a:lstStyle/>
          <a:p>
            <a:fld id="{6E94FD59-D41F-41BF-A1F8-5EF3C12F43A6}" type="slidenum">
              <a:rPr lang="en-US" smtClean="0"/>
              <a:pPr/>
              <a:t>15</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p:cNvSpPr>
            <a:spLocks noGrp="1" noRot="1" noChangeAspect="1"/>
          </p:cNvSpPr>
          <p:nvPr>
            <p:ph type="sldImg"/>
          </p:nvPr>
        </p:nvSpPr>
        <p:spPr>
          <a:ln/>
        </p:spPr>
      </p:sp>
      <p:sp>
        <p:nvSpPr>
          <p:cNvPr id="144386" name="Notes Placeholder 2"/>
          <p:cNvSpPr>
            <a:spLocks noGrp="1"/>
          </p:cNvSpPr>
          <p:nvPr>
            <p:ph type="body" idx="1"/>
          </p:nvPr>
        </p:nvSpPr>
        <p:spPr>
          <a:noFill/>
          <a:ln/>
        </p:spPr>
        <p:txBody>
          <a:bodyPr/>
          <a:lstStyle/>
          <a:p>
            <a:endParaRPr lang="en-GB" smtClean="0"/>
          </a:p>
        </p:txBody>
      </p:sp>
      <p:sp>
        <p:nvSpPr>
          <p:cNvPr id="144387" name="Slide Number Placeholder 3"/>
          <p:cNvSpPr>
            <a:spLocks noGrp="1"/>
          </p:cNvSpPr>
          <p:nvPr>
            <p:ph type="sldNum" sz="quarter" idx="5"/>
          </p:nvPr>
        </p:nvSpPr>
        <p:spPr>
          <a:noFill/>
        </p:spPr>
        <p:txBody>
          <a:bodyPr/>
          <a:lstStyle/>
          <a:p>
            <a:fld id="{8AC1F643-491A-4CC4-B950-B979F24C5D95}" type="slidenum">
              <a:rPr lang="en-US" smtClean="0"/>
              <a:pPr/>
              <a:t>16</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Image Placeholder 1"/>
          <p:cNvSpPr>
            <a:spLocks noGrp="1" noRot="1" noChangeAspect="1"/>
          </p:cNvSpPr>
          <p:nvPr>
            <p:ph type="sldImg"/>
          </p:nvPr>
        </p:nvSpPr>
        <p:spPr>
          <a:ln/>
        </p:spPr>
      </p:sp>
      <p:sp>
        <p:nvSpPr>
          <p:cNvPr id="146434" name="Notes Placeholder 2"/>
          <p:cNvSpPr>
            <a:spLocks noGrp="1"/>
          </p:cNvSpPr>
          <p:nvPr>
            <p:ph type="body" idx="1"/>
          </p:nvPr>
        </p:nvSpPr>
        <p:spPr>
          <a:noFill/>
          <a:ln/>
        </p:spPr>
        <p:txBody>
          <a:bodyPr/>
          <a:lstStyle/>
          <a:p>
            <a:endParaRPr lang="en-GB" smtClean="0"/>
          </a:p>
        </p:txBody>
      </p:sp>
      <p:sp>
        <p:nvSpPr>
          <p:cNvPr id="146435" name="Slide Number Placeholder 3"/>
          <p:cNvSpPr>
            <a:spLocks noGrp="1"/>
          </p:cNvSpPr>
          <p:nvPr>
            <p:ph type="sldNum" sz="quarter" idx="5"/>
          </p:nvPr>
        </p:nvSpPr>
        <p:spPr>
          <a:noFill/>
        </p:spPr>
        <p:txBody>
          <a:bodyPr/>
          <a:lstStyle/>
          <a:p>
            <a:fld id="{590EE3EF-8298-4669-9C12-C86382B631E5}" type="slidenum">
              <a:rPr lang="en-US" smtClean="0"/>
              <a:pPr/>
              <a:t>17</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p:cNvSpPr>
          <p:nvPr>
            <p:ph type="sldImg"/>
          </p:nvPr>
        </p:nvSpPr>
        <p:spPr>
          <a:ln/>
        </p:spPr>
      </p:sp>
      <p:sp>
        <p:nvSpPr>
          <p:cNvPr id="150530" name="Notes Placeholder 2"/>
          <p:cNvSpPr>
            <a:spLocks noGrp="1"/>
          </p:cNvSpPr>
          <p:nvPr>
            <p:ph type="body" idx="1"/>
          </p:nvPr>
        </p:nvSpPr>
        <p:spPr>
          <a:noFill/>
          <a:ln/>
        </p:spPr>
        <p:txBody>
          <a:bodyPr/>
          <a:lstStyle/>
          <a:p>
            <a:endParaRPr lang="en-GB" smtClean="0"/>
          </a:p>
        </p:txBody>
      </p:sp>
      <p:sp>
        <p:nvSpPr>
          <p:cNvPr id="150531" name="Slide Number Placeholder 3"/>
          <p:cNvSpPr>
            <a:spLocks noGrp="1"/>
          </p:cNvSpPr>
          <p:nvPr>
            <p:ph type="sldNum" sz="quarter" idx="5"/>
          </p:nvPr>
        </p:nvSpPr>
        <p:spPr>
          <a:noFill/>
        </p:spPr>
        <p:txBody>
          <a:bodyPr/>
          <a:lstStyle/>
          <a:p>
            <a:fld id="{4170EBC2-50D6-4356-A28D-4A35FF438644}" type="slidenum">
              <a:rPr lang="en-US" smtClean="0"/>
              <a:pPr/>
              <a:t>18</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p:cNvSpPr>
            <a:spLocks noGrp="1" noRot="1" noChangeAspect="1"/>
          </p:cNvSpPr>
          <p:nvPr>
            <p:ph type="sldImg"/>
          </p:nvPr>
        </p:nvSpPr>
        <p:spPr>
          <a:ln/>
        </p:spPr>
      </p:sp>
      <p:sp>
        <p:nvSpPr>
          <p:cNvPr id="152578" name="Notes Placeholder 2"/>
          <p:cNvSpPr>
            <a:spLocks noGrp="1"/>
          </p:cNvSpPr>
          <p:nvPr>
            <p:ph type="body" idx="1"/>
          </p:nvPr>
        </p:nvSpPr>
        <p:spPr>
          <a:noFill/>
          <a:ln/>
        </p:spPr>
        <p:txBody>
          <a:bodyPr/>
          <a:lstStyle/>
          <a:p>
            <a:endParaRPr lang="en-GB" smtClean="0"/>
          </a:p>
        </p:txBody>
      </p:sp>
      <p:sp>
        <p:nvSpPr>
          <p:cNvPr id="152579" name="Slide Number Placeholder 3"/>
          <p:cNvSpPr>
            <a:spLocks noGrp="1"/>
          </p:cNvSpPr>
          <p:nvPr>
            <p:ph type="sldNum" sz="quarter" idx="5"/>
          </p:nvPr>
        </p:nvSpPr>
        <p:spPr>
          <a:noFill/>
        </p:spPr>
        <p:txBody>
          <a:bodyPr/>
          <a:lstStyle/>
          <a:p>
            <a:fld id="{77C8BCE4-D7B6-4CCA-9CAD-E2B69272FD56}" type="slidenum">
              <a:rPr lang="en-US" smtClean="0"/>
              <a:pPr/>
              <a:t>19</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Slide Image Placeholder 1"/>
          <p:cNvSpPr>
            <a:spLocks noGrp="1" noRot="1" noChangeAspect="1"/>
          </p:cNvSpPr>
          <p:nvPr>
            <p:ph type="sldImg"/>
          </p:nvPr>
        </p:nvSpPr>
        <p:spPr>
          <a:ln/>
        </p:spPr>
      </p:sp>
      <p:sp>
        <p:nvSpPr>
          <p:cNvPr id="154626" name="Notes Placeholder 2"/>
          <p:cNvSpPr>
            <a:spLocks noGrp="1"/>
          </p:cNvSpPr>
          <p:nvPr>
            <p:ph type="body" idx="1"/>
          </p:nvPr>
        </p:nvSpPr>
        <p:spPr>
          <a:noFill/>
          <a:ln/>
        </p:spPr>
        <p:txBody>
          <a:bodyPr/>
          <a:lstStyle/>
          <a:p>
            <a:endParaRPr lang="en-GB" smtClean="0"/>
          </a:p>
        </p:txBody>
      </p:sp>
      <p:sp>
        <p:nvSpPr>
          <p:cNvPr id="154627" name="Slide Number Placeholder 3"/>
          <p:cNvSpPr>
            <a:spLocks noGrp="1"/>
          </p:cNvSpPr>
          <p:nvPr>
            <p:ph type="sldNum" sz="quarter" idx="5"/>
          </p:nvPr>
        </p:nvSpPr>
        <p:spPr>
          <a:noFill/>
        </p:spPr>
        <p:txBody>
          <a:bodyPr/>
          <a:lstStyle/>
          <a:p>
            <a:fld id="{0DC0D07F-4802-4DDC-803C-5FC7753E825E}" type="slidenum">
              <a:rPr lang="en-US" smtClean="0"/>
              <a:pPr/>
              <a:t>20</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p:cNvSpPr>
            <a:spLocks noGrp="1" noRot="1" noChangeAspect="1"/>
          </p:cNvSpPr>
          <p:nvPr>
            <p:ph type="sldImg"/>
          </p:nvPr>
        </p:nvSpPr>
        <p:spPr>
          <a:ln/>
        </p:spPr>
      </p:sp>
      <p:sp>
        <p:nvSpPr>
          <p:cNvPr id="158722" name="Notes Placeholder 2"/>
          <p:cNvSpPr>
            <a:spLocks noGrp="1"/>
          </p:cNvSpPr>
          <p:nvPr>
            <p:ph type="body" idx="1"/>
          </p:nvPr>
        </p:nvSpPr>
        <p:spPr>
          <a:noFill/>
          <a:ln/>
        </p:spPr>
        <p:txBody>
          <a:bodyPr/>
          <a:lstStyle/>
          <a:p>
            <a:endParaRPr lang="en-GB" dirty="0" smtClean="0"/>
          </a:p>
        </p:txBody>
      </p:sp>
      <p:sp>
        <p:nvSpPr>
          <p:cNvPr id="158723" name="Slide Number Placeholder 3"/>
          <p:cNvSpPr>
            <a:spLocks noGrp="1"/>
          </p:cNvSpPr>
          <p:nvPr>
            <p:ph type="sldNum" sz="quarter" idx="5"/>
          </p:nvPr>
        </p:nvSpPr>
        <p:spPr>
          <a:noFill/>
        </p:spPr>
        <p:txBody>
          <a:bodyPr/>
          <a:lstStyle/>
          <a:p>
            <a:fld id="{4D9CD81F-DEFD-4B4C-A563-AA0E58440B9E}" type="slidenum">
              <a:rPr lang="en-US" smtClean="0"/>
              <a:pPr/>
              <a:t>21</a:t>
            </a:fld>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Image Placeholder 1"/>
          <p:cNvSpPr>
            <a:spLocks noGrp="1" noRot="1" noChangeAspect="1"/>
          </p:cNvSpPr>
          <p:nvPr>
            <p:ph type="sldImg"/>
          </p:nvPr>
        </p:nvSpPr>
        <p:spPr>
          <a:ln/>
        </p:spPr>
      </p:sp>
      <p:sp>
        <p:nvSpPr>
          <p:cNvPr id="162818" name="Notes Placeholder 2"/>
          <p:cNvSpPr>
            <a:spLocks noGrp="1"/>
          </p:cNvSpPr>
          <p:nvPr>
            <p:ph type="body" idx="1"/>
          </p:nvPr>
        </p:nvSpPr>
        <p:spPr>
          <a:noFill/>
          <a:ln/>
        </p:spPr>
        <p:txBody>
          <a:bodyPr/>
          <a:lstStyle/>
          <a:p>
            <a:endParaRPr lang="en-GB" dirty="0" smtClean="0"/>
          </a:p>
        </p:txBody>
      </p:sp>
      <p:sp>
        <p:nvSpPr>
          <p:cNvPr id="162819" name="Slide Number Placeholder 3"/>
          <p:cNvSpPr>
            <a:spLocks noGrp="1"/>
          </p:cNvSpPr>
          <p:nvPr>
            <p:ph type="sldNum" sz="quarter" idx="5"/>
          </p:nvPr>
        </p:nvSpPr>
        <p:spPr>
          <a:noFill/>
        </p:spPr>
        <p:txBody>
          <a:bodyPr/>
          <a:lstStyle/>
          <a:p>
            <a:fld id="{13565255-B8FF-4C76-9B8D-D9D606671D56}" type="slidenum">
              <a:rPr lang="en-US" smtClean="0"/>
              <a:pPr/>
              <a:t>22</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a:ln/>
        </p:spPr>
      </p:sp>
      <p:sp>
        <p:nvSpPr>
          <p:cNvPr id="101378" name="Notes Placeholder 2"/>
          <p:cNvSpPr>
            <a:spLocks noGrp="1"/>
          </p:cNvSpPr>
          <p:nvPr>
            <p:ph type="body" idx="1"/>
          </p:nvPr>
        </p:nvSpPr>
        <p:spPr>
          <a:noFill/>
          <a:ln/>
        </p:spPr>
        <p:txBody>
          <a:bodyPr/>
          <a:lstStyle/>
          <a:p>
            <a:endParaRPr lang="en-GB" smtClean="0"/>
          </a:p>
        </p:txBody>
      </p:sp>
      <p:sp>
        <p:nvSpPr>
          <p:cNvPr id="101379" name="Slide Number Placeholder 3"/>
          <p:cNvSpPr>
            <a:spLocks noGrp="1"/>
          </p:cNvSpPr>
          <p:nvPr>
            <p:ph type="sldNum" sz="quarter" idx="5"/>
          </p:nvPr>
        </p:nvSpPr>
        <p:spPr>
          <a:noFill/>
        </p:spPr>
        <p:txBody>
          <a:bodyPr/>
          <a:lstStyle/>
          <a:p>
            <a:fld id="{5CE8341E-1BA2-4E01-ADA8-4EA00823C1C3}" type="slidenum">
              <a:rPr lang="en-US" smtClean="0"/>
              <a:pPr/>
              <a:t>4</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Slide Image Placeholder 1"/>
          <p:cNvSpPr>
            <a:spLocks noGrp="1" noRot="1" noChangeAspect="1"/>
          </p:cNvSpPr>
          <p:nvPr>
            <p:ph type="sldImg"/>
          </p:nvPr>
        </p:nvSpPr>
        <p:spPr>
          <a:ln/>
        </p:spPr>
      </p:sp>
      <p:sp>
        <p:nvSpPr>
          <p:cNvPr id="173058" name="Notes Placeholder 2"/>
          <p:cNvSpPr>
            <a:spLocks noGrp="1"/>
          </p:cNvSpPr>
          <p:nvPr>
            <p:ph type="body" idx="1"/>
          </p:nvPr>
        </p:nvSpPr>
        <p:spPr>
          <a:noFill/>
          <a:ln/>
        </p:spPr>
        <p:txBody>
          <a:bodyPr/>
          <a:lstStyle/>
          <a:p>
            <a:endParaRPr lang="en-GB" dirty="0" smtClean="0"/>
          </a:p>
        </p:txBody>
      </p:sp>
      <p:sp>
        <p:nvSpPr>
          <p:cNvPr id="173059" name="Slide Number Placeholder 3"/>
          <p:cNvSpPr>
            <a:spLocks noGrp="1"/>
          </p:cNvSpPr>
          <p:nvPr>
            <p:ph type="sldNum" sz="quarter" idx="5"/>
          </p:nvPr>
        </p:nvSpPr>
        <p:spPr>
          <a:noFill/>
        </p:spPr>
        <p:txBody>
          <a:bodyPr/>
          <a:lstStyle/>
          <a:p>
            <a:fld id="{4BDA56CE-E017-4336-BF54-3C175D6301EA}" type="slidenum">
              <a:rPr lang="en-US" smtClean="0"/>
              <a:pPr/>
              <a:t>23</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a:ln/>
        </p:spPr>
      </p:sp>
      <p:sp>
        <p:nvSpPr>
          <p:cNvPr id="105474" name="Notes Placeholder 2"/>
          <p:cNvSpPr>
            <a:spLocks noGrp="1"/>
          </p:cNvSpPr>
          <p:nvPr>
            <p:ph type="body" idx="1"/>
          </p:nvPr>
        </p:nvSpPr>
        <p:spPr>
          <a:noFill/>
          <a:ln/>
        </p:spPr>
        <p:txBody>
          <a:bodyPr/>
          <a:lstStyle/>
          <a:p>
            <a:endParaRPr lang="en-GB" smtClean="0"/>
          </a:p>
        </p:txBody>
      </p:sp>
      <p:sp>
        <p:nvSpPr>
          <p:cNvPr id="105475" name="Slide Number Placeholder 3"/>
          <p:cNvSpPr>
            <a:spLocks noGrp="1"/>
          </p:cNvSpPr>
          <p:nvPr>
            <p:ph type="sldNum" sz="quarter" idx="5"/>
          </p:nvPr>
        </p:nvSpPr>
        <p:spPr>
          <a:noFill/>
        </p:spPr>
        <p:txBody>
          <a:bodyPr/>
          <a:lstStyle/>
          <a:p>
            <a:fld id="{C937FDCC-D5EA-4F1F-B48D-9B5EC8D70B1E}" type="slidenum">
              <a:rPr lang="en-US" smtClean="0"/>
              <a:pPr/>
              <a:t>5</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p:cNvSpPr>
          <p:nvPr>
            <p:ph type="sldImg"/>
          </p:nvPr>
        </p:nvSpPr>
        <p:spPr>
          <a:ln/>
        </p:spPr>
      </p:sp>
      <p:sp>
        <p:nvSpPr>
          <p:cNvPr id="111618" name="Notes Placeholder 2"/>
          <p:cNvSpPr>
            <a:spLocks noGrp="1"/>
          </p:cNvSpPr>
          <p:nvPr>
            <p:ph type="body" idx="1"/>
          </p:nvPr>
        </p:nvSpPr>
        <p:spPr>
          <a:noFill/>
          <a:ln/>
        </p:spPr>
        <p:txBody>
          <a:bodyPr/>
          <a:lstStyle/>
          <a:p>
            <a:endParaRPr lang="en-GB" smtClean="0"/>
          </a:p>
        </p:txBody>
      </p:sp>
      <p:sp>
        <p:nvSpPr>
          <p:cNvPr id="111619" name="Slide Number Placeholder 3"/>
          <p:cNvSpPr>
            <a:spLocks noGrp="1"/>
          </p:cNvSpPr>
          <p:nvPr>
            <p:ph type="sldNum" sz="quarter" idx="5"/>
          </p:nvPr>
        </p:nvSpPr>
        <p:spPr>
          <a:noFill/>
        </p:spPr>
        <p:txBody>
          <a:bodyPr/>
          <a:lstStyle/>
          <a:p>
            <a:fld id="{C87B6367-04B4-42F6-AFE1-1CF04EAE0864}" type="slidenum">
              <a:rPr lang="en-US" smtClean="0"/>
              <a:pPr/>
              <a:t>6</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p:cNvSpPr>
          <p:nvPr>
            <p:ph type="sldImg"/>
          </p:nvPr>
        </p:nvSpPr>
        <p:spPr>
          <a:ln/>
        </p:spPr>
      </p:sp>
      <p:sp>
        <p:nvSpPr>
          <p:cNvPr id="113666" name="Notes Placeholder 2"/>
          <p:cNvSpPr>
            <a:spLocks noGrp="1"/>
          </p:cNvSpPr>
          <p:nvPr>
            <p:ph type="body" idx="1"/>
          </p:nvPr>
        </p:nvSpPr>
        <p:spPr>
          <a:noFill/>
          <a:ln/>
        </p:spPr>
        <p:txBody>
          <a:bodyPr/>
          <a:lstStyle/>
          <a:p>
            <a:endParaRPr lang="en-GB" smtClean="0"/>
          </a:p>
        </p:txBody>
      </p:sp>
      <p:sp>
        <p:nvSpPr>
          <p:cNvPr id="113667" name="Slide Number Placeholder 3"/>
          <p:cNvSpPr>
            <a:spLocks noGrp="1"/>
          </p:cNvSpPr>
          <p:nvPr>
            <p:ph type="sldNum" sz="quarter" idx="5"/>
          </p:nvPr>
        </p:nvSpPr>
        <p:spPr>
          <a:noFill/>
        </p:spPr>
        <p:txBody>
          <a:bodyPr/>
          <a:lstStyle/>
          <a:p>
            <a:fld id="{DFC559CD-AE31-4181-B5C6-EAAA91CBE955}" type="slidenum">
              <a:rPr lang="en-US" smtClean="0"/>
              <a:pPr/>
              <a:t>7</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p:cNvSpPr>
          <p:nvPr>
            <p:ph type="sldImg"/>
          </p:nvPr>
        </p:nvSpPr>
        <p:spPr>
          <a:ln/>
        </p:spPr>
      </p:sp>
      <p:sp>
        <p:nvSpPr>
          <p:cNvPr id="115714" name="Notes Placeholder 2"/>
          <p:cNvSpPr>
            <a:spLocks noGrp="1"/>
          </p:cNvSpPr>
          <p:nvPr>
            <p:ph type="body" idx="1"/>
          </p:nvPr>
        </p:nvSpPr>
        <p:spPr>
          <a:noFill/>
          <a:ln/>
        </p:spPr>
        <p:txBody>
          <a:bodyPr/>
          <a:lstStyle/>
          <a:p>
            <a:endParaRPr lang="en-GB" smtClean="0"/>
          </a:p>
        </p:txBody>
      </p:sp>
      <p:sp>
        <p:nvSpPr>
          <p:cNvPr id="115715" name="Slide Number Placeholder 3"/>
          <p:cNvSpPr>
            <a:spLocks noGrp="1"/>
          </p:cNvSpPr>
          <p:nvPr>
            <p:ph type="sldNum" sz="quarter" idx="5"/>
          </p:nvPr>
        </p:nvSpPr>
        <p:spPr>
          <a:noFill/>
        </p:spPr>
        <p:txBody>
          <a:bodyPr/>
          <a:lstStyle/>
          <a:p>
            <a:fld id="{1E063C8E-FA1C-45F3-A901-C28EB91BD9DD}" type="slidenum">
              <a:rPr lang="en-US" smtClean="0"/>
              <a:pPr/>
              <a:t>8</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a:ln/>
        </p:spPr>
      </p:sp>
      <p:sp>
        <p:nvSpPr>
          <p:cNvPr id="117762" name="Notes Placeholder 2"/>
          <p:cNvSpPr>
            <a:spLocks noGrp="1"/>
          </p:cNvSpPr>
          <p:nvPr>
            <p:ph type="body" idx="1"/>
          </p:nvPr>
        </p:nvSpPr>
        <p:spPr>
          <a:noFill/>
          <a:ln/>
        </p:spPr>
        <p:txBody>
          <a:bodyPr/>
          <a:lstStyle/>
          <a:p>
            <a:endParaRPr lang="en-GB" smtClean="0"/>
          </a:p>
        </p:txBody>
      </p:sp>
      <p:sp>
        <p:nvSpPr>
          <p:cNvPr id="117763" name="Slide Number Placeholder 3"/>
          <p:cNvSpPr>
            <a:spLocks noGrp="1"/>
          </p:cNvSpPr>
          <p:nvPr>
            <p:ph type="sldNum" sz="quarter" idx="5"/>
          </p:nvPr>
        </p:nvSpPr>
        <p:spPr>
          <a:noFill/>
        </p:spPr>
        <p:txBody>
          <a:bodyPr/>
          <a:lstStyle/>
          <a:p>
            <a:fld id="{1798BA08-5978-40A9-992E-01F707A72F17}" type="slidenum">
              <a:rPr lang="en-US" smtClean="0"/>
              <a:pPr/>
              <a:t>10</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p:cNvSpPr>
          <p:nvPr>
            <p:ph type="sldImg"/>
          </p:nvPr>
        </p:nvSpPr>
        <p:spPr>
          <a:ln/>
        </p:spPr>
      </p:sp>
      <p:sp>
        <p:nvSpPr>
          <p:cNvPr id="119810" name="Notes Placeholder 2"/>
          <p:cNvSpPr>
            <a:spLocks noGrp="1"/>
          </p:cNvSpPr>
          <p:nvPr>
            <p:ph type="body" idx="1"/>
          </p:nvPr>
        </p:nvSpPr>
        <p:spPr>
          <a:noFill/>
          <a:ln/>
        </p:spPr>
        <p:txBody>
          <a:bodyPr/>
          <a:lstStyle/>
          <a:p>
            <a:endParaRPr lang="en-GB" smtClean="0"/>
          </a:p>
        </p:txBody>
      </p:sp>
      <p:sp>
        <p:nvSpPr>
          <p:cNvPr id="119811" name="Slide Number Placeholder 3"/>
          <p:cNvSpPr>
            <a:spLocks noGrp="1"/>
          </p:cNvSpPr>
          <p:nvPr>
            <p:ph type="sldNum" sz="quarter" idx="5"/>
          </p:nvPr>
        </p:nvSpPr>
        <p:spPr>
          <a:noFill/>
        </p:spPr>
        <p:txBody>
          <a:bodyPr/>
          <a:lstStyle/>
          <a:p>
            <a:fld id="{0C5A88EF-87C0-451B-9397-2DCA5D337A9F}" type="slidenum">
              <a:rPr lang="en-US" smtClean="0"/>
              <a:pPr/>
              <a:t>11</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p:cNvSpPr>
          <p:nvPr>
            <p:ph type="sldImg"/>
          </p:nvPr>
        </p:nvSpPr>
        <p:spPr>
          <a:ln/>
        </p:spPr>
      </p:sp>
      <p:sp>
        <p:nvSpPr>
          <p:cNvPr id="128002" name="Notes Placeholder 2"/>
          <p:cNvSpPr>
            <a:spLocks noGrp="1"/>
          </p:cNvSpPr>
          <p:nvPr>
            <p:ph type="body" idx="1"/>
          </p:nvPr>
        </p:nvSpPr>
        <p:spPr>
          <a:noFill/>
          <a:ln/>
        </p:spPr>
        <p:txBody>
          <a:bodyPr/>
          <a:lstStyle/>
          <a:p>
            <a:endParaRPr lang="en-GB" smtClean="0"/>
          </a:p>
        </p:txBody>
      </p:sp>
      <p:sp>
        <p:nvSpPr>
          <p:cNvPr id="128003" name="Slide Number Placeholder 3"/>
          <p:cNvSpPr>
            <a:spLocks noGrp="1"/>
          </p:cNvSpPr>
          <p:nvPr>
            <p:ph type="sldNum" sz="quarter" idx="5"/>
          </p:nvPr>
        </p:nvSpPr>
        <p:spPr>
          <a:noFill/>
        </p:spPr>
        <p:txBody>
          <a:bodyPr/>
          <a:lstStyle/>
          <a:p>
            <a:fld id="{4732FF03-F4AE-4A7B-AA34-353B87A29133}" type="slidenum">
              <a:rPr lang="en-US" smtClean="0"/>
              <a:pPr/>
              <a:t>12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671920" y="1785203"/>
            <a:ext cx="7864007" cy="4707632"/>
          </a:xfrm>
          <a:prstGeom prst="rect">
            <a:avLst/>
          </a:prstGeom>
        </p:spPr>
      </p:pic>
      <p:sp>
        <p:nvSpPr>
          <p:cNvPr id="9" name="Rectangle 8"/>
          <p:cNvSpPr/>
          <p:nvPr userDrawn="1"/>
        </p:nvSpPr>
        <p:spPr>
          <a:xfrm>
            <a:off x="0" y="0"/>
            <a:ext cx="9155054" cy="5143500"/>
          </a:xfrm>
          <a:prstGeom prst="rect">
            <a:avLst/>
          </a:prstGeom>
          <a:solidFill>
            <a:srgbClr val="F0F8FA">
              <a:alpha val="20000"/>
            </a:srgbClr>
          </a:solidFill>
          <a:ln>
            <a:solidFill>
              <a:schemeClr val="accent5">
                <a:lumMod val="75000"/>
              </a:schemeClr>
            </a:solidFill>
          </a:ln>
        </p:spPr>
        <p:txBody>
          <a:bodyPr vert="vert270" wrap="square" lIns="0" tIns="0" rIns="0" bIns="0" rtlCol="0" anchor="ctr">
            <a:noAutofit/>
          </a:bodyPr>
          <a:lstStyle/>
          <a:p>
            <a:pPr algn="ctr">
              <a:lnSpc>
                <a:spcPct val="90000"/>
              </a:lnSpc>
            </a:pPr>
            <a:endParaRPr lang="en-US" sz="4800" b="0" i="0" dirty="0" smtClean="0">
              <a:ln w="18415" cmpd="sng">
                <a:solidFill>
                  <a:srgbClr val="FFFFFF"/>
                </a:solidFill>
                <a:prstDash val="solid"/>
              </a:ln>
              <a:solidFill>
                <a:srgbClr val="FFFFFF"/>
              </a:solidFill>
              <a:effectLst>
                <a:innerShdw blurRad="63500" dist="50800" dir="2700000">
                  <a:prstClr val="black">
                    <a:alpha val="50000"/>
                  </a:prstClr>
                </a:innerShdw>
              </a:effectLst>
              <a:latin typeface="Arial Unicode MS" pitchFamily="34" charset="-128"/>
              <a:ea typeface="Segoe UI" pitchFamily="34" charset="0"/>
              <a:cs typeface="Arial" pitchFamily="34" charset="0"/>
            </a:endParaRPr>
          </a:p>
        </p:txBody>
      </p:sp>
      <p:sp>
        <p:nvSpPr>
          <p:cNvPr id="7" name="Rectangle 6"/>
          <p:cNvSpPr/>
          <p:nvPr userDrawn="1"/>
        </p:nvSpPr>
        <p:spPr>
          <a:xfrm>
            <a:off x="711200" y="0"/>
            <a:ext cx="3450153" cy="5143500"/>
          </a:xfrm>
          <a:prstGeom prst="rect">
            <a:avLst/>
          </a:prstGeom>
          <a:solidFill>
            <a:schemeClr val="accent5">
              <a:lumMod val="75000"/>
            </a:schemeClr>
          </a:solidFill>
        </p:spPr>
        <p:txBody>
          <a:bodyPr wrap="square" lIns="30679" tIns="30679" rIns="0" bIns="30679">
            <a:noAutofit/>
          </a:bodyPr>
          <a:lstStyle/>
          <a:p>
            <a:pPr marL="0" marR="0" lvl="0" indent="0" algn="l" defTabSz="779252" rtl="0" eaLnBrk="1" fontAlgn="base" latinLnBrk="0" hangingPunct="1">
              <a:lnSpc>
                <a:spcPct val="90000"/>
              </a:lnSpc>
              <a:spcBef>
                <a:spcPct val="0"/>
              </a:spcBef>
              <a:spcAft>
                <a:spcPct val="0"/>
              </a:spcAft>
              <a:buClrTx/>
              <a:buSzTx/>
              <a:buFontTx/>
              <a:buNone/>
              <a:tabLst/>
              <a:defRPr/>
            </a:pPr>
            <a:endParaRPr lang="en-US" sz="900" b="0" i="0" kern="0" cap="none" spc="0" baseline="0" dirty="0" smtClean="0">
              <a:ln>
                <a:noFill/>
              </a:ln>
              <a:solidFill>
                <a:schemeClr val="bg1"/>
              </a:solidFill>
              <a:effectLst/>
              <a:latin typeface="Arial Unicode MS" pitchFamily="34" charset="-128"/>
              <a:ea typeface="Segoe UI" pitchFamily="34" charset="0"/>
              <a:cs typeface="Arial Unicode MS" pitchFamily="34" charset="-128"/>
            </a:endParaRPr>
          </a:p>
        </p:txBody>
      </p:sp>
      <p:sp>
        <p:nvSpPr>
          <p:cNvPr id="4678664" name="Rectangle 8" descr="dark-metal-texture black cropped"/>
          <p:cNvSpPr>
            <a:spLocks noGrp="1" noChangeArrowheads="1"/>
          </p:cNvSpPr>
          <p:nvPr>
            <p:ph type="ctrTitle"/>
          </p:nvPr>
        </p:nvSpPr>
        <p:spPr>
          <a:xfrm>
            <a:off x="829355" y="133598"/>
            <a:ext cx="3210479" cy="2835845"/>
          </a:xfr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0" tIns="38963" rIns="77925" bIns="38963" numCol="1" anchor="b" anchorCtr="0" compatLnSpc="1">
            <a:normAutofit/>
          </a:bodyPr>
          <a:lstStyle>
            <a:lvl1pPr algn="r">
              <a:lnSpc>
                <a:spcPct val="80000"/>
              </a:lnSpc>
              <a:defRPr lang="en-GB" b="1" noProof="0" dirty="0" smtClean="0">
                <a:solidFill>
                  <a:schemeClr val="bg1"/>
                </a:solidFill>
                <a:effectLst>
                  <a:innerShdw blurRad="63500" dist="50800" dir="13500000">
                    <a:prstClr val="black">
                      <a:alpha val="50000"/>
                    </a:prstClr>
                  </a:innerShdw>
                </a:effectLst>
                <a:latin typeface="+mj-lt"/>
              </a:defRPr>
            </a:lvl1pPr>
          </a:lstStyle>
          <a:p>
            <a:pPr lvl="0">
              <a:lnSpc>
                <a:spcPct val="76000"/>
              </a:lnSpc>
            </a:pPr>
            <a:r>
              <a:rPr lang="en-US" noProof="0" dirty="0" smtClean="0"/>
              <a:t>Click to edit Master title style</a:t>
            </a:r>
            <a:endParaRPr lang="en-GB" noProof="0" dirty="0" smtClean="0"/>
          </a:p>
        </p:txBody>
      </p:sp>
      <p:cxnSp>
        <p:nvCxnSpPr>
          <p:cNvPr id="3" name="Straight Connector 2"/>
          <p:cNvCxnSpPr/>
          <p:nvPr/>
        </p:nvCxnSpPr>
        <p:spPr>
          <a:xfrm>
            <a:off x="825814" y="3138981"/>
            <a:ext cx="3204000" cy="0"/>
          </a:xfrm>
          <a:prstGeom prst="line">
            <a:avLst/>
          </a:prstGeom>
          <a:ln w="3175">
            <a:solidFill>
              <a:schemeClr val="bg1"/>
            </a:solidFill>
            <a:tailEnd type="none" w="sm" len="med"/>
          </a:ln>
          <a:effectLst/>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33567" y="4155282"/>
            <a:ext cx="129603" cy="145520"/>
          </a:xfrm>
          <a:prstGeom prst="rect">
            <a:avLst/>
          </a:prstGeom>
        </p:spPr>
      </p:pic>
      <p:pic>
        <p:nvPicPr>
          <p:cNvPr id="27" name="Picture 2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35315" y="4364399"/>
            <a:ext cx="126106" cy="150301"/>
          </a:xfrm>
          <a:prstGeom prst="rect">
            <a:avLst/>
          </a:prstGeom>
        </p:spPr>
      </p:pic>
      <p:pic>
        <p:nvPicPr>
          <p:cNvPr id="28" name="Picture 27"/>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829672" y="4561141"/>
            <a:ext cx="137392" cy="145919"/>
          </a:xfrm>
          <a:prstGeom prst="rect">
            <a:avLst/>
          </a:prstGeom>
        </p:spPr>
      </p:pic>
      <p:pic>
        <p:nvPicPr>
          <p:cNvPr id="29" name="Picture 28"/>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829110" y="4773642"/>
            <a:ext cx="138517" cy="147512"/>
          </a:xfrm>
          <a:prstGeom prst="rect">
            <a:avLst/>
          </a:prstGeom>
        </p:spPr>
      </p:pic>
      <p:sp>
        <p:nvSpPr>
          <p:cNvPr id="31" name="Subtitle 5"/>
          <p:cNvSpPr txBox="1">
            <a:spLocks/>
          </p:cNvSpPr>
          <p:nvPr userDrawn="1"/>
        </p:nvSpPr>
        <p:spPr bwMode="auto">
          <a:xfrm>
            <a:off x="838786" y="3275296"/>
            <a:ext cx="3202684" cy="1720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8963" rIns="77925" bIns="38963" numCol="1" anchor="t" anchorCtr="0" compatLnSpc="1">
            <a:prstTxWarp prst="textNoShape">
              <a:avLst/>
            </a:prstTxWarp>
            <a:noAutofit/>
          </a:bodyPr>
          <a:lstStyle>
            <a:lvl1pPr algn="r" rtl="0" eaLnBrk="1" fontAlgn="base" hangingPunct="1">
              <a:lnSpc>
                <a:spcPct val="84000"/>
              </a:lnSpc>
              <a:spcBef>
                <a:spcPts val="0"/>
              </a:spcBef>
              <a:spcAft>
                <a:spcPct val="0"/>
              </a:spcAft>
              <a:defRPr lang="en-GB" sz="1600" b="0" kern="1200" cap="none" spc="-80" baseline="0" dirty="0" smtClean="0">
                <a:ln>
                  <a:noFill/>
                </a:ln>
                <a:solidFill>
                  <a:schemeClr val="bg1"/>
                </a:solidFill>
                <a:effectLst/>
                <a:latin typeface="+mj-lt"/>
                <a:ea typeface="Segoe UI" pitchFamily="34" charset="0"/>
                <a:cs typeface="Arial Unicode MS" pitchFamily="34" charset="-128"/>
              </a:defRPr>
            </a:lvl1pPr>
            <a:lvl2pPr marL="180975" indent="-179388" algn="l" rtl="0" eaLnBrk="1" fontAlgn="base" hangingPunct="1">
              <a:lnSpc>
                <a:spcPct val="84000"/>
              </a:lnSpc>
              <a:spcBef>
                <a:spcPct val="10000"/>
              </a:spcBef>
              <a:spcAft>
                <a:spcPct val="0"/>
              </a:spcAft>
              <a:buClr>
                <a:schemeClr val="accent5">
                  <a:lumMod val="75000"/>
                </a:schemeClr>
              </a:buClr>
              <a:buFont typeface="Arial" pitchFamily="34" charset="0"/>
              <a:buChar char="•"/>
              <a:defRPr lang="en-GB" sz="2200" b="0" cap="none" spc="-51" baseline="0" dirty="0" smtClean="0">
                <a:ln>
                  <a:noFill/>
                </a:ln>
                <a:solidFill>
                  <a:schemeClr val="accent5">
                    <a:lumMod val="75000"/>
                  </a:schemeClr>
                </a:solidFill>
                <a:effectLst/>
                <a:latin typeface="+mj-lt"/>
                <a:ea typeface="Segoe UI" pitchFamily="34" charset="0"/>
                <a:cs typeface="Arial Unicode MS" pitchFamily="34" charset="-128"/>
              </a:defRPr>
            </a:lvl2pPr>
            <a:lvl3pPr marL="361950" indent="-180975" algn="l" rtl="0" eaLnBrk="1" fontAlgn="base" hangingPunct="1">
              <a:lnSpc>
                <a:spcPct val="84000"/>
              </a:lnSpc>
              <a:spcBef>
                <a:spcPct val="10000"/>
              </a:spcBef>
              <a:spcAft>
                <a:spcPct val="0"/>
              </a:spcAft>
              <a:buClr>
                <a:schemeClr val="tx1">
                  <a:lumMod val="50000"/>
                  <a:lumOff val="50000"/>
                </a:schemeClr>
              </a:buClr>
              <a:buSzPct val="80000"/>
              <a:buFont typeface="Wingdings" pitchFamily="2" charset="2"/>
              <a:buChar char="§"/>
              <a:defRPr lang="en-GB" sz="2000" b="0" cap="none" spc="-34" baseline="0" dirty="0" smtClean="0">
                <a:ln>
                  <a:noFill/>
                </a:ln>
                <a:solidFill>
                  <a:schemeClr val="bg1">
                    <a:lumMod val="50000"/>
                  </a:schemeClr>
                </a:solidFill>
                <a:effectLst/>
                <a:latin typeface="+mj-lt"/>
                <a:ea typeface="Segoe UI" pitchFamily="34" charset="0"/>
                <a:cs typeface="Arial Unicode MS" pitchFamily="34" charset="-128"/>
              </a:defRPr>
            </a:lvl3pPr>
            <a:lvl4pPr marL="611496" indent="-170461" algn="l" rtl="0" eaLnBrk="1" fontAlgn="base" hangingPunct="1">
              <a:lnSpc>
                <a:spcPct val="80000"/>
              </a:lnSpc>
              <a:spcBef>
                <a:spcPct val="0"/>
              </a:spcBef>
              <a:spcAft>
                <a:spcPct val="0"/>
              </a:spcAft>
              <a:buFont typeface="Arial" pitchFamily="34" charset="0"/>
              <a:buChar char="·"/>
              <a:defRPr sz="1400">
                <a:solidFill>
                  <a:schemeClr val="tx1"/>
                </a:solidFill>
                <a:latin typeface="+mn-lt"/>
              </a:defRPr>
            </a:lvl4pPr>
            <a:lvl5pPr marL="807662" indent="-194813" algn="l" rtl="0" eaLnBrk="1" fontAlgn="base" hangingPunct="1">
              <a:lnSpc>
                <a:spcPct val="80000"/>
              </a:lnSpc>
              <a:spcBef>
                <a:spcPct val="0"/>
              </a:spcBef>
              <a:spcAft>
                <a:spcPct val="0"/>
              </a:spcAft>
              <a:buSzPct val="50000"/>
              <a:buFont typeface="Arial" pitchFamily="34" charset="0"/>
              <a:buChar char="·"/>
              <a:defRPr sz="1400">
                <a:solidFill>
                  <a:schemeClr val="tx1"/>
                </a:solidFill>
                <a:latin typeface="+mn-lt"/>
              </a:defRPr>
            </a:lvl5pPr>
            <a:lvl6pPr marL="2142942" indent="-194813" algn="l" rtl="0" eaLnBrk="1" fontAlgn="base" hangingPunct="1">
              <a:spcBef>
                <a:spcPct val="20000"/>
              </a:spcBef>
              <a:spcAft>
                <a:spcPct val="0"/>
              </a:spcAft>
              <a:buChar char="»"/>
              <a:defRPr sz="1400">
                <a:solidFill>
                  <a:srgbClr val="0F4DBC"/>
                </a:solidFill>
                <a:latin typeface="+mn-lt"/>
              </a:defRPr>
            </a:lvl6pPr>
            <a:lvl7pPr marL="2532568" indent="-194813" algn="l" rtl="0" eaLnBrk="1" fontAlgn="base" hangingPunct="1">
              <a:spcBef>
                <a:spcPct val="20000"/>
              </a:spcBef>
              <a:spcAft>
                <a:spcPct val="0"/>
              </a:spcAft>
              <a:buChar char="»"/>
              <a:defRPr sz="1400">
                <a:solidFill>
                  <a:srgbClr val="0F4DBC"/>
                </a:solidFill>
                <a:latin typeface="+mn-lt"/>
              </a:defRPr>
            </a:lvl7pPr>
            <a:lvl8pPr marL="2922194" indent="-194813" algn="l" rtl="0" eaLnBrk="1" fontAlgn="base" hangingPunct="1">
              <a:spcBef>
                <a:spcPct val="20000"/>
              </a:spcBef>
              <a:spcAft>
                <a:spcPct val="0"/>
              </a:spcAft>
              <a:buChar char="»"/>
              <a:defRPr sz="1400">
                <a:solidFill>
                  <a:srgbClr val="0F4DBC"/>
                </a:solidFill>
                <a:latin typeface="+mn-lt"/>
              </a:defRPr>
            </a:lvl8pPr>
            <a:lvl9pPr marL="3311820" indent="-194813" algn="l" rtl="0" eaLnBrk="1" fontAlgn="base" hangingPunct="1">
              <a:spcBef>
                <a:spcPct val="20000"/>
              </a:spcBef>
              <a:spcAft>
                <a:spcPct val="0"/>
              </a:spcAft>
              <a:buChar char="»"/>
              <a:defRPr sz="1400">
                <a:solidFill>
                  <a:srgbClr val="0F4DBC"/>
                </a:solidFill>
                <a:latin typeface="+mn-lt"/>
              </a:defRPr>
            </a:lvl9pPr>
          </a:lstStyle>
          <a:p>
            <a:r>
              <a:rPr lang="en-US" dirty="0" smtClean="0"/>
              <a:t>Gabriel Dusil</a:t>
            </a:r>
          </a:p>
          <a:p>
            <a:r>
              <a:rPr lang="en-US" dirty="0" smtClean="0"/>
              <a:t>VP Marketing &amp; Corporate Strategy</a:t>
            </a:r>
          </a:p>
          <a:p>
            <a:r>
              <a:rPr lang="en-US" dirty="0" smtClean="0"/>
              <a:t>Visual Unity</a:t>
            </a:r>
          </a:p>
          <a:p>
            <a:endParaRPr lang="en-US" dirty="0" smtClean="0"/>
          </a:p>
          <a:p>
            <a:r>
              <a:rPr lang="en-US" dirty="0" smtClean="0"/>
              <a:t>www.facebook.com/gdusil  </a:t>
            </a:r>
            <a:r>
              <a:rPr lang="en-US" dirty="0" smtClean="0">
                <a:solidFill>
                  <a:schemeClr val="accent5">
                    <a:lumMod val="75000"/>
                  </a:schemeClr>
                </a:solidFill>
              </a:rPr>
              <a:t>  . </a:t>
            </a:r>
          </a:p>
          <a:p>
            <a:r>
              <a:rPr lang="en-US" dirty="0" smtClean="0"/>
              <a:t>cz.linkedin.com/in/gabrieldusil </a:t>
            </a:r>
            <a:r>
              <a:rPr lang="en-US" dirty="0" smtClean="0">
                <a:solidFill>
                  <a:schemeClr val="accent5">
                    <a:lumMod val="75000"/>
                  </a:schemeClr>
                </a:solidFill>
              </a:rPr>
              <a:t>  .</a:t>
            </a:r>
          </a:p>
          <a:p>
            <a:r>
              <a:rPr lang="en-US" dirty="0" smtClean="0"/>
              <a:t>gdusil.wordpress.com    </a:t>
            </a:r>
            <a:r>
              <a:rPr lang="en-US" dirty="0" smtClean="0">
                <a:solidFill>
                  <a:schemeClr val="accent5">
                    <a:lumMod val="75000"/>
                  </a:schemeClr>
                </a:solidFill>
              </a:rPr>
              <a:t>.</a:t>
            </a:r>
          </a:p>
          <a:p>
            <a:r>
              <a:rPr lang="en-US" dirty="0" smtClean="0"/>
              <a:t>gabriel.dusil@visualunity.com  </a:t>
            </a:r>
            <a:r>
              <a:rPr lang="en-US" dirty="0" smtClean="0">
                <a:solidFill>
                  <a:schemeClr val="accent5">
                    <a:lumMod val="75000"/>
                  </a:schemeClr>
                </a:solidFill>
              </a:rPr>
              <a:t> .</a:t>
            </a:r>
            <a:endParaRPr lang="en-US" dirty="0">
              <a:solidFill>
                <a:schemeClr val="accent5">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161194" y="209997"/>
            <a:ext cx="8831874" cy="486000"/>
          </a:xfr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61358" tIns="38963" rIns="77925" bIns="38963" numCol="1" anchor="t" anchorCtr="0" compatLnSpc="1">
            <a:noAutofit/>
          </a:bodyPr>
          <a:lstStyle>
            <a:lvl1pPr>
              <a:defRPr lang="en-US" dirty="0"/>
            </a:lvl1pPr>
          </a:lstStyle>
          <a:p>
            <a:pPr lvl="0">
              <a:lnSpc>
                <a:spcPct val="76000"/>
              </a:lnSpc>
            </a:pPr>
            <a:r>
              <a:rPr lang="en-US" dirty="0" smtClean="0"/>
              <a:t>Click to edit Master title style</a:t>
            </a:r>
            <a:endParaRPr lang="en-US" dirty="0"/>
          </a:p>
        </p:txBody>
      </p:sp>
      <p:sp>
        <p:nvSpPr>
          <p:cNvPr id="3" name="Content Placeholder 2"/>
          <p:cNvSpPr>
            <a:spLocks noGrp="1"/>
          </p:cNvSpPr>
          <p:nvPr>
            <p:ph idx="1"/>
          </p:nvPr>
        </p:nvSpPr>
        <p:spPr>
          <a:xfrm>
            <a:off x="161192" y="935665"/>
            <a:ext cx="8809892" cy="365919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925" tIns="38963" rIns="77925" bIns="38963" numCol="1" anchor="t" anchorCtr="0" compatLnSpc="1">
            <a:prstTxWarp prst="textNoShape">
              <a:avLst/>
            </a:prstTxWarp>
            <a:noAutofit/>
          </a:bodyPr>
          <a:lstStyle>
            <a:lvl1pPr>
              <a:defRPr lang="en-US" dirty="0" smtClean="0"/>
            </a:lvl1pPr>
            <a:lvl2pPr>
              <a:defRPr lang="en-US" dirty="0" smtClean="0"/>
            </a:lvl2pPr>
            <a:lvl3pPr>
              <a:defRPr lang="en-US" dirty="0" smtClean="0"/>
            </a:lvl3pPr>
          </a:lstStyle>
          <a:p>
            <a:pPr lvl="0">
              <a:lnSpc>
                <a:spcPct val="78000"/>
              </a:lnSpc>
            </a:pPr>
            <a:r>
              <a:rPr lang="en-US" dirty="0" smtClean="0"/>
              <a:t>Click to edit Master text styles</a:t>
            </a:r>
          </a:p>
          <a:p>
            <a:pPr lvl="1">
              <a:lnSpc>
                <a:spcPct val="78000"/>
              </a:lnSpc>
            </a:pPr>
            <a:r>
              <a:rPr lang="en-US" dirty="0" smtClean="0"/>
              <a:t>Second level</a:t>
            </a:r>
          </a:p>
          <a:p>
            <a:pPr lvl="2">
              <a:lnSpc>
                <a:spcPct val="78000"/>
              </a:lnSpc>
            </a:pPr>
            <a:r>
              <a:rPr lang="en-US" dirty="0" smtClean="0"/>
              <a:t>Third level</a:t>
            </a:r>
          </a:p>
        </p:txBody>
      </p:sp>
    </p:spTree>
    <p:extLst>
      <p:ext uri="{BB962C8B-B14F-4D97-AF65-F5344CB8AC3E}">
        <p14:creationId xmlns:p14="http://schemas.microsoft.com/office/powerpoint/2010/main" val="39228818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161194" y="220630"/>
            <a:ext cx="8831874" cy="486000"/>
          </a:xfr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61358" tIns="38963" rIns="77925" bIns="38963" numCol="1" anchor="t" anchorCtr="0" compatLnSpc="1">
            <a:noAutofit/>
          </a:bodyPr>
          <a:lstStyle>
            <a:lvl1pPr>
              <a:defRPr lang="en-US" dirty="0"/>
            </a:lvl1pPr>
          </a:lstStyle>
          <a:p>
            <a:pPr lvl="0">
              <a:lnSpc>
                <a:spcPct val="76000"/>
              </a:lnSpc>
            </a:pPr>
            <a:r>
              <a:rPr lang="en-US" dirty="0" smtClean="0"/>
              <a:t>Click to edit Master title style</a:t>
            </a:r>
            <a:endParaRPr lang="en-US" dirty="0"/>
          </a:p>
        </p:txBody>
      </p:sp>
      <p:sp>
        <p:nvSpPr>
          <p:cNvPr id="3" name="Content Placeholder 2"/>
          <p:cNvSpPr>
            <a:spLocks noGrp="1"/>
          </p:cNvSpPr>
          <p:nvPr>
            <p:ph sz="half" idx="1"/>
          </p:nvPr>
        </p:nvSpPr>
        <p:spPr>
          <a:xfrm>
            <a:off x="161193" y="903766"/>
            <a:ext cx="4289314" cy="372538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925" tIns="38963" rIns="77925" bIns="38963" numCol="1" anchor="t" anchorCtr="0" compatLnSpc="1">
            <a:prstTxWarp prst="textNoShape">
              <a:avLst/>
            </a:prstTxWarp>
            <a:noAutofit/>
          </a:bodyPr>
          <a:lstStyle>
            <a:lvl1pPr>
              <a:lnSpc>
                <a:spcPct val="78000"/>
              </a:lnSpc>
              <a:defRPr lang="en-US" b="0" kern="1200" spc="-68" baseline="0" dirty="0" smtClean="0">
                <a:latin typeface="Arial" pitchFamily="34" charset="0"/>
              </a:defRPr>
            </a:lvl1pPr>
            <a:lvl2pPr>
              <a:lnSpc>
                <a:spcPct val="78000"/>
              </a:lnSpc>
              <a:spcBef>
                <a:spcPts val="0"/>
              </a:spcBef>
              <a:defRPr lang="en-US" spc="-51" baseline="0" dirty="0" smtClean="0">
                <a:latin typeface="Arial" pitchFamily="34" charset="0"/>
              </a:defRPr>
            </a:lvl2pPr>
            <a:lvl3pPr>
              <a:lnSpc>
                <a:spcPct val="78000"/>
              </a:lnSpc>
              <a:defRPr lang="en-US" sz="2000" spc="-34" baseline="0" dirty="0" smtClean="0">
                <a:latin typeface="Arial" pitchFamily="34"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746477" y="903766"/>
            <a:ext cx="4224610" cy="372538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925" tIns="38963" rIns="77925" bIns="38963" numCol="1" anchor="t" anchorCtr="0" compatLnSpc="1">
            <a:prstTxWarp prst="textNoShape">
              <a:avLst/>
            </a:prstTxWarp>
            <a:noAutofit/>
          </a:bodyPr>
          <a:lstStyle>
            <a:lvl1pPr>
              <a:defRPr lang="en-US" kern="1200" spc="-68" baseline="0" dirty="0" smtClean="0">
                <a:latin typeface="Arial" pitchFamily="34" charset="0"/>
              </a:defRPr>
            </a:lvl1pPr>
            <a:lvl2pPr>
              <a:defRPr lang="en-US" spc="-51" baseline="0" dirty="0" smtClean="0">
                <a:latin typeface="Arial" pitchFamily="34" charset="0"/>
              </a:defRPr>
            </a:lvl2pPr>
            <a:lvl3pPr>
              <a:defRPr lang="en-US" sz="2000" spc="-34" baseline="0" dirty="0" smtClean="0">
                <a:latin typeface="Arial" pitchFamily="34" charset="0"/>
              </a:defRPr>
            </a:lvl3pPr>
          </a:lstStyle>
          <a:p>
            <a:pPr lvl="0">
              <a:lnSpc>
                <a:spcPct val="78000"/>
              </a:lnSpc>
            </a:pPr>
            <a:r>
              <a:rPr lang="en-US" dirty="0" smtClean="0"/>
              <a:t>Click to edit Master text styles</a:t>
            </a:r>
          </a:p>
          <a:p>
            <a:pPr lvl="1">
              <a:lnSpc>
                <a:spcPct val="78000"/>
              </a:lnSpc>
            </a:pPr>
            <a:r>
              <a:rPr lang="en-US" dirty="0" smtClean="0"/>
              <a:t>Second level</a:t>
            </a:r>
          </a:p>
          <a:p>
            <a:pPr lvl="2">
              <a:lnSpc>
                <a:spcPct val="78000"/>
              </a:lnSpc>
            </a:pPr>
            <a:r>
              <a:rPr lang="en-US" dirty="0" smtClean="0"/>
              <a:t>Third level</a:t>
            </a:r>
          </a:p>
        </p:txBody>
      </p:sp>
    </p:spTree>
    <p:extLst>
      <p:ext uri="{BB962C8B-B14F-4D97-AF65-F5344CB8AC3E}">
        <p14:creationId xmlns:p14="http://schemas.microsoft.com/office/powerpoint/2010/main" val="35906415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1194" y="231263"/>
            <a:ext cx="8831874" cy="486000"/>
          </a:xfr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61358" tIns="38963" rIns="77925" bIns="38963" numCol="1" anchor="t" anchorCtr="0" compatLnSpc="1">
            <a:noAutofit/>
          </a:bodyPr>
          <a:lstStyle>
            <a:lvl1pPr>
              <a:lnSpc>
                <a:spcPct val="70000"/>
              </a:lnSpc>
              <a:defRPr lang="en-US" dirty="0">
                <a:ln w="18415" cmpd="sng">
                  <a:noFill/>
                  <a:prstDash val="solid"/>
                </a:ln>
              </a:defRPr>
            </a:lvl1pPr>
          </a:lstStyle>
          <a:p>
            <a:pPr lvl="0">
              <a:lnSpc>
                <a:spcPct val="76000"/>
              </a:lnSpc>
            </a:pPr>
            <a:r>
              <a:rPr lang="en-US" dirty="0" smtClean="0"/>
              <a:t>Click to edit Master title style</a:t>
            </a:r>
            <a:endParaRPr lang="en-US" dirty="0"/>
          </a:p>
        </p:txBody>
      </p:sp>
    </p:spTree>
    <p:extLst>
      <p:ext uri="{BB962C8B-B14F-4D97-AF65-F5344CB8AC3E}">
        <p14:creationId xmlns:p14="http://schemas.microsoft.com/office/powerpoint/2010/main" val="7306079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33568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amp;A">
    <p:spTree>
      <p:nvGrpSpPr>
        <p:cNvPr id="1" name=""/>
        <p:cNvGrpSpPr/>
        <p:nvPr/>
      </p:nvGrpSpPr>
      <p:grpSpPr>
        <a:xfrm>
          <a:off x="0" y="0"/>
          <a:ext cx="0" cy="0"/>
          <a:chOff x="0" y="0"/>
          <a:chExt cx="0" cy="0"/>
        </a:xfrm>
      </p:grpSpPr>
      <p:sp>
        <p:nvSpPr>
          <p:cNvPr id="9" name="Rectangle 8"/>
          <p:cNvSpPr/>
          <p:nvPr userDrawn="1"/>
        </p:nvSpPr>
        <p:spPr>
          <a:xfrm>
            <a:off x="0" y="0"/>
            <a:ext cx="9155054" cy="5143500"/>
          </a:xfrm>
          <a:prstGeom prst="rect">
            <a:avLst/>
          </a:prstGeom>
          <a:solidFill>
            <a:srgbClr val="F0F8FA">
              <a:alpha val="20000"/>
            </a:srgbClr>
          </a:solidFill>
          <a:ln>
            <a:solidFill>
              <a:schemeClr val="accent5">
                <a:lumMod val="75000"/>
              </a:schemeClr>
            </a:solidFill>
          </a:ln>
        </p:spPr>
        <p:txBody>
          <a:bodyPr vert="vert270" wrap="square" lIns="0" tIns="0" rIns="0" bIns="0" rtlCol="0" anchor="ctr">
            <a:noAutofit/>
          </a:bodyPr>
          <a:lstStyle/>
          <a:p>
            <a:pPr algn="ctr">
              <a:lnSpc>
                <a:spcPct val="90000"/>
              </a:lnSpc>
            </a:pPr>
            <a:endParaRPr lang="en-US" sz="4800" b="0" i="0" dirty="0" smtClean="0">
              <a:ln w="18415" cmpd="sng">
                <a:solidFill>
                  <a:srgbClr val="FFFFFF"/>
                </a:solidFill>
                <a:prstDash val="solid"/>
              </a:ln>
              <a:solidFill>
                <a:srgbClr val="FFFFFF"/>
              </a:solidFill>
              <a:effectLst>
                <a:innerShdw blurRad="63500" dist="50800" dir="2700000">
                  <a:prstClr val="black">
                    <a:alpha val="50000"/>
                  </a:prstClr>
                </a:innerShdw>
              </a:effectLst>
              <a:latin typeface="Arial Unicode MS" pitchFamily="34" charset="-128"/>
              <a:ea typeface="Segoe UI" pitchFamily="34" charset="0"/>
              <a:cs typeface="Arial" pitchFamily="34" charset="0"/>
            </a:endParaRPr>
          </a:p>
        </p:txBody>
      </p:sp>
      <p:sp>
        <p:nvSpPr>
          <p:cNvPr id="7" name="Rectangle 6"/>
          <p:cNvSpPr/>
          <p:nvPr userDrawn="1"/>
        </p:nvSpPr>
        <p:spPr>
          <a:xfrm>
            <a:off x="5032729" y="0"/>
            <a:ext cx="3149245" cy="5143500"/>
          </a:xfrm>
          <a:prstGeom prst="rect">
            <a:avLst/>
          </a:prstGeom>
          <a:solidFill>
            <a:schemeClr val="accent5">
              <a:lumMod val="75000"/>
            </a:schemeClr>
          </a:solidFill>
        </p:spPr>
        <p:txBody>
          <a:bodyPr wrap="square" lIns="30679" tIns="30679" rIns="0" bIns="30679">
            <a:noAutofit/>
          </a:bodyPr>
          <a:lstStyle/>
          <a:p>
            <a:pPr marL="0" marR="0" lvl="0" indent="0" algn="l" defTabSz="779252" rtl="0" eaLnBrk="1" fontAlgn="base" latinLnBrk="0" hangingPunct="1">
              <a:lnSpc>
                <a:spcPct val="90000"/>
              </a:lnSpc>
              <a:spcBef>
                <a:spcPct val="0"/>
              </a:spcBef>
              <a:spcAft>
                <a:spcPct val="0"/>
              </a:spcAft>
              <a:buClrTx/>
              <a:buSzTx/>
              <a:buFontTx/>
              <a:buNone/>
              <a:tabLst/>
              <a:defRPr/>
            </a:pPr>
            <a:endParaRPr lang="en-US" sz="900" b="0" i="0" kern="0" cap="none" spc="0" baseline="0" dirty="0" smtClean="0">
              <a:ln>
                <a:noFill/>
              </a:ln>
              <a:solidFill>
                <a:schemeClr val="bg1"/>
              </a:solidFill>
              <a:effectLst/>
              <a:latin typeface="Arial Unicode MS" pitchFamily="34" charset="-128"/>
              <a:ea typeface="Segoe UI" pitchFamily="34" charset="0"/>
              <a:cs typeface="Arial Unicode MS" pitchFamily="34" charset="-128"/>
            </a:endParaRPr>
          </a:p>
        </p:txBody>
      </p:sp>
      <p:cxnSp>
        <p:nvCxnSpPr>
          <p:cNvPr id="3" name="Straight Connector 2"/>
          <p:cNvCxnSpPr/>
          <p:nvPr/>
        </p:nvCxnSpPr>
        <p:spPr>
          <a:xfrm>
            <a:off x="5147343" y="3450066"/>
            <a:ext cx="2891757" cy="0"/>
          </a:xfrm>
          <a:prstGeom prst="line">
            <a:avLst/>
          </a:prstGeom>
          <a:ln w="3175">
            <a:solidFill>
              <a:schemeClr val="bg1"/>
            </a:solidFill>
            <a:tailEnd type="none" w="sm" len="med"/>
          </a:ln>
          <a:effectLst/>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duotone>
              <a:prstClr val="black"/>
              <a:schemeClr val="accent5">
                <a:tint val="45000"/>
                <a:satMod val="400000"/>
              </a:schemeClr>
            </a:duotone>
            <a:extLst>
              <a:ext uri="{28A0092B-C50C-407E-A947-70E740481C1C}">
                <a14:useLocalDpi xmlns:a14="http://schemas.microsoft.com/office/drawing/2010/main"/>
              </a:ext>
            </a:extLst>
          </a:blip>
          <a:stretch>
            <a:fillRect/>
          </a:stretch>
        </p:blipFill>
        <p:spPr>
          <a:xfrm>
            <a:off x="945100" y="1076812"/>
            <a:ext cx="3017398" cy="2732702"/>
          </a:xfrm>
          <a:prstGeom prst="rect">
            <a:avLst/>
          </a:prstGeom>
        </p:spPr>
      </p:pic>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80188" y="1857375"/>
            <a:ext cx="2297038" cy="1375076"/>
          </a:xfrm>
          <a:prstGeom prst="rect">
            <a:avLst/>
          </a:prstGeom>
        </p:spPr>
      </p:pic>
      <p:pic>
        <p:nvPicPr>
          <p:cNvPr id="13" name="Picture 1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149679" y="3652754"/>
            <a:ext cx="129603" cy="145520"/>
          </a:xfrm>
          <a:prstGeom prst="rect">
            <a:avLst/>
          </a:prstGeom>
        </p:spPr>
      </p:pic>
      <p:pic>
        <p:nvPicPr>
          <p:cNvPr id="14" name="Picture 13"/>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151427" y="3857963"/>
            <a:ext cx="126106" cy="150301"/>
          </a:xfrm>
          <a:prstGeom prst="rect">
            <a:avLst/>
          </a:prstGeom>
        </p:spPr>
      </p:pic>
      <p:pic>
        <p:nvPicPr>
          <p:cNvPr id="15" name="Picture 14"/>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145784" y="4058613"/>
            <a:ext cx="137392" cy="145919"/>
          </a:xfrm>
          <a:prstGeom prst="rect">
            <a:avLst/>
          </a:prstGeom>
        </p:spPr>
      </p:pic>
      <p:pic>
        <p:nvPicPr>
          <p:cNvPr id="16" name="Picture 15"/>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5145222" y="4267206"/>
            <a:ext cx="138517" cy="147512"/>
          </a:xfrm>
          <a:prstGeom prst="rect">
            <a:avLst/>
          </a:prstGeom>
        </p:spPr>
      </p:pic>
      <p:sp>
        <p:nvSpPr>
          <p:cNvPr id="18" name="Subtitle 2"/>
          <p:cNvSpPr txBox="1">
            <a:spLocks/>
          </p:cNvSpPr>
          <p:nvPr userDrawn="1"/>
        </p:nvSpPr>
        <p:spPr bwMode="auto">
          <a:xfrm>
            <a:off x="5399639" y="3586381"/>
            <a:ext cx="2607564" cy="1425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8963" rIns="77925" bIns="38963" numCol="1" anchor="t" anchorCtr="0" compatLnSpc="1">
            <a:prstTxWarp prst="textNoShape">
              <a:avLst/>
            </a:prstTxWarp>
            <a:noAutofit/>
          </a:bodyPr>
          <a:lstStyle>
            <a:lvl1pPr algn="l" rtl="0" eaLnBrk="1" fontAlgn="base" hangingPunct="1">
              <a:lnSpc>
                <a:spcPct val="84000"/>
              </a:lnSpc>
              <a:spcBef>
                <a:spcPts val="0"/>
              </a:spcBef>
              <a:spcAft>
                <a:spcPct val="0"/>
              </a:spcAft>
              <a:defRPr lang="en-GB" sz="1600" b="0" kern="1200" cap="none" spc="-68" baseline="0" dirty="0" smtClean="0">
                <a:ln>
                  <a:noFill/>
                </a:ln>
                <a:solidFill>
                  <a:schemeClr val="bg1"/>
                </a:solidFill>
                <a:effectLst/>
                <a:latin typeface="+mj-lt"/>
                <a:ea typeface="Segoe UI" pitchFamily="34" charset="0"/>
                <a:cs typeface="Arial Unicode MS" pitchFamily="34" charset="-128"/>
              </a:defRPr>
            </a:lvl1pPr>
            <a:lvl2pPr marL="180975" indent="-179388" algn="l" rtl="0" eaLnBrk="1" fontAlgn="base" hangingPunct="1">
              <a:lnSpc>
                <a:spcPct val="84000"/>
              </a:lnSpc>
              <a:spcBef>
                <a:spcPct val="10000"/>
              </a:spcBef>
              <a:spcAft>
                <a:spcPct val="0"/>
              </a:spcAft>
              <a:buClr>
                <a:schemeClr val="accent5">
                  <a:lumMod val="75000"/>
                </a:schemeClr>
              </a:buClr>
              <a:buFont typeface="Arial" pitchFamily="34" charset="0"/>
              <a:buChar char="•"/>
              <a:defRPr lang="en-GB" sz="2200" b="0" cap="none" spc="-51" baseline="0" dirty="0" smtClean="0">
                <a:ln>
                  <a:noFill/>
                </a:ln>
                <a:solidFill>
                  <a:schemeClr val="accent5">
                    <a:lumMod val="75000"/>
                  </a:schemeClr>
                </a:solidFill>
                <a:effectLst/>
                <a:latin typeface="+mj-lt"/>
                <a:ea typeface="Segoe UI" pitchFamily="34" charset="0"/>
                <a:cs typeface="Arial Unicode MS" pitchFamily="34" charset="-128"/>
              </a:defRPr>
            </a:lvl2pPr>
            <a:lvl3pPr marL="361950" indent="-180975" algn="l" rtl="0" eaLnBrk="1" fontAlgn="base" hangingPunct="1">
              <a:lnSpc>
                <a:spcPct val="84000"/>
              </a:lnSpc>
              <a:spcBef>
                <a:spcPct val="10000"/>
              </a:spcBef>
              <a:spcAft>
                <a:spcPct val="0"/>
              </a:spcAft>
              <a:buClr>
                <a:schemeClr val="tx1">
                  <a:lumMod val="50000"/>
                  <a:lumOff val="50000"/>
                </a:schemeClr>
              </a:buClr>
              <a:buSzPct val="80000"/>
              <a:buFont typeface="Wingdings" pitchFamily="2" charset="2"/>
              <a:buChar char="§"/>
              <a:defRPr lang="en-GB" sz="2000" b="0" cap="none" spc="-34" baseline="0" dirty="0" smtClean="0">
                <a:ln>
                  <a:noFill/>
                </a:ln>
                <a:solidFill>
                  <a:schemeClr val="bg1">
                    <a:lumMod val="50000"/>
                  </a:schemeClr>
                </a:solidFill>
                <a:effectLst/>
                <a:latin typeface="+mj-lt"/>
                <a:ea typeface="Segoe UI" pitchFamily="34" charset="0"/>
                <a:cs typeface="Arial Unicode MS" pitchFamily="34" charset="-128"/>
              </a:defRPr>
            </a:lvl3pPr>
            <a:lvl4pPr marL="611496" indent="-170461" algn="l" rtl="0" eaLnBrk="1" fontAlgn="base" hangingPunct="1">
              <a:lnSpc>
                <a:spcPct val="80000"/>
              </a:lnSpc>
              <a:spcBef>
                <a:spcPct val="0"/>
              </a:spcBef>
              <a:spcAft>
                <a:spcPct val="0"/>
              </a:spcAft>
              <a:buFont typeface="Arial" pitchFamily="34" charset="0"/>
              <a:buChar char="·"/>
              <a:defRPr sz="1400">
                <a:solidFill>
                  <a:schemeClr val="tx1"/>
                </a:solidFill>
                <a:latin typeface="+mn-lt"/>
              </a:defRPr>
            </a:lvl4pPr>
            <a:lvl5pPr marL="807662" indent="-194813" algn="l" rtl="0" eaLnBrk="1" fontAlgn="base" hangingPunct="1">
              <a:lnSpc>
                <a:spcPct val="80000"/>
              </a:lnSpc>
              <a:spcBef>
                <a:spcPct val="0"/>
              </a:spcBef>
              <a:spcAft>
                <a:spcPct val="0"/>
              </a:spcAft>
              <a:buSzPct val="50000"/>
              <a:buFont typeface="Arial" pitchFamily="34" charset="0"/>
              <a:buChar char="·"/>
              <a:defRPr sz="1400">
                <a:solidFill>
                  <a:schemeClr val="tx1"/>
                </a:solidFill>
                <a:latin typeface="+mn-lt"/>
              </a:defRPr>
            </a:lvl5pPr>
            <a:lvl6pPr marL="2142942" indent="-194813" algn="l" rtl="0" eaLnBrk="1" fontAlgn="base" hangingPunct="1">
              <a:spcBef>
                <a:spcPct val="20000"/>
              </a:spcBef>
              <a:spcAft>
                <a:spcPct val="0"/>
              </a:spcAft>
              <a:buChar char="»"/>
              <a:defRPr sz="1400">
                <a:solidFill>
                  <a:srgbClr val="0F4DBC"/>
                </a:solidFill>
                <a:latin typeface="+mn-lt"/>
              </a:defRPr>
            </a:lvl6pPr>
            <a:lvl7pPr marL="2532568" indent="-194813" algn="l" rtl="0" eaLnBrk="1" fontAlgn="base" hangingPunct="1">
              <a:spcBef>
                <a:spcPct val="20000"/>
              </a:spcBef>
              <a:spcAft>
                <a:spcPct val="0"/>
              </a:spcAft>
              <a:buChar char="»"/>
              <a:defRPr sz="1400">
                <a:solidFill>
                  <a:srgbClr val="0F4DBC"/>
                </a:solidFill>
                <a:latin typeface="+mn-lt"/>
              </a:defRPr>
            </a:lvl7pPr>
            <a:lvl8pPr marL="2922194" indent="-194813" algn="l" rtl="0" eaLnBrk="1" fontAlgn="base" hangingPunct="1">
              <a:spcBef>
                <a:spcPct val="20000"/>
              </a:spcBef>
              <a:spcAft>
                <a:spcPct val="0"/>
              </a:spcAft>
              <a:buChar char="»"/>
              <a:defRPr sz="1400">
                <a:solidFill>
                  <a:srgbClr val="0F4DBC"/>
                </a:solidFill>
                <a:latin typeface="+mn-lt"/>
              </a:defRPr>
            </a:lvl8pPr>
            <a:lvl9pPr marL="3311820" indent="-194813" algn="l" rtl="0" eaLnBrk="1" fontAlgn="base" hangingPunct="1">
              <a:spcBef>
                <a:spcPct val="20000"/>
              </a:spcBef>
              <a:spcAft>
                <a:spcPct val="0"/>
              </a:spcAft>
              <a:buChar char="»"/>
              <a:defRPr sz="1400">
                <a:solidFill>
                  <a:srgbClr val="0F4DBC"/>
                </a:solidFill>
                <a:latin typeface="+mn-lt"/>
              </a:defRPr>
            </a:lvl9pPr>
          </a:lstStyle>
          <a:p>
            <a:r>
              <a:rPr lang="en-US" dirty="0" smtClean="0"/>
              <a:t>www.facebook.com/gdusil</a:t>
            </a:r>
            <a:endParaRPr lang="en-US" dirty="0" smtClean="0">
              <a:solidFill>
                <a:schemeClr val="accent5">
                  <a:lumMod val="75000"/>
                </a:schemeClr>
              </a:solidFill>
            </a:endParaRPr>
          </a:p>
          <a:p>
            <a:r>
              <a:rPr lang="en-US" dirty="0" smtClean="0"/>
              <a:t>cz.linkedin.com/in/gabrieldusil</a:t>
            </a:r>
            <a:endParaRPr lang="en-US" dirty="0" smtClean="0">
              <a:solidFill>
                <a:schemeClr val="accent5">
                  <a:lumMod val="75000"/>
                </a:schemeClr>
              </a:solidFill>
            </a:endParaRPr>
          </a:p>
          <a:p>
            <a:r>
              <a:rPr lang="en-US" dirty="0" smtClean="0"/>
              <a:t>gdusil.wordpress.com</a:t>
            </a:r>
            <a:endParaRPr lang="en-US" dirty="0" smtClean="0">
              <a:solidFill>
                <a:schemeClr val="accent5">
                  <a:lumMod val="75000"/>
                </a:schemeClr>
              </a:solidFill>
            </a:endParaRPr>
          </a:p>
          <a:p>
            <a:r>
              <a:rPr lang="en-US" dirty="0" smtClean="0"/>
              <a:t>gabriel.dusil@visualunity.com</a:t>
            </a:r>
            <a:endParaRPr lang="en-US" dirty="0">
              <a:solidFill>
                <a:schemeClr val="accent5">
                  <a:lumMod val="75000"/>
                </a:schemeClr>
              </a:solidFill>
            </a:endParaRPr>
          </a:p>
        </p:txBody>
      </p:sp>
    </p:spTree>
    <p:extLst>
      <p:ext uri="{BB962C8B-B14F-4D97-AF65-F5344CB8AC3E}">
        <p14:creationId xmlns:p14="http://schemas.microsoft.com/office/powerpoint/2010/main" val="4193193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269386"/>
            <a:ext cx="9144000" cy="3874114"/>
          </a:xfrm>
          <a:prstGeom prst="rect">
            <a:avLst/>
          </a:prstGeom>
        </p:spPr>
      </p:pic>
      <p:pic>
        <p:nvPicPr>
          <p:cNvPr id="16" name="Picture 2" descr="VU_PPTimagery_globe.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126510" y="1444733"/>
            <a:ext cx="3348000" cy="3312000"/>
          </a:xfrm>
          <a:prstGeom prst="rect">
            <a:avLst/>
          </a:prstGeom>
        </p:spPr>
      </p:pic>
      <p:sp>
        <p:nvSpPr>
          <p:cNvPr id="2" name="Title 1"/>
          <p:cNvSpPr>
            <a:spLocks noGrp="1"/>
          </p:cNvSpPr>
          <p:nvPr>
            <p:ph type="ctrTitle"/>
          </p:nvPr>
        </p:nvSpPr>
        <p:spPr>
          <a:xfrm>
            <a:off x="381000" y="1454673"/>
            <a:ext cx="4248000" cy="1616518"/>
          </a:xfrm>
        </p:spPr>
        <p:txBody>
          <a:bodyPr lIns="0" tIns="36000" rIns="36000" bIns="36000" anchor="b"/>
          <a:lstStyle>
            <a:lvl1pPr algn="l">
              <a:lnSpc>
                <a:spcPct val="74000"/>
              </a:lnSpc>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81000" y="3160644"/>
            <a:ext cx="4248000" cy="1266411"/>
          </a:xfrm>
          <a:prstGeom prst="rect">
            <a:avLst/>
          </a:prstGeom>
        </p:spPr>
        <p:txBody>
          <a:bodyPr lIns="36000" tIns="36000" rIns="36000" bIns="36000">
            <a:noAutofit/>
          </a:bodyPr>
          <a:lstStyle>
            <a:lvl1pPr marL="0" indent="0" algn="l">
              <a:lnSpc>
                <a:spcPct val="74000"/>
              </a:lnSpc>
              <a:spcBef>
                <a:spcPts val="0"/>
              </a:spcBef>
              <a:buNone/>
              <a:defRPr sz="1600" spc="-60" baseline="0">
                <a:solidFill>
                  <a:schemeClr val="accent6">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7" name="Picture 2" descr="\\Fenix\Marketing\Pictures\Logos\visualunity_glasslogo.png"/>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3013079" y="202660"/>
            <a:ext cx="3255836" cy="947756"/>
          </a:xfrm>
          <a:prstGeom prst="rect">
            <a:avLst/>
          </a:prstGeom>
          <a:noFill/>
        </p:spPr>
      </p:pic>
      <p:sp>
        <p:nvSpPr>
          <p:cNvPr id="4" name="Rectangle 3"/>
          <p:cNvSpPr/>
          <p:nvPr userDrawn="1"/>
        </p:nvSpPr>
        <p:spPr>
          <a:xfrm>
            <a:off x="0" y="0"/>
            <a:ext cx="1021278" cy="9619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itchFamily="34" charset="0"/>
            </a:endParaRPr>
          </a:p>
        </p:txBody>
      </p:sp>
      <p:sp>
        <p:nvSpPr>
          <p:cNvPr id="11" name="TextBox 10"/>
          <p:cNvSpPr txBox="1"/>
          <p:nvPr userDrawn="1"/>
        </p:nvSpPr>
        <p:spPr>
          <a:xfrm>
            <a:off x="380999" y="4637405"/>
            <a:ext cx="4248000" cy="391508"/>
          </a:xfrm>
          <a:prstGeom prst="rect">
            <a:avLst/>
          </a:prstGeom>
          <a:noFill/>
        </p:spPr>
        <p:txBody>
          <a:bodyPr wrap="square" lIns="36000" tIns="36000" rIns="36000" bIns="36000" rtlCol="0">
            <a:spAutoFit/>
          </a:bodyPr>
          <a:lstStyle/>
          <a:p>
            <a:pPr algn="l">
              <a:lnSpc>
                <a:spcPct val="74000"/>
              </a:lnSpc>
            </a:pPr>
            <a:r>
              <a:rPr lang="en-US" sz="1400" b="1" spc="-60" baseline="0" dirty="0" smtClean="0">
                <a:solidFill>
                  <a:schemeClr val="accent6">
                    <a:lumMod val="40000"/>
                    <a:lumOff val="60000"/>
                  </a:schemeClr>
                </a:solidFill>
                <a:latin typeface="Arial" pitchFamily="34" charset="0"/>
              </a:rPr>
              <a:t>Prague • London • Moscow • Cologne •</a:t>
            </a:r>
            <a:br>
              <a:rPr lang="en-US" sz="1400" b="1" spc="-60" baseline="0" dirty="0" smtClean="0">
                <a:solidFill>
                  <a:schemeClr val="accent6">
                    <a:lumMod val="40000"/>
                    <a:lumOff val="60000"/>
                  </a:schemeClr>
                </a:solidFill>
                <a:latin typeface="Arial" pitchFamily="34" charset="0"/>
              </a:rPr>
            </a:br>
            <a:r>
              <a:rPr lang="en-US" sz="1400" b="1" spc="-60" baseline="0" dirty="0" smtClean="0">
                <a:solidFill>
                  <a:schemeClr val="accent6">
                    <a:lumMod val="40000"/>
                    <a:lumOff val="60000"/>
                  </a:schemeClr>
                </a:solidFill>
                <a:latin typeface="Arial" pitchFamily="34" charset="0"/>
              </a:rPr>
              <a:t>Bratislava • Belgrade • Nairobi • Dubai</a:t>
            </a:r>
          </a:p>
        </p:txBody>
      </p:sp>
    </p:spTree>
    <p:extLst>
      <p:ext uri="{BB962C8B-B14F-4D97-AF65-F5344CB8AC3E}">
        <p14:creationId xmlns:p14="http://schemas.microsoft.com/office/powerpoint/2010/main" val="32573803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0" y="0"/>
            <a:ext cx="9144000" cy="5143500"/>
          </a:xfrm>
          <a:prstGeom prst="rect">
            <a:avLst/>
          </a:prstGeom>
          <a:solidFill>
            <a:srgbClr val="F0F8FA">
              <a:alpha val="20000"/>
            </a:srgbClr>
          </a:solidFill>
          <a:ln>
            <a:solidFill>
              <a:schemeClr val="accent5">
                <a:lumMod val="75000"/>
              </a:schemeClr>
            </a:solidFill>
          </a:ln>
        </p:spPr>
        <p:txBody>
          <a:bodyPr vert="vert270" wrap="square" lIns="0" tIns="0" rIns="0" bIns="0" rtlCol="0" anchor="ctr">
            <a:noAutofit/>
          </a:bodyPr>
          <a:lstStyle/>
          <a:p>
            <a:pPr algn="ctr">
              <a:lnSpc>
                <a:spcPct val="90000"/>
              </a:lnSpc>
            </a:pPr>
            <a:endParaRPr lang="en-US" sz="4800" b="0" i="0" dirty="0" smtClean="0">
              <a:ln w="18415" cmpd="sng">
                <a:solidFill>
                  <a:srgbClr val="FFFFFF"/>
                </a:solidFill>
                <a:prstDash val="solid"/>
              </a:ln>
              <a:solidFill>
                <a:srgbClr val="FFFFFF"/>
              </a:solidFill>
              <a:effectLst>
                <a:innerShdw blurRad="63500" dist="50800" dir="2700000">
                  <a:prstClr val="black">
                    <a:alpha val="50000"/>
                  </a:prstClr>
                </a:innerShdw>
              </a:effectLst>
              <a:latin typeface="Arial Unicode MS" pitchFamily="34" charset="-128"/>
              <a:ea typeface="Segoe UI" pitchFamily="34" charset="0"/>
              <a:cs typeface="Arial" pitchFamily="34" charset="0"/>
            </a:endParaRPr>
          </a:p>
        </p:txBody>
      </p:sp>
      <p:sp>
        <p:nvSpPr>
          <p:cNvPr id="1041" name="Rectangle 17"/>
          <p:cNvSpPr>
            <a:spLocks noGrp="1" noChangeArrowheads="1"/>
          </p:cNvSpPr>
          <p:nvPr>
            <p:ph type="title"/>
          </p:nvPr>
        </p:nvSpPr>
        <p:spPr bwMode="auto">
          <a:xfrm>
            <a:off x="161194" y="209997"/>
            <a:ext cx="8831874" cy="486000"/>
          </a:xfrm>
          <a:prstGeom prst="rect">
            <a:avLst/>
          </a:prstGeo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0" tIns="38963" rIns="77925" bIns="38963" numCol="1" anchor="t" anchorCtr="0" compatLnSpc="1">
            <a:noAutofit/>
          </a:bodyPr>
          <a:lstStyle/>
          <a:p>
            <a:pPr lvl="0">
              <a:lnSpc>
                <a:spcPct val="76000"/>
              </a:lnSpc>
            </a:pPr>
            <a:r>
              <a:rPr lang="en-US" dirty="0" smtClean="0"/>
              <a:t>Click to edit Master title style</a:t>
            </a:r>
            <a:endParaRPr lang="en-GB" dirty="0" smtClean="0"/>
          </a:p>
        </p:txBody>
      </p:sp>
      <p:sp>
        <p:nvSpPr>
          <p:cNvPr id="1042" name="Rectangle 18"/>
          <p:cNvSpPr>
            <a:spLocks noGrp="1" noChangeArrowheads="1"/>
          </p:cNvSpPr>
          <p:nvPr>
            <p:ph type="body" idx="1"/>
          </p:nvPr>
        </p:nvSpPr>
        <p:spPr bwMode="auto">
          <a:xfrm>
            <a:off x="161192" y="903767"/>
            <a:ext cx="8809892" cy="354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925" tIns="38963" rIns="77925" bIns="38963" numCol="1" anchor="t" anchorCtr="0" compatLnSpc="1">
            <a:prstTxWarp prst="textNoShape">
              <a:avLst/>
            </a:prstTxWarp>
            <a:noAutofit/>
          </a:bodyPr>
          <a:lstStyle/>
          <a:p>
            <a:pPr lvl="0">
              <a:lnSpc>
                <a:spcPct val="78000"/>
              </a:lnSpc>
            </a:pPr>
            <a:r>
              <a:rPr lang="en-GB" dirty="0" smtClean="0"/>
              <a:t>Click to edit Master text styles</a:t>
            </a:r>
          </a:p>
          <a:p>
            <a:pPr lvl="1">
              <a:lnSpc>
                <a:spcPct val="78000"/>
              </a:lnSpc>
              <a:spcBef>
                <a:spcPts val="0"/>
              </a:spcBef>
            </a:pPr>
            <a:r>
              <a:rPr lang="en-GB" dirty="0" smtClean="0"/>
              <a:t>Second level</a:t>
            </a:r>
          </a:p>
          <a:p>
            <a:pPr lvl="2">
              <a:lnSpc>
                <a:spcPct val="78000"/>
              </a:lnSpc>
            </a:pPr>
            <a:r>
              <a:rPr lang="en-GB" dirty="0" smtClean="0"/>
              <a:t>Third level</a:t>
            </a:r>
          </a:p>
        </p:txBody>
      </p:sp>
      <p:pic>
        <p:nvPicPr>
          <p:cNvPr id="5" name="Picture 4"/>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628648" y="4366019"/>
            <a:ext cx="1323020" cy="792000"/>
          </a:xfrm>
          <a:prstGeom prst="rect">
            <a:avLst/>
          </a:prstGeom>
        </p:spPr>
      </p:pic>
      <p:sp>
        <p:nvSpPr>
          <p:cNvPr id="2" name="Rectangle 1"/>
          <p:cNvSpPr/>
          <p:nvPr/>
        </p:nvSpPr>
        <p:spPr>
          <a:xfrm>
            <a:off x="-1241" y="4753160"/>
            <a:ext cx="9144000" cy="394356"/>
          </a:xfrm>
          <a:prstGeom prst="rect">
            <a:avLst/>
          </a:prstGeom>
          <a:solidFill>
            <a:schemeClr val="accent5">
              <a:lumMod val="75000"/>
            </a:schemeClr>
          </a:solidFill>
        </p:spPr>
        <p:txBody>
          <a:bodyPr wrap="square" lIns="180000" tIns="36000" rIns="36000" bIns="18000" anchor="ctr">
            <a:noAutofit/>
          </a:bodyPr>
          <a:lstStyle/>
          <a:p>
            <a:pPr marL="0" marR="0" lvl="0" indent="0" algn="l" defTabSz="779252" rtl="0" eaLnBrk="1" fontAlgn="base" latinLnBrk="0" hangingPunct="1">
              <a:lnSpc>
                <a:spcPct val="80000"/>
              </a:lnSpc>
              <a:spcBef>
                <a:spcPct val="0"/>
              </a:spcBef>
              <a:spcAft>
                <a:spcPct val="0"/>
              </a:spcAft>
              <a:buClrTx/>
              <a:buSzTx/>
              <a:buFontTx/>
              <a:buNone/>
              <a:tabLst>
                <a:tab pos="447675" algn="l"/>
              </a:tabLst>
              <a:defRPr/>
            </a:pPr>
            <a:r>
              <a:rPr lang="en-US" sz="1200" b="0" i="0" kern="0" cap="none" spc="-60" baseline="0" dirty="0" smtClean="0">
                <a:ln>
                  <a:noFill/>
                </a:ln>
                <a:solidFill>
                  <a:schemeClr val="accent5">
                    <a:lumMod val="20000"/>
                    <a:lumOff val="80000"/>
                  </a:schemeClr>
                </a:solidFill>
                <a:effectLst/>
                <a:latin typeface="+mj-lt"/>
                <a:ea typeface="Segoe UI" pitchFamily="34" charset="0"/>
                <a:cs typeface="Arial Unicode MS" pitchFamily="34" charset="-128"/>
              </a:rPr>
              <a:t>©2013	</a:t>
            </a:r>
            <a: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sym typeface="Wingdings"/>
              </a:rPr>
              <a:t> </a:t>
            </a:r>
            <a:r>
              <a:rPr lang="en-US" sz="1200" b="0" i="0" kern="0" cap="none" spc="-60" baseline="0" dirty="0" smtClean="0">
                <a:ln>
                  <a:noFill/>
                </a:ln>
                <a:solidFill>
                  <a:schemeClr val="accent5">
                    <a:lumMod val="20000"/>
                    <a:lumOff val="80000"/>
                  </a:schemeClr>
                </a:solidFill>
                <a:effectLst/>
                <a:latin typeface="+mj-lt"/>
                <a:ea typeface="Segoe UI" pitchFamily="34" charset="0"/>
                <a:cs typeface="Arial Unicode MS" pitchFamily="34" charset="-128"/>
              </a:rPr>
              <a:t>gabriel@dusil.com</a:t>
            </a:r>
            <a:br>
              <a:rPr lang="en-US" sz="1200" b="0" i="0" kern="0" cap="none" spc="-60" baseline="0" dirty="0" smtClean="0">
                <a:ln>
                  <a:noFill/>
                </a:ln>
                <a:solidFill>
                  <a:schemeClr val="accent5">
                    <a:lumMod val="20000"/>
                    <a:lumOff val="80000"/>
                  </a:schemeClr>
                </a:solidFill>
                <a:effectLst/>
                <a:latin typeface="+mj-lt"/>
                <a:ea typeface="Segoe UI" pitchFamily="34" charset="0"/>
                <a:cs typeface="Arial Unicode MS" pitchFamily="34" charset="-128"/>
              </a:rPr>
            </a:br>
            <a:r>
              <a:rPr lang="en-US" sz="1200" b="0" i="0" kern="0" cap="none" spc="-60" baseline="0" dirty="0" smtClean="0">
                <a:ln>
                  <a:noFill/>
                </a:ln>
                <a:solidFill>
                  <a:schemeClr val="accent5">
                    <a:lumMod val="20000"/>
                    <a:lumOff val="80000"/>
                  </a:schemeClr>
                </a:solidFill>
                <a:effectLst/>
                <a:latin typeface="+mj-lt"/>
                <a:ea typeface="Segoe UI" pitchFamily="34" charset="0"/>
                <a:cs typeface="Arial Unicode MS" pitchFamily="34" charset="-128"/>
              </a:rPr>
              <a:t>	</a:t>
            </a:r>
            <a: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sym typeface="Wingdings"/>
              </a:rPr>
              <a:t> </a:t>
            </a:r>
            <a:r>
              <a:rPr lang="en-GB" sz="1200" b="0" i="0" kern="0" cap="none" spc="-60" baseline="0" dirty="0" smtClean="0">
                <a:ln>
                  <a:noFill/>
                </a:ln>
                <a:solidFill>
                  <a:schemeClr val="accent5">
                    <a:lumMod val="20000"/>
                    <a:lumOff val="80000"/>
                  </a:schemeClr>
                </a:solidFill>
                <a:effectLst/>
                <a:latin typeface="+mj-lt"/>
                <a:ea typeface="Segoe UI" pitchFamily="34" charset="0"/>
                <a:cs typeface="Arial" pitchFamily="34" charset="0"/>
              </a:rPr>
              <a:t>gdusil.wordpress.com</a:t>
            </a:r>
            <a:endParaRPr lang="en-US" sz="1200" b="0" i="0" kern="0" cap="none" spc="-60" baseline="0" dirty="0" smtClean="0">
              <a:ln>
                <a:noFill/>
              </a:ln>
              <a:solidFill>
                <a:schemeClr val="accent5">
                  <a:lumMod val="20000"/>
                  <a:lumOff val="80000"/>
                </a:schemeClr>
              </a:solidFill>
              <a:effectLst/>
              <a:latin typeface="+mj-lt"/>
              <a:ea typeface="Segoe UI" pitchFamily="34" charset="0"/>
              <a:cs typeface="Arial" pitchFamily="34" charset="0"/>
            </a:endParaRPr>
          </a:p>
        </p:txBody>
      </p:sp>
      <p:sp>
        <p:nvSpPr>
          <p:cNvPr id="8" name="Rectangle 7"/>
          <p:cNvSpPr/>
          <p:nvPr/>
        </p:nvSpPr>
        <p:spPr>
          <a:xfrm>
            <a:off x="8452878" y="4799298"/>
            <a:ext cx="531627" cy="357423"/>
          </a:xfrm>
          <a:prstGeom prst="rect">
            <a:avLst/>
          </a:prstGeom>
          <a:noFill/>
        </p:spPr>
        <p:txBody>
          <a:bodyPr wrap="square" lIns="30679" tIns="30679" rIns="0" bIns="30679" anchor="ctr">
            <a:spAutoFit/>
          </a:bodyPr>
          <a:lstStyle/>
          <a:p>
            <a:pPr marL="0" marR="0" lvl="0" indent="0" algn="r" defTabSz="779252" rtl="0" eaLnBrk="1" fontAlgn="base" latinLnBrk="0" hangingPunct="1">
              <a:lnSpc>
                <a:spcPct val="80000"/>
              </a:lnSpc>
              <a:spcBef>
                <a:spcPct val="0"/>
              </a:spcBef>
              <a:spcAft>
                <a:spcPct val="0"/>
              </a:spcAft>
              <a:buClrTx/>
              <a:buSzTx/>
              <a:buFontTx/>
              <a:buNone/>
              <a:tabLst/>
              <a:defRPr/>
            </a:pPr>
            <a: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rPr>
              <a:t>Page</a:t>
            </a:r>
            <a:b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rPr>
            </a:br>
            <a: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sym typeface="Wingdings"/>
              </a:rPr>
              <a:t></a:t>
            </a:r>
            <a: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rPr>
              <a:t> </a:t>
            </a:r>
            <a:fld id="{571DDA56-2199-46EB-AB0E-6ABDC16A7DB2}" type="slidenum">
              <a:rPr lang="en-GB" sz="1200" b="0" i="0" kern="0" cap="none" spc="-60" baseline="0" smtClean="0">
                <a:ln>
                  <a:noFill/>
                </a:ln>
                <a:solidFill>
                  <a:schemeClr val="accent5">
                    <a:lumMod val="20000"/>
                    <a:lumOff val="80000"/>
                  </a:schemeClr>
                </a:solidFill>
                <a:effectLst/>
                <a:latin typeface="Arial" pitchFamily="34" charset="0"/>
                <a:ea typeface="Segoe UI" pitchFamily="34" charset="0"/>
                <a:cs typeface="Arial" pitchFamily="34" charset="0"/>
              </a:rPr>
              <a:pPr marL="0" marR="0" lvl="0" indent="0" algn="r" defTabSz="779252" rtl="0" eaLnBrk="1" fontAlgn="base" latinLnBrk="0" hangingPunct="1">
                <a:lnSpc>
                  <a:spcPct val="80000"/>
                </a:lnSpc>
                <a:spcBef>
                  <a:spcPct val="0"/>
                </a:spcBef>
                <a:spcAft>
                  <a:spcPct val="0"/>
                </a:spcAft>
                <a:buClrTx/>
                <a:buSzTx/>
                <a:buFontTx/>
                <a:buNone/>
                <a:tabLst/>
                <a:defRPr/>
              </a:pPr>
              <a:t>‹#›</a:t>
            </a:fld>
            <a:endParaRPr lang="en-US"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endParaRPr>
          </a:p>
        </p:txBody>
      </p:sp>
      <p:pic>
        <p:nvPicPr>
          <p:cNvPr id="4" name="Picture 3"/>
          <p:cNvPicPr>
            <a:picLocks noChangeAspect="1"/>
          </p:cNvPicPr>
          <p:nvPr/>
        </p:nvPicPr>
        <p:blipFill rotWithShape="1">
          <a:blip r:embed="rId10" cstate="screen">
            <a:extLst>
              <a:ext uri="{28A0092B-C50C-407E-A947-70E740481C1C}">
                <a14:useLocalDpi xmlns:a14="http://schemas.microsoft.com/office/drawing/2010/main"/>
              </a:ext>
            </a:extLst>
          </a:blip>
          <a:srcRect b="-24984"/>
          <a:stretch/>
        </p:blipFill>
        <p:spPr>
          <a:xfrm>
            <a:off x="7627587" y="4753160"/>
            <a:ext cx="1335140" cy="504000"/>
          </a:xfrm>
          <a:prstGeom prst="rect">
            <a:avLst/>
          </a:prstGeom>
        </p:spPr>
      </p:pic>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9" r:id="rId6"/>
    <p:sldLayoutId id="2147483780" r:id="rId7"/>
  </p:sldLayoutIdLst>
  <p:timing>
    <p:tnLst>
      <p:par>
        <p:cTn id="1" dur="indefinite" restart="never" nodeType="tmRoot"/>
      </p:par>
    </p:tnLst>
  </p:timing>
  <p:hf hdr="0" ftr="0" dt="0"/>
  <p:txStyles>
    <p:titleStyle>
      <a:lvl1pPr algn="l" rtl="0" eaLnBrk="1" fontAlgn="base" hangingPunct="1">
        <a:lnSpc>
          <a:spcPct val="70000"/>
        </a:lnSpc>
        <a:spcBef>
          <a:spcPct val="0"/>
        </a:spcBef>
        <a:spcAft>
          <a:spcPct val="0"/>
        </a:spcAft>
        <a:defRPr lang="en-GB" sz="3400" b="1" cap="none" spc="-85" baseline="0" dirty="0" smtClean="0">
          <a:ln w="18415" cmpd="sng">
            <a:noFill/>
            <a:prstDash val="solid"/>
          </a:ln>
          <a:solidFill>
            <a:schemeClr val="accent5">
              <a:lumMod val="75000"/>
            </a:schemeClr>
          </a:solidFill>
          <a:effectLst>
            <a:innerShdw blurRad="63500" dist="50800" dir="13500000">
              <a:srgbClr val="3E000D">
                <a:alpha val="49804"/>
              </a:srgbClr>
            </a:innerShdw>
            <a:reflection stA="20000" endPos="30000" dist="25400" dir="5400000" sy="-100000" algn="bl" rotWithShape="0"/>
          </a:effectLst>
          <a:latin typeface="+mj-lt"/>
          <a:ea typeface="+mj-ea"/>
          <a:cs typeface="+mj-cs"/>
        </a:defRPr>
      </a:lvl1pPr>
      <a:lvl2pPr algn="l" rtl="0" eaLnBrk="1" fontAlgn="base" hangingPunct="1">
        <a:lnSpc>
          <a:spcPct val="90000"/>
        </a:lnSpc>
        <a:spcBef>
          <a:spcPct val="0"/>
        </a:spcBef>
        <a:spcAft>
          <a:spcPct val="0"/>
        </a:spcAft>
        <a:defRPr sz="2700" b="1">
          <a:solidFill>
            <a:srgbClr val="932715"/>
          </a:solidFill>
          <a:latin typeface="Arial" charset="0"/>
        </a:defRPr>
      </a:lvl2pPr>
      <a:lvl3pPr algn="l" rtl="0" eaLnBrk="1" fontAlgn="base" hangingPunct="1">
        <a:lnSpc>
          <a:spcPct val="90000"/>
        </a:lnSpc>
        <a:spcBef>
          <a:spcPct val="0"/>
        </a:spcBef>
        <a:spcAft>
          <a:spcPct val="0"/>
        </a:spcAft>
        <a:defRPr sz="2700" b="1">
          <a:solidFill>
            <a:srgbClr val="932715"/>
          </a:solidFill>
          <a:latin typeface="Arial" charset="0"/>
        </a:defRPr>
      </a:lvl3pPr>
      <a:lvl4pPr algn="l" rtl="0" eaLnBrk="1" fontAlgn="base" hangingPunct="1">
        <a:lnSpc>
          <a:spcPct val="90000"/>
        </a:lnSpc>
        <a:spcBef>
          <a:spcPct val="0"/>
        </a:spcBef>
        <a:spcAft>
          <a:spcPct val="0"/>
        </a:spcAft>
        <a:defRPr sz="2700" b="1">
          <a:solidFill>
            <a:srgbClr val="932715"/>
          </a:solidFill>
          <a:latin typeface="Arial" charset="0"/>
        </a:defRPr>
      </a:lvl4pPr>
      <a:lvl5pPr algn="l" rtl="0" eaLnBrk="1" fontAlgn="base" hangingPunct="1">
        <a:lnSpc>
          <a:spcPct val="90000"/>
        </a:lnSpc>
        <a:spcBef>
          <a:spcPct val="0"/>
        </a:spcBef>
        <a:spcAft>
          <a:spcPct val="0"/>
        </a:spcAft>
        <a:defRPr sz="2700" b="1">
          <a:solidFill>
            <a:srgbClr val="932715"/>
          </a:solidFill>
          <a:latin typeface="Arial" charset="0"/>
        </a:defRPr>
      </a:lvl5pPr>
      <a:lvl6pPr marL="389626" algn="l" rtl="0" eaLnBrk="1" fontAlgn="base" hangingPunct="1">
        <a:spcBef>
          <a:spcPct val="0"/>
        </a:spcBef>
        <a:spcAft>
          <a:spcPct val="0"/>
        </a:spcAft>
        <a:defRPr sz="2000" b="1">
          <a:solidFill>
            <a:srgbClr val="0F4DBC"/>
          </a:solidFill>
          <a:latin typeface="Arial" charset="0"/>
        </a:defRPr>
      </a:lvl6pPr>
      <a:lvl7pPr marL="779252" algn="l" rtl="0" eaLnBrk="1" fontAlgn="base" hangingPunct="1">
        <a:spcBef>
          <a:spcPct val="0"/>
        </a:spcBef>
        <a:spcAft>
          <a:spcPct val="0"/>
        </a:spcAft>
        <a:defRPr sz="2000" b="1">
          <a:solidFill>
            <a:srgbClr val="0F4DBC"/>
          </a:solidFill>
          <a:latin typeface="Arial" charset="0"/>
        </a:defRPr>
      </a:lvl7pPr>
      <a:lvl8pPr marL="1168878" algn="l" rtl="0" eaLnBrk="1" fontAlgn="base" hangingPunct="1">
        <a:spcBef>
          <a:spcPct val="0"/>
        </a:spcBef>
        <a:spcAft>
          <a:spcPct val="0"/>
        </a:spcAft>
        <a:defRPr sz="2000" b="1">
          <a:solidFill>
            <a:srgbClr val="0F4DBC"/>
          </a:solidFill>
          <a:latin typeface="Arial" charset="0"/>
        </a:defRPr>
      </a:lvl8pPr>
      <a:lvl9pPr marL="1558503" algn="l" rtl="0" eaLnBrk="1" fontAlgn="base" hangingPunct="1">
        <a:spcBef>
          <a:spcPct val="0"/>
        </a:spcBef>
        <a:spcAft>
          <a:spcPct val="0"/>
        </a:spcAft>
        <a:defRPr sz="2000" b="1">
          <a:solidFill>
            <a:srgbClr val="0F4DBC"/>
          </a:solidFill>
          <a:latin typeface="Arial" charset="0"/>
        </a:defRPr>
      </a:lvl9pPr>
    </p:titleStyle>
    <p:bodyStyle>
      <a:lvl1pPr algn="l" rtl="0" eaLnBrk="1" fontAlgn="base" hangingPunct="1">
        <a:lnSpc>
          <a:spcPct val="84000"/>
        </a:lnSpc>
        <a:spcBef>
          <a:spcPts val="2045"/>
        </a:spcBef>
        <a:spcAft>
          <a:spcPct val="0"/>
        </a:spcAft>
        <a:defRPr lang="en-GB" sz="2400" b="0" kern="1200" cap="none" spc="-68" baseline="0" dirty="0" smtClean="0">
          <a:ln>
            <a:noFill/>
          </a:ln>
          <a:solidFill>
            <a:schemeClr val="accent5">
              <a:lumMod val="50000"/>
            </a:schemeClr>
          </a:solidFill>
          <a:effectLst/>
          <a:latin typeface="Arial" pitchFamily="34" charset="0"/>
          <a:ea typeface="Segoe UI" pitchFamily="34" charset="0"/>
          <a:cs typeface="Arial Unicode MS" pitchFamily="34" charset="-128"/>
        </a:defRPr>
      </a:lvl1pPr>
      <a:lvl2pPr marL="180975" indent="-179388" algn="l" rtl="0" eaLnBrk="1" fontAlgn="base" hangingPunct="1">
        <a:lnSpc>
          <a:spcPct val="84000"/>
        </a:lnSpc>
        <a:spcBef>
          <a:spcPct val="10000"/>
        </a:spcBef>
        <a:spcAft>
          <a:spcPct val="0"/>
        </a:spcAft>
        <a:buClr>
          <a:schemeClr val="accent5">
            <a:lumMod val="75000"/>
          </a:schemeClr>
        </a:buClr>
        <a:buFont typeface="Arial" pitchFamily="34" charset="0"/>
        <a:buChar char="•"/>
        <a:defRPr lang="en-GB" sz="2200" b="0" cap="none" spc="-51" baseline="0" dirty="0" smtClean="0">
          <a:ln>
            <a:noFill/>
          </a:ln>
          <a:solidFill>
            <a:schemeClr val="accent5">
              <a:lumMod val="75000"/>
            </a:schemeClr>
          </a:solidFill>
          <a:effectLst/>
          <a:latin typeface="Arial" pitchFamily="34" charset="0"/>
          <a:ea typeface="Segoe UI" pitchFamily="34" charset="0"/>
          <a:cs typeface="Arial Unicode MS" pitchFamily="34" charset="-128"/>
        </a:defRPr>
      </a:lvl2pPr>
      <a:lvl3pPr marL="361950" indent="-180975" algn="l" rtl="0" eaLnBrk="1" fontAlgn="base" hangingPunct="1">
        <a:lnSpc>
          <a:spcPct val="84000"/>
        </a:lnSpc>
        <a:spcBef>
          <a:spcPct val="10000"/>
        </a:spcBef>
        <a:spcAft>
          <a:spcPct val="0"/>
        </a:spcAft>
        <a:buClr>
          <a:schemeClr val="tx1">
            <a:lumMod val="50000"/>
            <a:lumOff val="50000"/>
          </a:schemeClr>
        </a:buClr>
        <a:buSzPct val="80000"/>
        <a:buFont typeface="Wingdings" pitchFamily="2" charset="2"/>
        <a:buChar char="§"/>
        <a:defRPr lang="en-GB" sz="2000" b="0" cap="none" spc="-34" baseline="0" dirty="0" smtClean="0">
          <a:ln>
            <a:noFill/>
          </a:ln>
          <a:solidFill>
            <a:schemeClr val="bg1">
              <a:lumMod val="50000"/>
            </a:schemeClr>
          </a:solidFill>
          <a:effectLst/>
          <a:latin typeface="Arial" pitchFamily="34" charset="0"/>
          <a:ea typeface="Segoe UI" pitchFamily="34" charset="0"/>
          <a:cs typeface="Arial Unicode MS" pitchFamily="34" charset="-128"/>
        </a:defRPr>
      </a:lvl3pPr>
      <a:lvl4pPr marL="611496" indent="-170461" algn="l" rtl="0" eaLnBrk="1" fontAlgn="base" hangingPunct="1">
        <a:lnSpc>
          <a:spcPct val="80000"/>
        </a:lnSpc>
        <a:spcBef>
          <a:spcPct val="0"/>
        </a:spcBef>
        <a:spcAft>
          <a:spcPct val="0"/>
        </a:spcAft>
        <a:buFont typeface="Arial" pitchFamily="34" charset="0"/>
        <a:buChar char="·"/>
        <a:defRPr sz="1400">
          <a:solidFill>
            <a:schemeClr val="tx1"/>
          </a:solidFill>
          <a:latin typeface="+mn-lt"/>
        </a:defRPr>
      </a:lvl4pPr>
      <a:lvl5pPr marL="807662" indent="-194813" algn="l" rtl="0" eaLnBrk="1" fontAlgn="base" hangingPunct="1">
        <a:lnSpc>
          <a:spcPct val="80000"/>
        </a:lnSpc>
        <a:spcBef>
          <a:spcPct val="0"/>
        </a:spcBef>
        <a:spcAft>
          <a:spcPct val="0"/>
        </a:spcAft>
        <a:buSzPct val="50000"/>
        <a:buFont typeface="Arial" pitchFamily="34" charset="0"/>
        <a:buChar char="·"/>
        <a:defRPr sz="1400">
          <a:solidFill>
            <a:schemeClr val="tx1"/>
          </a:solidFill>
          <a:latin typeface="+mn-lt"/>
        </a:defRPr>
      </a:lvl5pPr>
      <a:lvl6pPr marL="2142942" indent="-194813" algn="l" rtl="0" eaLnBrk="1" fontAlgn="base" hangingPunct="1">
        <a:spcBef>
          <a:spcPct val="20000"/>
        </a:spcBef>
        <a:spcAft>
          <a:spcPct val="0"/>
        </a:spcAft>
        <a:buChar char="»"/>
        <a:defRPr sz="1400">
          <a:solidFill>
            <a:srgbClr val="0F4DBC"/>
          </a:solidFill>
          <a:latin typeface="+mn-lt"/>
        </a:defRPr>
      </a:lvl6pPr>
      <a:lvl7pPr marL="2532568" indent="-194813" algn="l" rtl="0" eaLnBrk="1" fontAlgn="base" hangingPunct="1">
        <a:spcBef>
          <a:spcPct val="20000"/>
        </a:spcBef>
        <a:spcAft>
          <a:spcPct val="0"/>
        </a:spcAft>
        <a:buChar char="»"/>
        <a:defRPr sz="1400">
          <a:solidFill>
            <a:srgbClr val="0F4DBC"/>
          </a:solidFill>
          <a:latin typeface="+mn-lt"/>
        </a:defRPr>
      </a:lvl7pPr>
      <a:lvl8pPr marL="2922194" indent="-194813" algn="l" rtl="0" eaLnBrk="1" fontAlgn="base" hangingPunct="1">
        <a:spcBef>
          <a:spcPct val="20000"/>
        </a:spcBef>
        <a:spcAft>
          <a:spcPct val="0"/>
        </a:spcAft>
        <a:buChar char="»"/>
        <a:defRPr sz="1400">
          <a:solidFill>
            <a:srgbClr val="0F4DBC"/>
          </a:solidFill>
          <a:latin typeface="+mn-lt"/>
        </a:defRPr>
      </a:lvl8pPr>
      <a:lvl9pPr marL="3311820" indent="-194813" algn="l" rtl="0" eaLnBrk="1" fontAlgn="base" hangingPunct="1">
        <a:spcBef>
          <a:spcPct val="20000"/>
        </a:spcBef>
        <a:spcAft>
          <a:spcPct val="0"/>
        </a:spcAft>
        <a:buChar char="»"/>
        <a:defRPr sz="1400">
          <a:solidFill>
            <a:srgbClr val="0F4DBC"/>
          </a:solidFill>
          <a:latin typeface="+mn-lt"/>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gdusil.wordpress.com/" TargetMode="External"/><Relationship Id="rId2" Type="http://schemas.openxmlformats.org/officeDocument/2006/relationships/hyperlink" Target="http://gdusil.wordpress.com/2013/04/06/successful-negotiation-skill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ctrTitle"/>
          </p:nvPr>
        </p:nvSpPr>
        <p:spPr/>
        <p:txBody>
          <a:bodyPr/>
          <a:lstStyle/>
          <a:p>
            <a:r>
              <a:rPr lang="en-US" dirty="0" smtClean="0"/>
              <a:t>Successful Negotiation Skills</a:t>
            </a:r>
          </a:p>
        </p:txBody>
      </p:sp>
    </p:spTree>
    <p:extLst>
      <p:ext uri="{BB962C8B-B14F-4D97-AF65-F5344CB8AC3E}">
        <p14:creationId xmlns:p14="http://schemas.microsoft.com/office/powerpoint/2010/main" val="31337368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Negotiation Is…</a:t>
            </a:r>
            <a:endParaRPr lang="en-GB"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173213869"/>
              </p:ext>
            </p:extLst>
          </p:nvPr>
        </p:nvGraphicFramePr>
        <p:xfrm>
          <a:off x="371256" y="735546"/>
          <a:ext cx="8413212" cy="3659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7921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prstGeom prst="rect">
            <a:avLst/>
          </a:prstGeom>
        </p:spPr>
        <p:txBody>
          <a:bodyPr/>
          <a:lstStyle/>
          <a:p>
            <a:pPr>
              <a:defRPr/>
            </a:pPr>
            <a:r>
              <a:rPr dirty="0" smtClean="0"/>
              <a:t>Negotiation </a:t>
            </a:r>
            <a:r>
              <a:rPr lang="en-US" dirty="0" smtClean="0"/>
              <a:t>Stages</a:t>
            </a:r>
            <a:endParaRPr dirty="0" smtClean="0"/>
          </a:p>
        </p:txBody>
      </p:sp>
      <p:graphicFrame>
        <p:nvGraphicFramePr>
          <p:cNvPr id="2" name="Diagram 1"/>
          <p:cNvGraphicFramePr/>
          <p:nvPr>
            <p:extLst>
              <p:ext uri="{D42A27DB-BD31-4B8C-83A1-F6EECF244321}">
                <p14:modId xmlns:p14="http://schemas.microsoft.com/office/powerpoint/2010/main" val="2831045613"/>
              </p:ext>
            </p:extLst>
          </p:nvPr>
        </p:nvGraphicFramePr>
        <p:xfrm>
          <a:off x="4586178" y="680196"/>
          <a:ext cx="3983664" cy="39437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755576" y="1347614"/>
            <a:ext cx="2556284" cy="2808311"/>
          </a:xfrm>
          <a:prstGeom prst="rect">
            <a:avLst/>
          </a:prstGeom>
          <a:solidFill>
            <a:schemeClr val="accent5">
              <a:lumMod val="50000"/>
            </a:schemeClr>
          </a:solidFill>
          <a:effectLst>
            <a:innerShdw blurRad="50800" dist="25400" dir="13500000">
              <a:schemeClr val="tx1">
                <a:alpha val="80000"/>
              </a:schemeClr>
            </a:innerShdw>
          </a:effectLst>
        </p:spPr>
        <p:txBody>
          <a:bodyPr wrap="square" lIns="0" tIns="1080000" rIns="396000" bIns="36000" rtlCol="0" anchor="t">
            <a:noAutofit/>
          </a:bodyPr>
          <a:lstStyle/>
          <a:p>
            <a:pPr algn="l">
              <a:lnSpc>
                <a:spcPct val="28000"/>
              </a:lnSpc>
            </a:pPr>
            <a:r>
              <a:rPr lang="en-US" sz="23900" i="1" spc="-1600" dirty="0" smtClean="0">
                <a:solidFill>
                  <a:schemeClr val="bg1">
                    <a:lumMod val="95000"/>
                    <a:alpha val="34000"/>
                  </a:schemeClr>
                </a:solidFill>
                <a:effectLst>
                  <a:innerShdw blurRad="38100" dist="12700" dir="13500000">
                    <a:prstClr val="black">
                      <a:alpha val="80000"/>
                    </a:prstClr>
                  </a:innerShdw>
                </a:effectLst>
                <a:ea typeface="Segoe UI" pitchFamily="34" charset="0"/>
              </a:rPr>
              <a:t>‘‘</a:t>
            </a:r>
          </a:p>
          <a:p>
            <a:pPr algn="l">
              <a:lnSpc>
                <a:spcPct val="28000"/>
              </a:lnSpc>
            </a:pPr>
            <a:endParaRPr lang="en-US" sz="23900" i="1" spc="-1600" dirty="0">
              <a:solidFill>
                <a:schemeClr val="bg1">
                  <a:lumMod val="95000"/>
                  <a:alpha val="34000"/>
                </a:schemeClr>
              </a:solidFill>
              <a:effectLst>
                <a:innerShdw blurRad="38100" dist="12700" dir="13500000">
                  <a:prstClr val="black">
                    <a:alpha val="80000"/>
                  </a:prstClr>
                </a:innerShdw>
              </a:effectLst>
              <a:ea typeface="Segoe UI" pitchFamily="34" charset="0"/>
            </a:endParaRPr>
          </a:p>
          <a:p>
            <a:pPr algn="r">
              <a:lnSpc>
                <a:spcPct val="28000"/>
              </a:lnSpc>
            </a:pPr>
            <a:r>
              <a:rPr lang="en-US" sz="23900" b="1" i="1" spc="-1600" dirty="0" smtClean="0">
                <a:solidFill>
                  <a:schemeClr val="bg1">
                    <a:lumMod val="95000"/>
                    <a:alpha val="34000"/>
                  </a:schemeClr>
                </a:solidFill>
                <a:effectLst>
                  <a:innerShdw blurRad="38100" dist="12700" dir="13500000">
                    <a:prstClr val="black">
                      <a:alpha val="80000"/>
                    </a:prstClr>
                  </a:innerShdw>
                </a:effectLst>
                <a:ea typeface="Segoe UI" pitchFamily="34" charset="0"/>
              </a:rPr>
              <a:t>’’</a:t>
            </a:r>
            <a:endParaRPr lang="en-US" sz="23900" b="1" i="1" spc="-1600" dirty="0">
              <a:solidFill>
                <a:schemeClr val="bg1">
                  <a:lumMod val="95000"/>
                  <a:alpha val="34000"/>
                </a:schemeClr>
              </a:solidFill>
              <a:effectLst>
                <a:innerShdw blurRad="38100" dist="12700" dir="13500000">
                  <a:prstClr val="black">
                    <a:alpha val="80000"/>
                  </a:prstClr>
                </a:innerShdw>
              </a:effectLst>
              <a:ea typeface="Segoe UI" pitchFamily="34" charset="0"/>
            </a:endParaRPr>
          </a:p>
        </p:txBody>
      </p:sp>
      <p:sp>
        <p:nvSpPr>
          <p:cNvPr id="7" name="Rectangle 6"/>
          <p:cNvSpPr/>
          <p:nvPr/>
        </p:nvSpPr>
        <p:spPr>
          <a:xfrm>
            <a:off x="774902" y="1527634"/>
            <a:ext cx="2520243" cy="2520279"/>
          </a:xfrm>
          <a:prstGeom prst="rect">
            <a:avLst/>
          </a:prstGeom>
          <a:noFill/>
          <a:effectLst/>
        </p:spPr>
        <p:txBody>
          <a:bodyPr wrap="square" lIns="108000" tIns="288000" rIns="108000" bIns="36000" rtlCol="0" anchor="t">
            <a:noAutofit/>
          </a:bodyPr>
          <a:lstStyle/>
          <a:p>
            <a:pPr>
              <a:lnSpc>
                <a:spcPct val="74000"/>
              </a:lnSpc>
              <a:spcBef>
                <a:spcPts val="1200"/>
              </a:spcBef>
            </a:pPr>
            <a:r>
              <a:rPr lang="en-US" sz="2400" i="1" spc="-200" dirty="0">
                <a:solidFill>
                  <a:schemeClr val="bg1">
                    <a:lumMod val="95000"/>
                  </a:schemeClr>
                </a:solidFill>
                <a:effectLst>
                  <a:innerShdw blurRad="76200" dist="50800" dir="13500000">
                    <a:prstClr val="black">
                      <a:alpha val="80000"/>
                    </a:prstClr>
                  </a:innerShdw>
                </a:effectLst>
                <a:ea typeface="Segoe UI" pitchFamily="34" charset="0"/>
              </a:rPr>
              <a:t>If Conflict Occurs</a:t>
            </a:r>
          </a:p>
          <a:p>
            <a:pPr>
              <a:lnSpc>
                <a:spcPct val="74000"/>
              </a:lnSpc>
              <a:spcBef>
                <a:spcPts val="1200"/>
              </a:spcBef>
            </a:pPr>
            <a:r>
              <a:rPr lang="en-US" sz="2400" i="1" spc="-200" dirty="0">
                <a:solidFill>
                  <a:schemeClr val="bg1">
                    <a:lumMod val="95000"/>
                  </a:schemeClr>
                </a:solidFill>
                <a:effectLst>
                  <a:innerShdw blurRad="76200" dist="50800" dir="13500000">
                    <a:prstClr val="black">
                      <a:alpha val="80000"/>
                    </a:prstClr>
                  </a:innerShdw>
                </a:effectLst>
                <a:ea typeface="Segoe UI" pitchFamily="34" charset="0"/>
              </a:rPr>
              <a:t>Understand Why</a:t>
            </a:r>
            <a:br>
              <a:rPr lang="en-US" sz="2400" i="1" spc="-200" dirty="0">
                <a:solidFill>
                  <a:schemeClr val="bg1">
                    <a:lumMod val="95000"/>
                  </a:schemeClr>
                </a:solidFill>
                <a:effectLst>
                  <a:innerShdw blurRad="76200" dist="50800" dir="13500000">
                    <a:prstClr val="black">
                      <a:alpha val="80000"/>
                    </a:prstClr>
                  </a:innerShdw>
                </a:effectLst>
                <a:ea typeface="Segoe UI" pitchFamily="34" charset="0"/>
              </a:rPr>
            </a:br>
            <a:r>
              <a:rPr lang="en-US" sz="2400" i="1" spc="-200" dirty="0">
                <a:solidFill>
                  <a:schemeClr val="bg1">
                    <a:lumMod val="95000"/>
                  </a:schemeClr>
                </a:solidFill>
                <a:effectLst>
                  <a:innerShdw blurRad="76200" dist="50800" dir="13500000">
                    <a:prstClr val="black">
                      <a:alpha val="80000"/>
                    </a:prstClr>
                  </a:innerShdw>
                </a:effectLst>
                <a:ea typeface="Segoe UI" pitchFamily="34" charset="0"/>
              </a:rPr>
              <a:t>There is Conflict</a:t>
            </a:r>
            <a:br>
              <a:rPr lang="en-US" sz="2400" i="1" spc="-200" dirty="0">
                <a:solidFill>
                  <a:schemeClr val="bg1">
                    <a:lumMod val="95000"/>
                  </a:schemeClr>
                </a:solidFill>
                <a:effectLst>
                  <a:innerShdw blurRad="76200" dist="50800" dir="13500000">
                    <a:prstClr val="black">
                      <a:alpha val="80000"/>
                    </a:prstClr>
                  </a:innerShdw>
                </a:effectLst>
                <a:ea typeface="Segoe UI" pitchFamily="34" charset="0"/>
              </a:rPr>
            </a:br>
            <a:r>
              <a:rPr lang="en-US" sz="2400" i="1" spc="-200" dirty="0">
                <a:solidFill>
                  <a:schemeClr val="bg1">
                    <a:lumMod val="95000"/>
                  </a:schemeClr>
                </a:solidFill>
                <a:effectLst>
                  <a:innerShdw blurRad="76200" dist="50800" dir="13500000">
                    <a:prstClr val="black">
                      <a:alpha val="80000"/>
                    </a:prstClr>
                  </a:innerShdw>
                </a:effectLst>
                <a:ea typeface="Segoe UI" pitchFamily="34" charset="0"/>
              </a:rPr>
              <a:t>&amp;</a:t>
            </a:r>
          </a:p>
          <a:p>
            <a:pPr>
              <a:lnSpc>
                <a:spcPct val="74000"/>
              </a:lnSpc>
              <a:spcBef>
                <a:spcPts val="1200"/>
              </a:spcBef>
            </a:pPr>
            <a:r>
              <a:rPr lang="en-US" sz="2400" i="1" spc="-200" dirty="0">
                <a:solidFill>
                  <a:schemeClr val="bg1">
                    <a:lumMod val="95000"/>
                  </a:schemeClr>
                </a:solidFill>
                <a:effectLst>
                  <a:innerShdw blurRad="76200" dist="50800" dir="13500000">
                    <a:prstClr val="black">
                      <a:alpha val="80000"/>
                    </a:prstClr>
                  </a:innerShdw>
                </a:effectLst>
                <a:ea typeface="Segoe UI" pitchFamily="34" charset="0"/>
              </a:rPr>
              <a:t>What Can Be</a:t>
            </a:r>
            <a:br>
              <a:rPr lang="en-US" sz="2400" i="1" spc="-200" dirty="0">
                <a:solidFill>
                  <a:schemeClr val="bg1">
                    <a:lumMod val="95000"/>
                  </a:schemeClr>
                </a:solidFill>
                <a:effectLst>
                  <a:innerShdw blurRad="76200" dist="50800" dir="13500000">
                    <a:prstClr val="black">
                      <a:alpha val="80000"/>
                    </a:prstClr>
                  </a:innerShdw>
                </a:effectLst>
                <a:ea typeface="Segoe UI" pitchFamily="34" charset="0"/>
              </a:rPr>
            </a:br>
            <a:r>
              <a:rPr lang="en-US" sz="2400" i="1" spc="-200" dirty="0">
                <a:solidFill>
                  <a:schemeClr val="bg1">
                    <a:lumMod val="95000"/>
                  </a:schemeClr>
                </a:solidFill>
                <a:effectLst>
                  <a:innerShdw blurRad="76200" dist="50800" dir="13500000">
                    <a:prstClr val="black">
                      <a:alpha val="80000"/>
                    </a:prstClr>
                  </a:innerShdw>
                </a:effectLst>
                <a:ea typeface="Segoe UI" pitchFamily="34" charset="0"/>
              </a:rPr>
              <a:t>Done About it</a:t>
            </a:r>
          </a:p>
        </p:txBody>
      </p:sp>
    </p:spTree>
    <p:extLst>
      <p:ext uri="{BB962C8B-B14F-4D97-AF65-F5344CB8AC3E}">
        <p14:creationId xmlns:p14="http://schemas.microsoft.com/office/powerpoint/2010/main" val="2756815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BCB07917-A7D8-476F-8BC3-4C93BE449A24}"/>
                                            </p:graphicEl>
                                          </p:spTgt>
                                        </p:tgtEl>
                                        <p:attrNameLst>
                                          <p:attrName>style.visibility</p:attrName>
                                        </p:attrNameLst>
                                      </p:cBhvr>
                                      <p:to>
                                        <p:strVal val="visible"/>
                                      </p:to>
                                    </p:set>
                                    <p:animEffect transition="in" filter="fade">
                                      <p:cBhvr>
                                        <p:cTn id="7" dur="500"/>
                                        <p:tgtEl>
                                          <p:spTgt spid="2">
                                            <p:graphicEl>
                                              <a:dgm id="{BCB07917-A7D8-476F-8BC3-4C93BE449A2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B02A5F80-7ED0-4089-B435-66ECA6347997}"/>
                                            </p:graphicEl>
                                          </p:spTgt>
                                        </p:tgtEl>
                                        <p:attrNameLst>
                                          <p:attrName>style.visibility</p:attrName>
                                        </p:attrNameLst>
                                      </p:cBhvr>
                                      <p:to>
                                        <p:strVal val="visible"/>
                                      </p:to>
                                    </p:set>
                                    <p:animEffect transition="in" filter="fade">
                                      <p:cBhvr>
                                        <p:cTn id="12" dur="500"/>
                                        <p:tgtEl>
                                          <p:spTgt spid="2">
                                            <p:graphicEl>
                                              <a:dgm id="{B02A5F80-7ED0-4089-B435-66ECA6347997}"/>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graphicEl>
                                              <a:dgm id="{5F4D999F-B469-45C9-84BF-8E89AF057042}"/>
                                            </p:graphicEl>
                                          </p:spTgt>
                                        </p:tgtEl>
                                        <p:attrNameLst>
                                          <p:attrName>style.visibility</p:attrName>
                                        </p:attrNameLst>
                                      </p:cBhvr>
                                      <p:to>
                                        <p:strVal val="visible"/>
                                      </p:to>
                                    </p:set>
                                    <p:animEffect transition="in" filter="fade">
                                      <p:cBhvr>
                                        <p:cTn id="15" dur="500"/>
                                        <p:tgtEl>
                                          <p:spTgt spid="2">
                                            <p:graphicEl>
                                              <a:dgm id="{5F4D999F-B469-45C9-84BF-8E89AF057042}"/>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graphicEl>
                                              <a:dgm id="{1EADFFDB-FF1C-4BAD-9A81-AD2F5457846D}"/>
                                            </p:graphicEl>
                                          </p:spTgt>
                                        </p:tgtEl>
                                        <p:attrNameLst>
                                          <p:attrName>style.visibility</p:attrName>
                                        </p:attrNameLst>
                                      </p:cBhvr>
                                      <p:to>
                                        <p:strVal val="visible"/>
                                      </p:to>
                                    </p:set>
                                    <p:animEffect transition="in" filter="fade">
                                      <p:cBhvr>
                                        <p:cTn id="20" dur="500"/>
                                        <p:tgtEl>
                                          <p:spTgt spid="2">
                                            <p:graphicEl>
                                              <a:dgm id="{1EADFFDB-FF1C-4BAD-9A81-AD2F5457846D}"/>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graphicEl>
                                              <a:dgm id="{5FF1F91A-41F7-402B-8FCF-4F87951ED207}"/>
                                            </p:graphicEl>
                                          </p:spTgt>
                                        </p:tgtEl>
                                        <p:attrNameLst>
                                          <p:attrName>style.visibility</p:attrName>
                                        </p:attrNameLst>
                                      </p:cBhvr>
                                      <p:to>
                                        <p:strVal val="visible"/>
                                      </p:to>
                                    </p:set>
                                    <p:animEffect transition="in" filter="fade">
                                      <p:cBhvr>
                                        <p:cTn id="23" dur="500"/>
                                        <p:tgtEl>
                                          <p:spTgt spid="2">
                                            <p:graphicEl>
                                              <a:dgm id="{5FF1F91A-41F7-402B-8FCF-4F87951ED207}"/>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graphicEl>
                                              <a:dgm id="{A5BD90BF-FA17-4E65-8B9F-936C83E5B1E3}"/>
                                            </p:graphicEl>
                                          </p:spTgt>
                                        </p:tgtEl>
                                        <p:attrNameLst>
                                          <p:attrName>style.visibility</p:attrName>
                                        </p:attrNameLst>
                                      </p:cBhvr>
                                      <p:to>
                                        <p:strVal val="visible"/>
                                      </p:to>
                                    </p:set>
                                    <p:animEffect transition="in" filter="fade">
                                      <p:cBhvr>
                                        <p:cTn id="28" dur="500"/>
                                        <p:tgtEl>
                                          <p:spTgt spid="2">
                                            <p:graphicEl>
                                              <a:dgm id="{A5BD90BF-FA17-4E65-8B9F-936C83E5B1E3}"/>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graphicEl>
                                              <a:dgm id="{95E49770-71C8-49D9-9269-FA05528C38AE}"/>
                                            </p:graphicEl>
                                          </p:spTgt>
                                        </p:tgtEl>
                                        <p:attrNameLst>
                                          <p:attrName>style.visibility</p:attrName>
                                        </p:attrNameLst>
                                      </p:cBhvr>
                                      <p:to>
                                        <p:strVal val="visible"/>
                                      </p:to>
                                    </p:set>
                                    <p:animEffect transition="in" filter="fade">
                                      <p:cBhvr>
                                        <p:cTn id="31" dur="500"/>
                                        <p:tgtEl>
                                          <p:spTgt spid="2">
                                            <p:graphicEl>
                                              <a:dgm id="{95E49770-71C8-49D9-9269-FA05528C38AE}"/>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graphicEl>
                                              <a:dgm id="{BA561BD9-226A-4DEA-8D38-F0DE48DBF882}"/>
                                            </p:graphicEl>
                                          </p:spTgt>
                                        </p:tgtEl>
                                        <p:attrNameLst>
                                          <p:attrName>style.visibility</p:attrName>
                                        </p:attrNameLst>
                                      </p:cBhvr>
                                      <p:to>
                                        <p:strVal val="visible"/>
                                      </p:to>
                                    </p:set>
                                    <p:animEffect transition="in" filter="fade">
                                      <p:cBhvr>
                                        <p:cTn id="36" dur="500"/>
                                        <p:tgtEl>
                                          <p:spTgt spid="2">
                                            <p:graphicEl>
                                              <a:dgm id="{BA561BD9-226A-4DEA-8D38-F0DE48DBF882}"/>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
                                            <p:graphicEl>
                                              <a:dgm id="{28297BCB-3D9E-4535-9C2F-C6951C7B9C75}"/>
                                            </p:graphicEl>
                                          </p:spTgt>
                                        </p:tgtEl>
                                        <p:attrNameLst>
                                          <p:attrName>style.visibility</p:attrName>
                                        </p:attrNameLst>
                                      </p:cBhvr>
                                      <p:to>
                                        <p:strVal val="visible"/>
                                      </p:to>
                                    </p:set>
                                    <p:animEffect transition="in" filter="fade">
                                      <p:cBhvr>
                                        <p:cTn id="39" dur="500"/>
                                        <p:tgtEl>
                                          <p:spTgt spid="2">
                                            <p:graphicEl>
                                              <a:dgm id="{28297BCB-3D9E-4535-9C2F-C6951C7B9C75}"/>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
                                            <p:graphicEl>
                                              <a:dgm id="{9D79B5A7-F4D5-429A-A0C2-27F7D4C02FFA}"/>
                                            </p:graphicEl>
                                          </p:spTgt>
                                        </p:tgtEl>
                                        <p:attrNameLst>
                                          <p:attrName>style.visibility</p:attrName>
                                        </p:attrNameLst>
                                      </p:cBhvr>
                                      <p:to>
                                        <p:strVal val="visible"/>
                                      </p:to>
                                    </p:set>
                                    <p:animEffect transition="in" filter="fade">
                                      <p:cBhvr>
                                        <p:cTn id="44" dur="500"/>
                                        <p:tgtEl>
                                          <p:spTgt spid="2">
                                            <p:graphicEl>
                                              <a:dgm id="{9D79B5A7-F4D5-429A-A0C2-27F7D4C02FFA}"/>
                                            </p:graphicEl>
                                          </p:spTgt>
                                        </p:tgtEl>
                                      </p:cBhvr>
                                    </p:animEffec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childTnLst>
                          </p:cTn>
                        </p:par>
                        <p:par>
                          <p:cTn id="49" fill="hold">
                            <p:stCondLst>
                              <p:cond delay="1000"/>
                            </p:stCondLst>
                            <p:childTnLst>
                              <p:par>
                                <p:cTn id="50" presetID="10" presetClass="entr" presetSubtype="0"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smtClean="0"/>
              <a:t>1. Planning – </a:t>
            </a:r>
            <a:r>
              <a:rPr lang="en-GB" dirty="0" smtClean="0"/>
              <a:t>Tactics &amp; Strategy</a:t>
            </a:r>
            <a:endParaRPr lang="en-US" dirty="0" smtClean="0"/>
          </a:p>
        </p:txBody>
      </p:sp>
      <p:sp>
        <p:nvSpPr>
          <p:cNvPr id="8195" name="Content Placeholder 2"/>
          <p:cNvSpPr>
            <a:spLocks noGrp="1"/>
          </p:cNvSpPr>
          <p:nvPr>
            <p:ph sz="half" idx="1"/>
          </p:nvPr>
        </p:nvSpPr>
        <p:spPr/>
        <p:txBody>
          <a:bodyPr/>
          <a:lstStyle/>
          <a:p>
            <a:endParaRPr lang="en-GB" dirty="0" smtClean="0"/>
          </a:p>
          <a:p>
            <a:r>
              <a:rPr lang="en-GB" dirty="0" smtClean="0"/>
              <a:t>Tactics</a:t>
            </a:r>
          </a:p>
          <a:p>
            <a:pPr lvl="1"/>
            <a:r>
              <a:rPr lang="en-GB" dirty="0" smtClean="0"/>
              <a:t>Agenda</a:t>
            </a:r>
            <a:endParaRPr lang="en-GB" dirty="0"/>
          </a:p>
          <a:p>
            <a:pPr lvl="1"/>
            <a:r>
              <a:rPr lang="en-GB" dirty="0" smtClean="0"/>
              <a:t>Concessions</a:t>
            </a:r>
            <a:endParaRPr lang="en-GB" dirty="0"/>
          </a:p>
          <a:p>
            <a:pPr lvl="1"/>
            <a:r>
              <a:rPr lang="en-GB" dirty="0" smtClean="0"/>
              <a:t>Roles</a:t>
            </a:r>
          </a:p>
          <a:p>
            <a:pPr lvl="1"/>
            <a:r>
              <a:rPr lang="en-GB" dirty="0" smtClean="0"/>
              <a:t>Venue</a:t>
            </a:r>
          </a:p>
          <a:p>
            <a:pPr lvl="1"/>
            <a:r>
              <a:rPr lang="en-GB" dirty="0" smtClean="0"/>
              <a:t>Authority</a:t>
            </a:r>
          </a:p>
          <a:p>
            <a:pPr lvl="1"/>
            <a:r>
              <a:rPr lang="en-GB" dirty="0" smtClean="0"/>
              <a:t>Disclosures</a:t>
            </a:r>
          </a:p>
          <a:p>
            <a:pPr lvl="1"/>
            <a:r>
              <a:rPr lang="en-GB" dirty="0" smtClean="0"/>
              <a:t>Timing</a:t>
            </a:r>
          </a:p>
        </p:txBody>
      </p:sp>
      <p:sp>
        <p:nvSpPr>
          <p:cNvPr id="8" name="Content Placeholder 7"/>
          <p:cNvSpPr>
            <a:spLocks noGrp="1"/>
          </p:cNvSpPr>
          <p:nvPr>
            <p:ph sz="half" idx="2"/>
          </p:nvPr>
        </p:nvSpPr>
        <p:spPr/>
        <p:txBody>
          <a:bodyPr/>
          <a:lstStyle/>
          <a:p>
            <a:endParaRPr lang="en-US" dirty="0" smtClean="0"/>
          </a:p>
          <a:p>
            <a:endParaRPr lang="en-US" dirty="0"/>
          </a:p>
          <a:p>
            <a:endParaRPr lang="en-US" dirty="0" smtClean="0"/>
          </a:p>
          <a:p>
            <a:pPr lvl="1"/>
            <a:endParaRPr lang="en-US" dirty="0" smtClean="0"/>
          </a:p>
          <a:p>
            <a:pPr lvl="1"/>
            <a:endParaRPr lang="en-US" dirty="0" smtClean="0"/>
          </a:p>
          <a:p>
            <a:r>
              <a:rPr lang="en-US" dirty="0" smtClean="0"/>
              <a:t>Strategies</a:t>
            </a:r>
          </a:p>
          <a:p>
            <a:pPr lvl="1"/>
            <a:r>
              <a:rPr lang="en-US" dirty="0" smtClean="0"/>
              <a:t>Soft, Hard or </a:t>
            </a:r>
            <a:r>
              <a:rPr lang="en-US" dirty="0"/>
              <a:t>Honorable?</a:t>
            </a:r>
            <a:endParaRPr lang="en-US" dirty="0" smtClean="0"/>
          </a:p>
          <a:p>
            <a:pPr lvl="1"/>
            <a:r>
              <a:rPr lang="en-US" dirty="0" smtClean="0"/>
              <a:t>Keep it simple &amp; flexible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6520" y="1203598"/>
            <a:ext cx="3363632" cy="2411286"/>
          </a:xfrm>
          <a:prstGeom prst="rect">
            <a:avLst/>
          </a:prstGeom>
          <a:effectLst>
            <a:outerShdw blurRad="203200" dist="101600" dir="8100000" algn="tr" rotWithShape="0">
              <a:schemeClr val="accent5">
                <a:lumMod val="50000"/>
                <a:alpha val="40000"/>
              </a:schemeClr>
            </a:outerShdw>
          </a:effectLst>
        </p:spPr>
      </p:pic>
      <p:sp>
        <p:nvSpPr>
          <p:cNvPr id="3" name="Rectangle 2"/>
          <p:cNvSpPr/>
          <p:nvPr/>
        </p:nvSpPr>
        <p:spPr>
          <a:xfrm>
            <a:off x="6496494" y="1032562"/>
            <a:ext cx="2488018" cy="2007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925" tIns="38963" rIns="77925" bIns="38963" numCol="1" anchor="t" anchorCtr="0" compatLnSpc="1">
            <a:prstTxWarp prst="textNoShape">
              <a:avLst/>
            </a:prstTxWarp>
            <a:noAutofit/>
          </a:bodyPr>
          <a:lstStyle/>
          <a:p>
            <a:pPr marL="243516" lvl="1" indent="-242164" algn="l">
              <a:lnSpc>
                <a:spcPct val="78000"/>
              </a:lnSpc>
              <a:spcBef>
                <a:spcPts val="600"/>
              </a:spcBef>
              <a:buClr>
                <a:schemeClr val="accent1">
                  <a:lumMod val="50000"/>
                </a:schemeClr>
              </a:buClr>
              <a:buFont typeface="Wingdings" pitchFamily="2" charset="2"/>
              <a:buChar char="§"/>
            </a:pPr>
            <a:endParaRPr lang="en-US" sz="2200" b="0" spc="-51" dirty="0" smtClean="0">
              <a:solidFill>
                <a:schemeClr val="accent5">
                  <a:lumMod val="75000"/>
                </a:schemeClr>
              </a:solidFill>
              <a:effectLst/>
              <a:ea typeface="Segoe UI" pitchFamily="34" charset="0"/>
              <a:cs typeface="Arial Unicode MS" pitchFamily="34" charset="-128"/>
            </a:endParaRPr>
          </a:p>
          <a:p>
            <a:pPr marL="243516" lvl="1" indent="-242164" algn="l">
              <a:lnSpc>
                <a:spcPct val="78000"/>
              </a:lnSpc>
              <a:spcBef>
                <a:spcPts val="600"/>
              </a:spcBef>
              <a:buClr>
                <a:schemeClr val="accent1">
                  <a:lumMod val="50000"/>
                </a:schemeClr>
              </a:buClr>
              <a:buFont typeface="Wingdings" pitchFamily="2" charset="2"/>
              <a:buChar char="§"/>
            </a:pPr>
            <a:r>
              <a:rPr lang="en-US" sz="2200" b="0" spc="-51" dirty="0" smtClean="0">
                <a:solidFill>
                  <a:schemeClr val="accent5">
                    <a:lumMod val="75000"/>
                  </a:schemeClr>
                </a:solidFill>
                <a:effectLst/>
                <a:ea typeface="Segoe UI" pitchFamily="34" charset="0"/>
                <a:cs typeface="Arial Unicode MS" pitchFamily="34" charset="-128"/>
              </a:rPr>
              <a:t>Remember –</a:t>
            </a:r>
            <a:br>
              <a:rPr lang="en-US" sz="2200" b="0" spc="-51" dirty="0" smtClean="0">
                <a:solidFill>
                  <a:schemeClr val="accent5">
                    <a:lumMod val="75000"/>
                  </a:schemeClr>
                </a:solidFill>
                <a:effectLst/>
                <a:ea typeface="Segoe UI" pitchFamily="34" charset="0"/>
                <a:cs typeface="Arial Unicode MS" pitchFamily="34" charset="-128"/>
              </a:rPr>
            </a:br>
            <a:r>
              <a:rPr lang="en-US" sz="2200" b="0" spc="-51" dirty="0" smtClean="0">
                <a:solidFill>
                  <a:schemeClr val="accent5">
                    <a:lumMod val="75000"/>
                  </a:schemeClr>
                </a:solidFill>
                <a:effectLst/>
                <a:ea typeface="Segoe UI" pitchFamily="34" charset="0"/>
                <a:cs typeface="Arial Unicode MS" pitchFamily="34" charset="-128"/>
              </a:rPr>
              <a:t>It’s about…</a:t>
            </a:r>
            <a:endParaRPr lang="en-US" sz="2200" b="0" spc="-51" dirty="0">
              <a:solidFill>
                <a:schemeClr val="accent5">
                  <a:lumMod val="75000"/>
                </a:schemeClr>
              </a:solidFill>
              <a:effectLst/>
              <a:ea typeface="Segoe UI" pitchFamily="34" charset="0"/>
              <a:cs typeface="Arial Unicode MS" pitchFamily="34" charset="-128"/>
            </a:endParaRPr>
          </a:p>
          <a:p>
            <a:pPr marL="439682" lvl="2" indent="-194813" algn="l">
              <a:lnSpc>
                <a:spcPct val="78000"/>
              </a:lnSpc>
              <a:spcBef>
                <a:spcPct val="10000"/>
              </a:spcBef>
              <a:buClr>
                <a:schemeClr val="accent1">
                  <a:lumMod val="50000"/>
                </a:schemeClr>
              </a:buClr>
              <a:buChar char="•"/>
            </a:pPr>
            <a:r>
              <a:rPr lang="en-US" b="0" spc="-34" dirty="0" smtClean="0">
                <a:solidFill>
                  <a:schemeClr val="tx1">
                    <a:lumMod val="65000"/>
                    <a:lumOff val="35000"/>
                  </a:schemeClr>
                </a:solidFill>
                <a:effectLst/>
                <a:ea typeface="Segoe UI" pitchFamily="34" charset="0"/>
                <a:cs typeface="Arial Unicode MS" pitchFamily="34" charset="-128"/>
              </a:rPr>
              <a:t>Interests </a:t>
            </a:r>
            <a:r>
              <a:rPr lang="en-US" b="0" spc="-34" dirty="0">
                <a:solidFill>
                  <a:schemeClr val="tx1">
                    <a:lumMod val="65000"/>
                    <a:lumOff val="35000"/>
                  </a:schemeClr>
                </a:solidFill>
                <a:effectLst/>
                <a:ea typeface="Segoe UI" pitchFamily="34" charset="0"/>
                <a:cs typeface="Arial Unicode MS" pitchFamily="34" charset="-128"/>
              </a:rPr>
              <a:t>not </a:t>
            </a:r>
            <a:r>
              <a:rPr lang="en-US" b="0" spc="-34" dirty="0" smtClean="0">
                <a:solidFill>
                  <a:schemeClr val="tx1">
                    <a:lumMod val="65000"/>
                    <a:lumOff val="35000"/>
                  </a:schemeClr>
                </a:solidFill>
                <a:effectLst/>
                <a:ea typeface="Segoe UI" pitchFamily="34" charset="0"/>
                <a:cs typeface="Arial Unicode MS" pitchFamily="34" charset="-128"/>
              </a:rPr>
              <a:t>positions</a:t>
            </a:r>
          </a:p>
          <a:p>
            <a:pPr marL="439682" lvl="2" indent="-194813" algn="l">
              <a:lnSpc>
                <a:spcPct val="78000"/>
              </a:lnSpc>
              <a:spcBef>
                <a:spcPct val="10000"/>
              </a:spcBef>
              <a:buClr>
                <a:schemeClr val="accent1">
                  <a:lumMod val="50000"/>
                </a:schemeClr>
              </a:buClr>
              <a:buChar char="•"/>
            </a:pPr>
            <a:r>
              <a:rPr lang="en-US" b="0" spc="-34" dirty="0">
                <a:solidFill>
                  <a:schemeClr val="tx1">
                    <a:lumMod val="65000"/>
                    <a:lumOff val="35000"/>
                  </a:schemeClr>
                </a:solidFill>
                <a:effectLst/>
                <a:ea typeface="Segoe UI" pitchFamily="34" charset="0"/>
                <a:cs typeface="Arial Unicode MS" pitchFamily="34" charset="-128"/>
              </a:rPr>
              <a:t>Problems not </a:t>
            </a:r>
            <a:r>
              <a:rPr lang="en-US" b="0" spc="-34" dirty="0" smtClean="0">
                <a:solidFill>
                  <a:schemeClr val="tx1">
                    <a:lumMod val="65000"/>
                    <a:lumOff val="35000"/>
                  </a:schemeClr>
                </a:solidFill>
                <a:effectLst/>
                <a:ea typeface="Segoe UI" pitchFamily="34" charset="0"/>
                <a:cs typeface="Arial Unicode MS" pitchFamily="34" charset="-128"/>
              </a:rPr>
              <a:t>personalities</a:t>
            </a:r>
            <a:endParaRPr lang="en-US" b="0" spc="-34" dirty="0">
              <a:solidFill>
                <a:schemeClr val="tx1">
                  <a:lumMod val="65000"/>
                  <a:lumOff val="35000"/>
                </a:schemeClr>
              </a:solidFill>
              <a:effectLst/>
              <a:ea typeface="Segoe UI" pitchFamily="34" charset="0"/>
              <a:cs typeface="Arial Unicode MS" pitchFamily="34" charset="-128"/>
            </a:endParaRPr>
          </a:p>
        </p:txBody>
      </p:sp>
    </p:spTree>
    <p:extLst>
      <p:ext uri="{BB962C8B-B14F-4D97-AF65-F5344CB8AC3E}">
        <p14:creationId xmlns:p14="http://schemas.microsoft.com/office/powerpoint/2010/main" val="823575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a:t>1. </a:t>
            </a:r>
            <a:r>
              <a:rPr lang="en-US" dirty="0" smtClean="0"/>
              <a:t>Planning - Soft, Hard or </a:t>
            </a:r>
            <a:r>
              <a:rPr lang="en-US" dirty="0"/>
              <a:t>Honorable</a:t>
            </a:r>
          </a:p>
        </p:txBody>
      </p:sp>
      <p:sp>
        <p:nvSpPr>
          <p:cNvPr id="124930" name="Content Placeholder 2"/>
          <p:cNvSpPr>
            <a:spLocks noGrp="1"/>
          </p:cNvSpPr>
          <p:nvPr>
            <p:ph sz="half" idx="4294967295"/>
          </p:nvPr>
        </p:nvSpPr>
        <p:spPr>
          <a:xfrm>
            <a:off x="0" y="784225"/>
            <a:ext cx="4287838" cy="3844925"/>
          </a:xfrm>
        </p:spPr>
        <p:txBody>
          <a:bodyPr/>
          <a:lstStyle/>
          <a:p>
            <a:endParaRPr lang="en-US" dirty="0" smtClean="0"/>
          </a:p>
          <a:p>
            <a:endParaRPr 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val="960690784"/>
              </p:ext>
            </p:extLst>
          </p:nvPr>
        </p:nvGraphicFramePr>
        <p:xfrm>
          <a:off x="467544" y="1095586"/>
          <a:ext cx="8184302" cy="2855208"/>
        </p:xfrm>
        <a:graphic>
          <a:graphicData uri="http://schemas.openxmlformats.org/drawingml/2006/table">
            <a:tbl>
              <a:tblPr firstRow="1" bandRow="1">
                <a:tableStyleId>{08FB837D-C827-4EFA-A057-4D05807E0F7C}</a:tableStyleId>
              </a:tblPr>
              <a:tblGrid>
                <a:gridCol w="2520280"/>
                <a:gridCol w="2916445"/>
                <a:gridCol w="2747577"/>
              </a:tblGrid>
              <a:tr h="240264">
                <a:tc>
                  <a:txBody>
                    <a:bodyPr/>
                    <a:lstStyle/>
                    <a:p>
                      <a:pPr algn="l" rtl="0" fontAlgn="ctr">
                        <a:lnSpc>
                          <a:spcPct val="80000"/>
                        </a:lnSpc>
                      </a:pPr>
                      <a:r>
                        <a:rPr lang="en-US" sz="1400" u="none" strike="noStrike" dirty="0">
                          <a:effectLst/>
                        </a:rPr>
                        <a:t>Soft</a:t>
                      </a:r>
                      <a:endParaRPr lang="en-US" sz="1400" b="0" i="0" u="none" strike="noStrike" dirty="0">
                        <a:solidFill>
                          <a:srgbClr val="376092"/>
                        </a:solidFill>
                        <a:effectLst/>
                        <a:latin typeface="+mj-lt"/>
                      </a:endParaRPr>
                    </a:p>
                  </a:txBody>
                  <a:tcPr marL="36000" marR="36000" marT="18000" marB="18000" anchor="ctr">
                    <a:lnL w="9525" cap="flat" cmpd="sng" algn="ctr">
                      <a:noFill/>
                      <a:prstDash val="solid"/>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algn="l" rtl="0" fontAlgn="ctr">
                        <a:lnSpc>
                          <a:spcPct val="80000"/>
                        </a:lnSpc>
                      </a:pPr>
                      <a:r>
                        <a:rPr lang="en-US" sz="1400" u="none" strike="noStrike" dirty="0">
                          <a:effectLst/>
                        </a:rPr>
                        <a:t>Hard</a:t>
                      </a:r>
                      <a:endParaRPr lang="en-US" sz="1400" b="0" i="0" u="none" strike="noStrike" dirty="0">
                        <a:solidFill>
                          <a:srgbClr val="376092"/>
                        </a:solidFill>
                        <a:effectLst/>
                        <a:latin typeface="+mj-lt"/>
                      </a:endParaRPr>
                    </a:p>
                  </a:txBody>
                  <a:tcPr marL="36000" marR="36000" marT="18000" marB="18000" anchor="ctr">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algn="l" rtl="0" fontAlgn="ctr">
                        <a:lnSpc>
                          <a:spcPct val="80000"/>
                        </a:lnSpc>
                      </a:pPr>
                      <a:r>
                        <a:rPr lang="en-US" sz="1400" u="none" strike="noStrike" dirty="0" smtClean="0">
                          <a:effectLst/>
                        </a:rPr>
                        <a:t>Honorable</a:t>
                      </a:r>
                      <a:endParaRPr lang="en-US" sz="1400" b="1" i="0" u="none" strike="noStrike" dirty="0">
                        <a:solidFill>
                          <a:srgbClr val="000000"/>
                        </a:solidFill>
                        <a:effectLst/>
                        <a:latin typeface="+mj-lt"/>
                      </a:endParaRPr>
                    </a:p>
                  </a:txBody>
                  <a:tcPr marL="36000" marR="36000" marT="18000" marB="18000" anchor="ctr">
                    <a:lnL>
                      <a:noFill/>
                    </a:lnL>
                    <a:lnR w="9525" cap="flat" cmpd="sng" algn="ctr">
                      <a:noFill/>
                      <a:prstDash val="solid"/>
                    </a:lnR>
                    <a:lnT w="9525" cap="flat" cmpd="sng" algn="ctr">
                      <a:noFill/>
                      <a:prstDash val="solid"/>
                    </a:lnT>
                    <a:lnB w="25400" cap="flat" cmpd="sng" algn="ctr">
                      <a:noFill/>
                      <a:prstDash val="solid"/>
                    </a:lnB>
                    <a:lnTlToBr w="12700" cmpd="sng">
                      <a:noFill/>
                      <a:prstDash val="solid"/>
                    </a:lnTlToBr>
                    <a:lnBlToTr w="12700" cmpd="sng">
                      <a:noFill/>
                      <a:prstDash val="solid"/>
                    </a:lnBlToTr>
                  </a:tcPr>
                </a:tc>
              </a:tr>
              <a:tr h="188608">
                <a:tc>
                  <a:txBody>
                    <a:bodyPr/>
                    <a:lstStyle/>
                    <a:p>
                      <a:pPr algn="l" rtl="0" fontAlgn="ctr">
                        <a:lnSpc>
                          <a:spcPct val="80000"/>
                        </a:lnSpc>
                      </a:pPr>
                      <a:r>
                        <a:rPr lang="en-US" sz="1400" u="none" strike="noStrike" dirty="0">
                          <a:effectLst/>
                        </a:rPr>
                        <a:t>Participants are </a:t>
                      </a:r>
                      <a:r>
                        <a:rPr lang="en-US" sz="1400" u="none" strike="noStrike" dirty="0" smtClean="0">
                          <a:effectLst/>
                        </a:rPr>
                        <a:t>friendly</a:t>
                      </a:r>
                      <a:endParaRPr lang="en-US" sz="1400" b="0" i="0" u="none" strike="noStrike" dirty="0">
                        <a:solidFill>
                          <a:srgbClr val="000000"/>
                        </a:solidFill>
                        <a:effectLst/>
                        <a:latin typeface="+mj-lt"/>
                      </a:endParaRPr>
                    </a:p>
                  </a:txBody>
                  <a:tcPr marL="36000" marR="36000" marT="18000" marB="1800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l" rtl="0" fontAlgn="ctr">
                        <a:lnSpc>
                          <a:spcPct val="80000"/>
                        </a:lnSpc>
                      </a:pPr>
                      <a:r>
                        <a:rPr lang="en-US" sz="1400" u="none" strike="noStrike" dirty="0">
                          <a:effectLst/>
                        </a:rPr>
                        <a:t>Participants are </a:t>
                      </a:r>
                      <a:r>
                        <a:rPr lang="en-US" sz="1400" u="none" strike="noStrike" dirty="0" smtClean="0">
                          <a:effectLst/>
                        </a:rPr>
                        <a:t>enemies</a:t>
                      </a:r>
                      <a:endParaRPr lang="en-US" sz="1400" b="0" i="0" u="none" strike="noStrike" dirty="0">
                        <a:solidFill>
                          <a:srgbClr val="000000"/>
                        </a:solidFill>
                        <a:effectLst/>
                        <a:latin typeface="+mj-lt"/>
                      </a:endParaRPr>
                    </a:p>
                  </a:txBody>
                  <a:tcPr marL="36000" marR="36000" marT="18000" marB="1800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l" rtl="0" fontAlgn="ctr">
                        <a:lnSpc>
                          <a:spcPct val="80000"/>
                        </a:lnSpc>
                      </a:pPr>
                      <a:r>
                        <a:rPr lang="en-US" sz="1400" u="none" strike="noStrike" dirty="0">
                          <a:effectLst/>
                        </a:rPr>
                        <a:t>Participants are problem solvers</a:t>
                      </a:r>
                      <a:endParaRPr lang="en-US" sz="1400" b="1" i="0" u="none" strike="noStrike" dirty="0">
                        <a:solidFill>
                          <a:srgbClr val="000000"/>
                        </a:solidFill>
                        <a:effectLst/>
                        <a:latin typeface="+mj-lt"/>
                      </a:endParaRPr>
                    </a:p>
                  </a:txBody>
                  <a:tcPr marL="36000" marR="36000" marT="18000" marB="1800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tcPr>
                </a:tc>
              </a:tr>
              <a:tr h="80275">
                <a:tc>
                  <a:txBody>
                    <a:bodyPr/>
                    <a:lstStyle/>
                    <a:p>
                      <a:pPr algn="l" rtl="0" fontAlgn="ctr">
                        <a:lnSpc>
                          <a:spcPct val="80000"/>
                        </a:lnSpc>
                      </a:pPr>
                      <a:r>
                        <a:rPr lang="en-US" sz="1400" u="none" strike="noStrike" dirty="0">
                          <a:effectLst/>
                        </a:rPr>
                        <a:t>Goal is to </a:t>
                      </a:r>
                      <a:r>
                        <a:rPr lang="en-US" sz="1400" u="none" strike="noStrike" dirty="0" smtClean="0">
                          <a:effectLst/>
                        </a:rPr>
                        <a:t>reach an </a:t>
                      </a:r>
                      <a:r>
                        <a:rPr lang="en-US" sz="1400" u="none" strike="noStrike" dirty="0">
                          <a:effectLst/>
                        </a:rPr>
                        <a:t>agreement</a:t>
                      </a:r>
                      <a:endParaRPr lang="en-US" sz="1400" b="0" i="0" u="none" strike="noStrike" dirty="0">
                        <a:solidFill>
                          <a:srgbClr val="000000"/>
                        </a:solidFill>
                        <a:effectLst/>
                        <a:latin typeface="+mj-lt"/>
                      </a:endParaRPr>
                    </a:p>
                  </a:txBody>
                  <a:tcPr marL="36000" marR="36000" marT="18000" marB="1800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l" rtl="0" fontAlgn="ctr">
                        <a:lnSpc>
                          <a:spcPct val="80000"/>
                        </a:lnSpc>
                      </a:pPr>
                      <a:r>
                        <a:rPr lang="en-US" sz="1400" u="none" strike="noStrike" dirty="0">
                          <a:effectLst/>
                        </a:rPr>
                        <a:t>Goal is </a:t>
                      </a:r>
                      <a:r>
                        <a:rPr lang="en-US" sz="1400" u="none" strike="noStrike" dirty="0" smtClean="0">
                          <a:effectLst/>
                        </a:rPr>
                        <a:t>conquest</a:t>
                      </a:r>
                      <a:endParaRPr lang="en-US" sz="1400" b="0" i="0" u="none" strike="noStrike" dirty="0">
                        <a:solidFill>
                          <a:srgbClr val="000000"/>
                        </a:solidFill>
                        <a:effectLst/>
                        <a:latin typeface="+mj-lt"/>
                      </a:endParaRPr>
                    </a:p>
                  </a:txBody>
                  <a:tcPr marL="36000" marR="36000" marT="18000" marB="1800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l" rtl="0" fontAlgn="ctr">
                        <a:lnSpc>
                          <a:spcPct val="80000"/>
                        </a:lnSpc>
                      </a:pPr>
                      <a:r>
                        <a:rPr lang="en-US" sz="1400" u="none" strike="noStrike" dirty="0" smtClean="0">
                          <a:effectLst/>
                        </a:rPr>
                        <a:t>Goal is an amicable</a:t>
                      </a:r>
                      <a:r>
                        <a:rPr lang="en-US" sz="1400" u="none" strike="noStrike" baseline="0" dirty="0" smtClean="0">
                          <a:effectLst/>
                        </a:rPr>
                        <a:t> outcome</a:t>
                      </a:r>
                      <a:endParaRPr lang="en-US" sz="1400" b="1" i="0" u="none" strike="noStrike" dirty="0">
                        <a:solidFill>
                          <a:srgbClr val="000000"/>
                        </a:solidFill>
                        <a:effectLst/>
                        <a:latin typeface="+mj-lt"/>
                      </a:endParaRPr>
                    </a:p>
                  </a:txBody>
                  <a:tcPr marL="36000" marR="36000" marT="18000" marB="1800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71209">
                <a:tc>
                  <a:txBody>
                    <a:bodyPr/>
                    <a:lstStyle/>
                    <a:p>
                      <a:pPr algn="l" rtl="0" fontAlgn="ctr">
                        <a:lnSpc>
                          <a:spcPct val="80000"/>
                        </a:lnSpc>
                      </a:pPr>
                      <a:r>
                        <a:rPr lang="en-US" sz="1400" u="none" strike="noStrike" dirty="0">
                          <a:effectLst/>
                        </a:rPr>
                        <a:t>Make </a:t>
                      </a:r>
                      <a:r>
                        <a:rPr lang="en-US" sz="1400" u="none" strike="noStrike" dirty="0" smtClean="0">
                          <a:effectLst/>
                        </a:rPr>
                        <a:t>concessions</a:t>
                      </a:r>
                      <a:br>
                        <a:rPr lang="en-US" sz="1400" u="none" strike="noStrike" dirty="0" smtClean="0">
                          <a:effectLst/>
                        </a:rPr>
                      </a:br>
                      <a:r>
                        <a:rPr lang="en-US" sz="1400" u="none" strike="noStrike" dirty="0" smtClean="0">
                          <a:effectLst/>
                        </a:rPr>
                        <a:t>Cultivate </a:t>
                      </a:r>
                      <a:r>
                        <a:rPr lang="en-US" sz="1400" u="none" strike="noStrike" dirty="0">
                          <a:effectLst/>
                        </a:rPr>
                        <a:t>the relationship</a:t>
                      </a:r>
                      <a:endParaRPr lang="en-US" sz="1400" b="0" i="0" u="none" strike="noStrike" dirty="0">
                        <a:solidFill>
                          <a:srgbClr val="000000"/>
                        </a:solidFill>
                        <a:effectLst/>
                        <a:latin typeface="+mj-lt"/>
                      </a:endParaRPr>
                    </a:p>
                  </a:txBody>
                  <a:tcPr marL="36000" marR="36000" marT="18000" marB="1800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l" rtl="0" fontAlgn="ctr">
                        <a:lnSpc>
                          <a:spcPct val="80000"/>
                        </a:lnSpc>
                      </a:pPr>
                      <a:r>
                        <a:rPr lang="en-US" sz="1400" u="none" strike="noStrike" dirty="0" smtClean="0">
                          <a:effectLst/>
                        </a:rPr>
                        <a:t>Make</a:t>
                      </a:r>
                      <a:r>
                        <a:rPr lang="en-US" sz="1400" u="none" strike="noStrike" baseline="0" dirty="0" smtClean="0">
                          <a:effectLst/>
                        </a:rPr>
                        <a:t> D</a:t>
                      </a:r>
                      <a:r>
                        <a:rPr lang="en-US" sz="1400" u="none" strike="noStrike" dirty="0" smtClean="0">
                          <a:effectLst/>
                        </a:rPr>
                        <a:t>emands</a:t>
                      </a:r>
                      <a:br>
                        <a:rPr lang="en-US" sz="1400" u="none" strike="noStrike" dirty="0" smtClean="0">
                          <a:effectLst/>
                        </a:rPr>
                      </a:br>
                      <a:r>
                        <a:rPr lang="en-US" sz="1400" u="none" strike="noStrike" dirty="0" smtClean="0">
                          <a:effectLst/>
                        </a:rPr>
                        <a:t>as </a:t>
                      </a:r>
                      <a:r>
                        <a:rPr lang="en-US" sz="1400" u="none" strike="noStrike" dirty="0">
                          <a:effectLst/>
                        </a:rPr>
                        <a:t>a condition of </a:t>
                      </a:r>
                      <a:r>
                        <a:rPr lang="en-US" sz="1400" u="none" strike="noStrike" dirty="0" smtClean="0">
                          <a:effectLst/>
                        </a:rPr>
                        <a:t>the agreement</a:t>
                      </a:r>
                      <a:endParaRPr lang="en-US" sz="1400" b="0" i="0" u="none" strike="noStrike" dirty="0">
                        <a:solidFill>
                          <a:srgbClr val="000000"/>
                        </a:solidFill>
                        <a:effectLst/>
                        <a:latin typeface="+mj-lt"/>
                      </a:endParaRPr>
                    </a:p>
                  </a:txBody>
                  <a:tcPr marL="36000" marR="36000" marT="18000" marB="1800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l" rtl="0" fontAlgn="ctr">
                        <a:lnSpc>
                          <a:spcPct val="80000"/>
                        </a:lnSpc>
                      </a:pPr>
                      <a:r>
                        <a:rPr lang="en-US" sz="1400" u="none" strike="noStrike" dirty="0">
                          <a:effectLst/>
                        </a:rPr>
                        <a:t>Separate </a:t>
                      </a:r>
                      <a:r>
                        <a:rPr lang="en-US" sz="1400" u="none" strike="noStrike" dirty="0" smtClean="0">
                          <a:effectLst/>
                        </a:rPr>
                        <a:t>negotiators</a:t>
                      </a:r>
                      <a:br>
                        <a:rPr lang="en-US" sz="1400" u="none" strike="noStrike" dirty="0" smtClean="0">
                          <a:effectLst/>
                        </a:rPr>
                      </a:br>
                      <a:r>
                        <a:rPr lang="en-US" sz="1400" u="none" strike="noStrike" dirty="0" smtClean="0">
                          <a:effectLst/>
                        </a:rPr>
                        <a:t>from </a:t>
                      </a:r>
                      <a:r>
                        <a:rPr lang="en-US" sz="1400" u="none" strike="noStrike" dirty="0">
                          <a:effectLst/>
                        </a:rPr>
                        <a:t>the problem</a:t>
                      </a:r>
                      <a:endParaRPr lang="en-US" sz="1400" b="1" i="0" u="none" strike="noStrike" dirty="0">
                        <a:solidFill>
                          <a:srgbClr val="000000"/>
                        </a:solidFill>
                        <a:effectLst/>
                        <a:latin typeface="+mj-lt"/>
                      </a:endParaRPr>
                    </a:p>
                  </a:txBody>
                  <a:tcPr marL="36000" marR="36000" marT="18000" marB="1800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81144">
                <a:tc>
                  <a:txBody>
                    <a:bodyPr/>
                    <a:lstStyle/>
                    <a:p>
                      <a:pPr algn="l" rtl="0" fontAlgn="ctr">
                        <a:lnSpc>
                          <a:spcPct val="80000"/>
                        </a:lnSpc>
                      </a:pPr>
                      <a:r>
                        <a:rPr lang="en-US" sz="1400" u="none" strike="noStrike" dirty="0" smtClean="0">
                          <a:effectLst/>
                        </a:rPr>
                        <a:t>Soft </a:t>
                      </a:r>
                      <a:r>
                        <a:rPr lang="en-US" sz="1400" u="none" strike="noStrike" dirty="0">
                          <a:effectLst/>
                        </a:rPr>
                        <a:t>on the </a:t>
                      </a:r>
                      <a:r>
                        <a:rPr lang="en-US" sz="1400" u="none" strike="noStrike" dirty="0" smtClean="0">
                          <a:effectLst/>
                        </a:rPr>
                        <a:t>issues &amp; </a:t>
                      </a:r>
                      <a:r>
                        <a:rPr lang="en-US" sz="1400" u="none" strike="noStrike" dirty="0">
                          <a:effectLst/>
                        </a:rPr>
                        <a:t>people</a:t>
                      </a:r>
                      <a:endParaRPr lang="en-US" sz="1400" b="0" i="0" u="none" strike="noStrike" dirty="0">
                        <a:solidFill>
                          <a:srgbClr val="000000"/>
                        </a:solidFill>
                        <a:effectLst/>
                        <a:latin typeface="+mj-lt"/>
                      </a:endParaRPr>
                    </a:p>
                  </a:txBody>
                  <a:tcPr marL="36000" marR="36000" marT="18000" marB="1800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l" rtl="0" fontAlgn="ctr">
                        <a:lnSpc>
                          <a:spcPct val="80000"/>
                        </a:lnSpc>
                      </a:pPr>
                      <a:r>
                        <a:rPr lang="en-US" sz="1400" u="none" strike="noStrike" dirty="0" smtClean="0">
                          <a:effectLst/>
                        </a:rPr>
                        <a:t>Hard </a:t>
                      </a:r>
                      <a:r>
                        <a:rPr lang="en-US" sz="1400" u="none" strike="noStrike" dirty="0">
                          <a:effectLst/>
                        </a:rPr>
                        <a:t>on the </a:t>
                      </a:r>
                      <a:r>
                        <a:rPr lang="en-US" sz="1400" u="none" strike="noStrike" dirty="0" smtClean="0">
                          <a:effectLst/>
                        </a:rPr>
                        <a:t>issues &amp; people</a:t>
                      </a:r>
                      <a:endParaRPr lang="en-US" sz="1400" b="0" i="0" u="none" strike="noStrike" dirty="0">
                        <a:solidFill>
                          <a:srgbClr val="000000"/>
                        </a:solidFill>
                        <a:effectLst/>
                        <a:latin typeface="+mj-lt"/>
                      </a:endParaRPr>
                    </a:p>
                  </a:txBody>
                  <a:tcPr marL="36000" marR="36000" marT="18000" marB="1800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l" rtl="0" fontAlgn="ctr">
                        <a:lnSpc>
                          <a:spcPct val="80000"/>
                        </a:lnSpc>
                      </a:pPr>
                      <a:r>
                        <a:rPr lang="en-US" sz="1400" u="none" strike="noStrike" dirty="0" smtClean="0">
                          <a:effectLst/>
                        </a:rPr>
                        <a:t>Soft </a:t>
                      </a:r>
                      <a:r>
                        <a:rPr lang="en-US" sz="1400" u="none" strike="noStrike" dirty="0">
                          <a:effectLst/>
                        </a:rPr>
                        <a:t>on </a:t>
                      </a:r>
                      <a:r>
                        <a:rPr lang="en-US" sz="1400" u="none" strike="noStrike" dirty="0" smtClean="0">
                          <a:effectLst/>
                        </a:rPr>
                        <a:t>people &amp; hard </a:t>
                      </a:r>
                      <a:r>
                        <a:rPr lang="en-US" sz="1400" u="none" strike="noStrike" dirty="0">
                          <a:effectLst/>
                        </a:rPr>
                        <a:t>on </a:t>
                      </a:r>
                      <a:r>
                        <a:rPr lang="en-US" sz="1400" u="none" strike="noStrike" dirty="0" smtClean="0">
                          <a:effectLst/>
                        </a:rPr>
                        <a:t>issues</a:t>
                      </a:r>
                      <a:endParaRPr lang="en-US" sz="1400" b="1" i="0" u="none" strike="noStrike" dirty="0">
                        <a:solidFill>
                          <a:srgbClr val="000000"/>
                        </a:solidFill>
                        <a:effectLst/>
                        <a:latin typeface="+mj-lt"/>
                      </a:endParaRPr>
                    </a:p>
                  </a:txBody>
                  <a:tcPr marL="36000" marR="36000" marT="18000" marB="1800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188608">
                <a:tc>
                  <a:txBody>
                    <a:bodyPr/>
                    <a:lstStyle/>
                    <a:p>
                      <a:pPr algn="l" rtl="0" fontAlgn="ctr">
                        <a:lnSpc>
                          <a:spcPct val="80000"/>
                        </a:lnSpc>
                      </a:pPr>
                      <a:r>
                        <a:rPr lang="en-US" sz="1400" u="none" strike="noStrike" dirty="0">
                          <a:effectLst/>
                        </a:rPr>
                        <a:t>Easily change </a:t>
                      </a:r>
                      <a:r>
                        <a:rPr lang="en-US" sz="1400" u="none" strike="noStrike" dirty="0" smtClean="0">
                          <a:effectLst/>
                        </a:rPr>
                        <a:t>position</a:t>
                      </a:r>
                      <a:endParaRPr lang="en-US" sz="1400" b="0" i="0" u="none" strike="noStrike" dirty="0">
                        <a:solidFill>
                          <a:srgbClr val="000000"/>
                        </a:solidFill>
                        <a:effectLst/>
                        <a:latin typeface="+mj-lt"/>
                      </a:endParaRPr>
                    </a:p>
                  </a:txBody>
                  <a:tcPr marL="36000" marR="36000" marT="18000" marB="1800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l" rtl="0" fontAlgn="ctr">
                        <a:lnSpc>
                          <a:spcPct val="80000"/>
                        </a:lnSpc>
                      </a:pPr>
                      <a:r>
                        <a:rPr lang="en-US" sz="1400" u="none" strike="noStrike" dirty="0">
                          <a:effectLst/>
                        </a:rPr>
                        <a:t>Dig into </a:t>
                      </a:r>
                      <a:r>
                        <a:rPr lang="en-US" sz="1400" u="none" strike="noStrike" dirty="0" smtClean="0">
                          <a:effectLst/>
                        </a:rPr>
                        <a:t>your</a:t>
                      </a:r>
                      <a:r>
                        <a:rPr lang="en-US" sz="1400" u="none" strike="noStrike" baseline="0" dirty="0" smtClean="0">
                          <a:effectLst/>
                        </a:rPr>
                        <a:t> </a:t>
                      </a:r>
                      <a:r>
                        <a:rPr lang="en-US" sz="1400" u="none" strike="noStrike" dirty="0" smtClean="0">
                          <a:effectLst/>
                        </a:rPr>
                        <a:t>position</a:t>
                      </a:r>
                      <a:endParaRPr lang="en-US" sz="1400" b="0" i="0" u="none" strike="noStrike" dirty="0">
                        <a:solidFill>
                          <a:srgbClr val="000000"/>
                        </a:solidFill>
                        <a:effectLst/>
                        <a:latin typeface="+mj-lt"/>
                      </a:endParaRPr>
                    </a:p>
                  </a:txBody>
                  <a:tcPr marL="36000" marR="36000" marT="18000" marB="1800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l" rtl="0" fontAlgn="ctr">
                        <a:lnSpc>
                          <a:spcPct val="80000"/>
                        </a:lnSpc>
                      </a:pPr>
                      <a:r>
                        <a:rPr lang="en-US" sz="1400" u="none" strike="noStrike" dirty="0">
                          <a:effectLst/>
                        </a:rPr>
                        <a:t>Focus on </a:t>
                      </a:r>
                      <a:r>
                        <a:rPr lang="en-US" sz="1400" u="none" strike="noStrike" dirty="0" smtClean="0">
                          <a:effectLst/>
                        </a:rPr>
                        <a:t>common</a:t>
                      </a:r>
                      <a:r>
                        <a:rPr lang="en-US" sz="1400" u="none" strike="noStrike" baseline="0" dirty="0" smtClean="0">
                          <a:effectLst/>
                        </a:rPr>
                        <a:t> </a:t>
                      </a:r>
                      <a:r>
                        <a:rPr lang="en-US" sz="1400" u="none" strike="noStrike" dirty="0" smtClean="0">
                          <a:effectLst/>
                        </a:rPr>
                        <a:t>interests</a:t>
                      </a:r>
                      <a:endParaRPr lang="en-US" sz="1400" b="1" i="0" u="none" strike="noStrike" dirty="0">
                        <a:solidFill>
                          <a:srgbClr val="000000"/>
                        </a:solidFill>
                        <a:effectLst/>
                        <a:latin typeface="+mj-lt"/>
                      </a:endParaRPr>
                    </a:p>
                  </a:txBody>
                  <a:tcPr marL="36000" marR="36000" marT="18000" marB="1800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188608">
                <a:tc>
                  <a:txBody>
                    <a:bodyPr/>
                    <a:lstStyle/>
                    <a:p>
                      <a:pPr algn="l" rtl="0" fontAlgn="ctr">
                        <a:lnSpc>
                          <a:spcPct val="80000"/>
                        </a:lnSpc>
                      </a:pPr>
                      <a:r>
                        <a:rPr lang="en-US" sz="1400" u="none" strike="noStrike" dirty="0">
                          <a:effectLst/>
                        </a:rPr>
                        <a:t>Make offers</a:t>
                      </a:r>
                      <a:endParaRPr lang="en-US" sz="1400" b="0" i="0" u="none" strike="noStrike" dirty="0">
                        <a:solidFill>
                          <a:srgbClr val="000000"/>
                        </a:solidFill>
                        <a:effectLst/>
                        <a:latin typeface="+mj-lt"/>
                      </a:endParaRPr>
                    </a:p>
                  </a:txBody>
                  <a:tcPr marL="36000" marR="36000" marT="18000" marB="1800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l" rtl="0" fontAlgn="ctr">
                        <a:lnSpc>
                          <a:spcPct val="80000"/>
                        </a:lnSpc>
                      </a:pPr>
                      <a:r>
                        <a:rPr lang="en-US" sz="1400" u="none" strike="noStrike">
                          <a:effectLst/>
                        </a:rPr>
                        <a:t>Make threats</a:t>
                      </a:r>
                      <a:endParaRPr lang="en-US" sz="1400" b="0" i="0" u="none" strike="noStrike">
                        <a:solidFill>
                          <a:srgbClr val="000000"/>
                        </a:solidFill>
                        <a:effectLst/>
                        <a:latin typeface="+mj-lt"/>
                      </a:endParaRPr>
                    </a:p>
                  </a:txBody>
                  <a:tcPr marL="36000" marR="36000" marT="18000" marB="1800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l" rtl="0" fontAlgn="ctr">
                        <a:lnSpc>
                          <a:spcPct val="80000"/>
                        </a:lnSpc>
                      </a:pPr>
                      <a:r>
                        <a:rPr lang="en-US" sz="1400" u="none" strike="noStrike" dirty="0">
                          <a:effectLst/>
                        </a:rPr>
                        <a:t>Explore </a:t>
                      </a:r>
                      <a:r>
                        <a:rPr lang="en-US" sz="1400" u="none" strike="noStrike" dirty="0" smtClean="0">
                          <a:effectLst/>
                        </a:rPr>
                        <a:t>common interests</a:t>
                      </a:r>
                      <a:endParaRPr lang="en-US" sz="1400" b="1" i="0" u="none" strike="noStrike" dirty="0">
                        <a:solidFill>
                          <a:srgbClr val="000000"/>
                        </a:solidFill>
                        <a:effectLst/>
                        <a:latin typeface="+mj-lt"/>
                      </a:endParaRPr>
                    </a:p>
                  </a:txBody>
                  <a:tcPr marL="36000" marR="36000" marT="18000" marB="1800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188608">
                <a:tc>
                  <a:txBody>
                    <a:bodyPr/>
                    <a:lstStyle/>
                    <a:p>
                      <a:pPr algn="l" rtl="0" fontAlgn="ctr">
                        <a:lnSpc>
                          <a:spcPct val="80000"/>
                        </a:lnSpc>
                      </a:pPr>
                      <a:r>
                        <a:rPr lang="en-US" sz="1400" u="none" strike="noStrike" dirty="0">
                          <a:effectLst/>
                        </a:rPr>
                        <a:t>Disclose your bottom line</a:t>
                      </a:r>
                      <a:endParaRPr lang="en-US" sz="1400" b="0" i="0" u="none" strike="noStrike" dirty="0">
                        <a:solidFill>
                          <a:srgbClr val="000000"/>
                        </a:solidFill>
                        <a:effectLst/>
                        <a:latin typeface="+mj-lt"/>
                      </a:endParaRPr>
                    </a:p>
                  </a:txBody>
                  <a:tcPr marL="36000" marR="36000" marT="18000" marB="1800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l" rtl="0" fontAlgn="ctr">
                        <a:lnSpc>
                          <a:spcPct val="80000"/>
                        </a:lnSpc>
                      </a:pPr>
                      <a:r>
                        <a:rPr lang="en-US" sz="1400" u="none" strike="noStrike" dirty="0" smtClean="0">
                          <a:effectLst/>
                        </a:rPr>
                        <a:t>Push for revealing</a:t>
                      </a:r>
                      <a:r>
                        <a:rPr lang="en-US" sz="1400" u="none" strike="noStrike" baseline="0" dirty="0" smtClean="0">
                          <a:effectLst/>
                        </a:rPr>
                        <a:t> </a:t>
                      </a:r>
                      <a:r>
                        <a:rPr lang="en-US" sz="1400" u="none" strike="noStrike" dirty="0" smtClean="0">
                          <a:effectLst/>
                        </a:rPr>
                        <a:t>their bottom </a:t>
                      </a:r>
                      <a:r>
                        <a:rPr lang="en-US" sz="1400" u="none" strike="noStrike" dirty="0">
                          <a:effectLst/>
                        </a:rPr>
                        <a:t>line</a:t>
                      </a:r>
                      <a:endParaRPr lang="en-US" sz="1400" b="0" i="0" u="none" strike="noStrike" dirty="0">
                        <a:solidFill>
                          <a:srgbClr val="000000"/>
                        </a:solidFill>
                        <a:effectLst/>
                        <a:latin typeface="+mj-lt"/>
                      </a:endParaRPr>
                    </a:p>
                  </a:txBody>
                  <a:tcPr marL="36000" marR="36000" marT="18000" marB="1800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l" rtl="0" fontAlgn="ctr">
                        <a:lnSpc>
                          <a:spcPct val="80000"/>
                        </a:lnSpc>
                      </a:pPr>
                      <a:r>
                        <a:rPr lang="en-US" sz="1400" u="none" strike="noStrike" dirty="0">
                          <a:effectLst/>
                        </a:rPr>
                        <a:t>Avoid </a:t>
                      </a:r>
                      <a:r>
                        <a:rPr lang="en-US" sz="1400" u="none" strike="noStrike" dirty="0" smtClean="0">
                          <a:effectLst/>
                        </a:rPr>
                        <a:t>need to reach a </a:t>
                      </a:r>
                      <a:r>
                        <a:rPr lang="en-US" sz="1400" u="none" strike="noStrike" dirty="0">
                          <a:effectLst/>
                        </a:rPr>
                        <a:t>bottom line</a:t>
                      </a:r>
                      <a:endParaRPr lang="en-US" sz="1400" b="1" i="0" u="none" strike="noStrike" dirty="0">
                        <a:solidFill>
                          <a:srgbClr val="000000"/>
                        </a:solidFill>
                        <a:effectLst/>
                        <a:latin typeface="+mj-lt"/>
                      </a:endParaRPr>
                    </a:p>
                  </a:txBody>
                  <a:tcPr marL="36000" marR="36000" marT="18000" marB="1800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43445">
                <a:tc>
                  <a:txBody>
                    <a:bodyPr/>
                    <a:lstStyle/>
                    <a:p>
                      <a:pPr algn="l" rtl="0" fontAlgn="ctr">
                        <a:lnSpc>
                          <a:spcPct val="80000"/>
                        </a:lnSpc>
                      </a:pPr>
                      <a:r>
                        <a:rPr lang="en-US" sz="1400" u="none" strike="noStrike" dirty="0">
                          <a:effectLst/>
                        </a:rPr>
                        <a:t>Accept </a:t>
                      </a:r>
                      <a:r>
                        <a:rPr lang="en-US" sz="1400" u="none" strike="noStrike" dirty="0" smtClean="0">
                          <a:effectLst/>
                        </a:rPr>
                        <a:t>a one-sided</a:t>
                      </a:r>
                      <a:r>
                        <a:rPr lang="en-US" sz="1400" u="none" strike="noStrike" baseline="0" dirty="0" smtClean="0">
                          <a:effectLst/>
                        </a:rPr>
                        <a:t> </a:t>
                      </a:r>
                      <a:r>
                        <a:rPr lang="en-US" sz="1400" u="none" strike="noStrike" dirty="0" smtClean="0">
                          <a:effectLst/>
                        </a:rPr>
                        <a:t>compromise</a:t>
                      </a:r>
                      <a:endParaRPr lang="en-US" sz="1400" b="0" i="0" u="none" strike="noStrike" dirty="0">
                        <a:solidFill>
                          <a:srgbClr val="000000"/>
                        </a:solidFill>
                        <a:effectLst/>
                        <a:latin typeface="+mj-lt"/>
                      </a:endParaRPr>
                    </a:p>
                  </a:txBody>
                  <a:tcPr marL="36000" marR="36000" marT="18000" marB="1800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l" rtl="0" fontAlgn="ctr">
                        <a:lnSpc>
                          <a:spcPct val="80000"/>
                        </a:lnSpc>
                      </a:pPr>
                      <a:r>
                        <a:rPr lang="en-US" sz="1400" u="none" strike="noStrike" dirty="0">
                          <a:effectLst/>
                        </a:rPr>
                        <a:t>Demand one-sided </a:t>
                      </a:r>
                      <a:r>
                        <a:rPr lang="en-US" sz="1400" u="none" strike="noStrike" dirty="0" smtClean="0">
                          <a:effectLst/>
                        </a:rPr>
                        <a:t>gain</a:t>
                      </a:r>
                      <a:br>
                        <a:rPr lang="en-US" sz="1400" u="none" strike="noStrike" dirty="0" smtClean="0">
                          <a:effectLst/>
                        </a:rPr>
                      </a:br>
                      <a:r>
                        <a:rPr lang="en-US" sz="1400" u="none" strike="noStrike" dirty="0" smtClean="0">
                          <a:effectLst/>
                        </a:rPr>
                        <a:t>as </a:t>
                      </a:r>
                      <a:r>
                        <a:rPr lang="en-US" sz="1400" u="none" strike="noStrike" dirty="0">
                          <a:effectLst/>
                        </a:rPr>
                        <a:t>the price of the agreement</a:t>
                      </a:r>
                      <a:endParaRPr lang="en-US" sz="1400" b="0" i="0" u="none" strike="noStrike" dirty="0">
                        <a:solidFill>
                          <a:srgbClr val="000000"/>
                        </a:solidFill>
                        <a:effectLst/>
                        <a:latin typeface="+mj-lt"/>
                      </a:endParaRPr>
                    </a:p>
                  </a:txBody>
                  <a:tcPr marL="36000" marR="36000" marT="18000" marB="1800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nSpc>
                          <a:spcPct val="80000"/>
                        </a:lnSpc>
                      </a:pPr>
                      <a:r>
                        <a:rPr lang="en-US" sz="1400" dirty="0" smtClean="0"/>
                        <a:t>Explore</a:t>
                      </a:r>
                      <a:r>
                        <a:rPr lang="en-US" sz="1400" baseline="0" dirty="0" smtClean="0"/>
                        <a:t> scenarios with</a:t>
                      </a:r>
                      <a:br>
                        <a:rPr lang="en-US" sz="1400" baseline="0" dirty="0" smtClean="0"/>
                      </a:br>
                      <a:r>
                        <a:rPr lang="en-US" sz="1400" baseline="0" dirty="0" smtClean="0"/>
                        <a:t>a double-sided gain</a:t>
                      </a:r>
                      <a:endParaRPr lang="en-US" sz="1400" dirty="0"/>
                    </a:p>
                  </a:txBody>
                  <a:tcPr marL="36000" marR="36000" marT="18000" marB="1800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188608">
                <a:tc>
                  <a:txBody>
                    <a:bodyPr/>
                    <a:lstStyle/>
                    <a:p>
                      <a:pPr algn="l" rtl="0" fontAlgn="ctr">
                        <a:lnSpc>
                          <a:spcPct val="80000"/>
                        </a:lnSpc>
                      </a:pPr>
                      <a:r>
                        <a:rPr lang="en-US" sz="1400" u="none" strike="noStrike" dirty="0">
                          <a:effectLst/>
                        </a:rPr>
                        <a:t>Insist on </a:t>
                      </a:r>
                      <a:r>
                        <a:rPr lang="en-US" sz="1400" u="none" strike="noStrike" dirty="0" smtClean="0">
                          <a:effectLst/>
                        </a:rPr>
                        <a:t>mutual agreement</a:t>
                      </a:r>
                      <a:endParaRPr lang="en-US" sz="1400" b="0" i="0" u="none" strike="noStrike" dirty="0">
                        <a:solidFill>
                          <a:srgbClr val="000000"/>
                        </a:solidFill>
                        <a:effectLst/>
                        <a:latin typeface="+mj-lt"/>
                      </a:endParaRPr>
                    </a:p>
                  </a:txBody>
                  <a:tcPr marL="36000" marR="36000" marT="18000" marB="1800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l" rtl="0" fontAlgn="ctr">
                        <a:lnSpc>
                          <a:spcPct val="80000"/>
                        </a:lnSpc>
                      </a:pPr>
                      <a:r>
                        <a:rPr lang="en-US" sz="1400" u="none" strike="noStrike" dirty="0">
                          <a:effectLst/>
                        </a:rPr>
                        <a:t>Insist on </a:t>
                      </a:r>
                      <a:r>
                        <a:rPr lang="en-US" sz="1400" u="none" strike="noStrike" dirty="0" smtClean="0">
                          <a:effectLst/>
                        </a:rPr>
                        <a:t>maintaining your</a:t>
                      </a:r>
                      <a:r>
                        <a:rPr lang="en-US" sz="1400" u="none" strike="noStrike" baseline="0" dirty="0" smtClean="0">
                          <a:effectLst/>
                        </a:rPr>
                        <a:t> </a:t>
                      </a:r>
                      <a:r>
                        <a:rPr lang="en-US" sz="1400" u="none" strike="noStrike" dirty="0" smtClean="0">
                          <a:effectLst/>
                        </a:rPr>
                        <a:t>position</a:t>
                      </a:r>
                      <a:endParaRPr lang="en-US" sz="1400" b="0" i="0" u="none" strike="noStrike" dirty="0">
                        <a:solidFill>
                          <a:srgbClr val="000000"/>
                        </a:solidFill>
                        <a:effectLst/>
                        <a:latin typeface="+mj-lt"/>
                      </a:endParaRPr>
                    </a:p>
                  </a:txBody>
                  <a:tcPr marL="36000" marR="36000" marT="18000" marB="1800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l" rtl="0" fontAlgn="ctr">
                        <a:lnSpc>
                          <a:spcPct val="80000"/>
                        </a:lnSpc>
                      </a:pPr>
                      <a:r>
                        <a:rPr lang="en-US" sz="1400" u="none" strike="noStrike" dirty="0">
                          <a:effectLst/>
                        </a:rPr>
                        <a:t>Develop multiple </a:t>
                      </a:r>
                      <a:r>
                        <a:rPr lang="en-US" sz="1400" u="none" strike="noStrike" dirty="0" smtClean="0">
                          <a:effectLst/>
                        </a:rPr>
                        <a:t>options</a:t>
                      </a:r>
                      <a:endParaRPr lang="en-US" sz="1400" b="1" i="0" u="none" strike="noStrike" dirty="0">
                        <a:solidFill>
                          <a:srgbClr val="000000"/>
                        </a:solidFill>
                        <a:effectLst/>
                        <a:latin typeface="+mj-lt"/>
                      </a:endParaRPr>
                    </a:p>
                  </a:txBody>
                  <a:tcPr marL="36000" marR="36000" marT="18000" marB="1800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188608">
                <a:tc>
                  <a:txBody>
                    <a:bodyPr/>
                    <a:lstStyle/>
                    <a:p>
                      <a:pPr algn="l" rtl="0" fontAlgn="ctr">
                        <a:lnSpc>
                          <a:spcPct val="80000"/>
                        </a:lnSpc>
                      </a:pPr>
                      <a:r>
                        <a:rPr lang="en-US" sz="1400" u="none" strike="noStrike" dirty="0" smtClean="0">
                          <a:effectLst/>
                        </a:rPr>
                        <a:t>Avoid </a:t>
                      </a:r>
                      <a:r>
                        <a:rPr lang="en-US" sz="1400" u="none" strike="noStrike" dirty="0">
                          <a:effectLst/>
                        </a:rPr>
                        <a:t>a contest of </a:t>
                      </a:r>
                      <a:r>
                        <a:rPr lang="en-US" sz="1400" u="none" strike="noStrike" dirty="0" smtClean="0">
                          <a:effectLst/>
                        </a:rPr>
                        <a:t>wills &amp; egos</a:t>
                      </a:r>
                      <a:endParaRPr lang="en-US" sz="1400" b="0" i="0" u="none" strike="noStrike" dirty="0">
                        <a:solidFill>
                          <a:srgbClr val="000000"/>
                        </a:solidFill>
                        <a:effectLst/>
                        <a:latin typeface="+mj-lt"/>
                      </a:endParaRPr>
                    </a:p>
                  </a:txBody>
                  <a:tcPr marL="36000" marR="36000" marT="18000" marB="1800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l" rtl="0" fontAlgn="ctr">
                        <a:lnSpc>
                          <a:spcPct val="80000"/>
                        </a:lnSpc>
                      </a:pPr>
                      <a:r>
                        <a:rPr lang="en-US" sz="1400" u="none" strike="noStrike" dirty="0" smtClean="0">
                          <a:effectLst/>
                        </a:rPr>
                        <a:t>Win </a:t>
                      </a:r>
                      <a:r>
                        <a:rPr lang="en-US" sz="1400" u="none" strike="noStrike" dirty="0">
                          <a:effectLst/>
                        </a:rPr>
                        <a:t>a contest of </a:t>
                      </a:r>
                      <a:r>
                        <a:rPr lang="en-US" sz="1400" u="none" strike="noStrike" dirty="0" smtClean="0">
                          <a:effectLst/>
                        </a:rPr>
                        <a:t>wills &amp; egos</a:t>
                      </a:r>
                      <a:endParaRPr lang="en-US" sz="1400" b="0" i="0" u="none" strike="noStrike" dirty="0">
                        <a:solidFill>
                          <a:srgbClr val="000000"/>
                        </a:solidFill>
                        <a:effectLst/>
                        <a:latin typeface="+mj-lt"/>
                      </a:endParaRPr>
                    </a:p>
                  </a:txBody>
                  <a:tcPr marL="36000" marR="36000" marT="18000" marB="1800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l" rtl="0" fontAlgn="ctr">
                        <a:lnSpc>
                          <a:spcPct val="80000"/>
                        </a:lnSpc>
                      </a:pPr>
                      <a:r>
                        <a:rPr lang="en-US" sz="1400" u="none" strike="noStrike" dirty="0" smtClean="0">
                          <a:effectLst/>
                        </a:rPr>
                        <a:t>Insist on objective criteria</a:t>
                      </a:r>
                      <a:endParaRPr lang="en-US" sz="1400" b="1" i="0" u="none" strike="noStrike" dirty="0">
                        <a:solidFill>
                          <a:srgbClr val="000000"/>
                        </a:solidFill>
                        <a:effectLst/>
                        <a:latin typeface="+mj-lt"/>
                      </a:endParaRPr>
                    </a:p>
                  </a:txBody>
                  <a:tcPr marL="36000" marR="36000" marT="18000" marB="1800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188608">
                <a:tc>
                  <a:txBody>
                    <a:bodyPr/>
                    <a:lstStyle/>
                    <a:p>
                      <a:pPr algn="l" rtl="0" fontAlgn="ctr">
                        <a:lnSpc>
                          <a:spcPct val="80000"/>
                        </a:lnSpc>
                      </a:pPr>
                      <a:r>
                        <a:rPr lang="en-US" sz="1400" u="none" strike="noStrike" dirty="0">
                          <a:effectLst/>
                        </a:rPr>
                        <a:t>Yield to pressure</a:t>
                      </a:r>
                      <a:endParaRPr lang="en-US" sz="1400" b="0" i="0" u="none" strike="noStrike" dirty="0">
                        <a:solidFill>
                          <a:srgbClr val="000000"/>
                        </a:solidFill>
                        <a:effectLst/>
                        <a:latin typeface="+mj-lt"/>
                      </a:endParaRPr>
                    </a:p>
                  </a:txBody>
                  <a:tcPr marL="36000" marR="36000" marT="18000" marB="1800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l" rtl="0" fontAlgn="ctr">
                        <a:lnSpc>
                          <a:spcPct val="80000"/>
                        </a:lnSpc>
                      </a:pPr>
                      <a:r>
                        <a:rPr lang="en-US" sz="1400" u="none" strike="noStrike" dirty="0">
                          <a:effectLst/>
                        </a:rPr>
                        <a:t>Apply pressure</a:t>
                      </a:r>
                      <a:endParaRPr lang="en-US" sz="1400" b="0" i="0" u="none" strike="noStrike" dirty="0">
                        <a:solidFill>
                          <a:srgbClr val="000000"/>
                        </a:solidFill>
                        <a:effectLst/>
                        <a:latin typeface="+mj-lt"/>
                      </a:endParaRPr>
                    </a:p>
                  </a:txBody>
                  <a:tcPr marL="36000" marR="36000" marT="18000" marB="1800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l" rtl="0" fontAlgn="ctr">
                        <a:lnSpc>
                          <a:spcPct val="80000"/>
                        </a:lnSpc>
                      </a:pPr>
                      <a:r>
                        <a:rPr lang="en-US" sz="1400" u="none" strike="noStrike" dirty="0" smtClean="0">
                          <a:effectLst/>
                        </a:rPr>
                        <a:t>Result on common principles</a:t>
                      </a:r>
                      <a:endParaRPr lang="en-US" sz="1400" b="1" i="0" u="none" strike="noStrike" dirty="0">
                        <a:solidFill>
                          <a:srgbClr val="000000"/>
                        </a:solidFill>
                        <a:effectLst/>
                        <a:latin typeface="+mj-lt"/>
                      </a:endParaRPr>
                    </a:p>
                  </a:txBody>
                  <a:tcPr marL="36000" marR="36000" marT="18000" marB="1800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736357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0206" y="1131588"/>
            <a:ext cx="8444262" cy="864098"/>
          </a:xfrm>
          <a:prstGeom prst="rect">
            <a:avLst/>
          </a:prstGeom>
          <a:solidFill>
            <a:schemeClr val="accent5">
              <a:lumMod val="50000"/>
            </a:schemeClr>
          </a:solidFill>
          <a:effectLst>
            <a:innerShdw blurRad="50800" dist="25400" dir="13500000">
              <a:schemeClr val="tx1">
                <a:alpha val="80000"/>
              </a:schemeClr>
            </a:innerShdw>
          </a:effectLst>
        </p:spPr>
        <p:txBody>
          <a:bodyPr wrap="square" lIns="0" tIns="1080000" rIns="396000" bIns="36000" rtlCol="0" anchor="t">
            <a:noAutofit/>
          </a:bodyPr>
          <a:lstStyle/>
          <a:p>
            <a:pPr algn="l">
              <a:lnSpc>
                <a:spcPct val="28000"/>
              </a:lnSpc>
            </a:pPr>
            <a:r>
              <a:rPr lang="en-US" sz="23900" i="1" spc="-1600" dirty="0" smtClean="0">
                <a:solidFill>
                  <a:schemeClr val="bg1">
                    <a:lumMod val="95000"/>
                    <a:alpha val="34000"/>
                  </a:schemeClr>
                </a:solidFill>
                <a:effectLst>
                  <a:innerShdw blurRad="38100" dist="12700" dir="13500000">
                    <a:prstClr val="black">
                      <a:alpha val="80000"/>
                    </a:prstClr>
                  </a:innerShdw>
                </a:effectLst>
                <a:ea typeface="Segoe UI" pitchFamily="34" charset="0"/>
              </a:rPr>
              <a:t>‘‘</a:t>
            </a:r>
            <a:endParaRPr lang="en-US" sz="23900" i="1" spc="-1600" dirty="0">
              <a:solidFill>
                <a:schemeClr val="bg1">
                  <a:lumMod val="95000"/>
                  <a:alpha val="34000"/>
                </a:schemeClr>
              </a:solidFill>
              <a:effectLst>
                <a:innerShdw blurRad="38100" dist="12700" dir="13500000">
                  <a:prstClr val="black">
                    <a:alpha val="80000"/>
                  </a:prstClr>
                </a:innerShdw>
              </a:effectLst>
              <a:ea typeface="Segoe UI" pitchFamily="34" charset="0"/>
            </a:endParaRPr>
          </a:p>
          <a:p>
            <a:pPr algn="r">
              <a:lnSpc>
                <a:spcPct val="28000"/>
              </a:lnSpc>
            </a:pPr>
            <a:r>
              <a:rPr lang="en-US" sz="23900" b="1" i="1" spc="-1600" dirty="0" smtClean="0">
                <a:solidFill>
                  <a:schemeClr val="bg1">
                    <a:lumMod val="95000"/>
                    <a:alpha val="34000"/>
                  </a:schemeClr>
                </a:solidFill>
                <a:effectLst>
                  <a:innerShdw blurRad="38100" dist="12700" dir="13500000">
                    <a:prstClr val="black">
                      <a:alpha val="80000"/>
                    </a:prstClr>
                  </a:innerShdw>
                </a:effectLst>
                <a:ea typeface="Segoe UI" pitchFamily="34" charset="0"/>
              </a:rPr>
              <a:t>’’</a:t>
            </a:r>
            <a:endParaRPr lang="en-US" sz="23900" b="1" i="1" spc="-1600" dirty="0">
              <a:solidFill>
                <a:schemeClr val="bg1">
                  <a:lumMod val="95000"/>
                  <a:alpha val="34000"/>
                </a:schemeClr>
              </a:solidFill>
              <a:effectLst>
                <a:innerShdw blurRad="38100" dist="12700" dir="13500000">
                  <a:prstClr val="black">
                    <a:alpha val="80000"/>
                  </a:prstClr>
                </a:innerShdw>
              </a:effectLst>
              <a:ea typeface="Segoe UI" pitchFamily="34" charset="0"/>
            </a:endParaRPr>
          </a:p>
        </p:txBody>
      </p:sp>
      <p:sp>
        <p:nvSpPr>
          <p:cNvPr id="9218" name="Title 1"/>
          <p:cNvSpPr>
            <a:spLocks noGrp="1"/>
          </p:cNvSpPr>
          <p:nvPr>
            <p:ph type="title"/>
          </p:nvPr>
        </p:nvSpPr>
        <p:spPr/>
        <p:txBody>
          <a:bodyPr/>
          <a:lstStyle/>
          <a:p>
            <a:r>
              <a:rPr lang="en-US" dirty="0"/>
              <a:t>1. </a:t>
            </a:r>
            <a:r>
              <a:rPr lang="en-US" dirty="0" smtClean="0"/>
              <a:t>Planning – Team Roles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233116273"/>
              </p:ext>
            </p:extLst>
          </p:nvPr>
        </p:nvGraphicFramePr>
        <p:xfrm>
          <a:off x="359531" y="2139702"/>
          <a:ext cx="8460941" cy="2122880"/>
        </p:xfrm>
        <a:graphic>
          <a:graphicData uri="http://schemas.openxmlformats.org/drawingml/2006/table">
            <a:tbl>
              <a:tblPr firstRow="1" bandRow="1">
                <a:tableStyleId>{284E427A-3D55-4303-BF80-6455036E1DE7}</a:tableStyleId>
              </a:tblPr>
              <a:tblGrid>
                <a:gridCol w="3066121"/>
                <a:gridCol w="2755627"/>
                <a:gridCol w="2639193"/>
              </a:tblGrid>
              <a:tr h="240264">
                <a:tc>
                  <a:txBody>
                    <a:bodyPr/>
                    <a:lstStyle/>
                    <a:p>
                      <a:pPr algn="l" rtl="0" fontAlgn="ctr">
                        <a:lnSpc>
                          <a:spcPct val="80000"/>
                        </a:lnSpc>
                      </a:pPr>
                      <a:r>
                        <a:rPr lang="en-US" sz="1400" u="none" strike="noStrike" dirty="0" smtClean="0">
                          <a:effectLst/>
                        </a:rPr>
                        <a:t>Lead</a:t>
                      </a:r>
                      <a:endParaRPr lang="en-US" sz="1400" b="0" i="0" u="none" strike="noStrike" dirty="0">
                        <a:solidFill>
                          <a:srgbClr val="376092"/>
                        </a:solidFill>
                        <a:effectLst/>
                        <a:latin typeface="Arial"/>
                      </a:endParaRPr>
                    </a:p>
                  </a:txBody>
                  <a:tcPr marL="36000" marR="36000" marT="36000" marB="36000" anchor="ctr">
                    <a:lnL w="9525" cap="flat" cmpd="sng" algn="ctr">
                      <a:noFill/>
                      <a:prstDash val="solid"/>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algn="l" rtl="0" fontAlgn="ctr">
                        <a:lnSpc>
                          <a:spcPct val="80000"/>
                        </a:lnSpc>
                      </a:pPr>
                      <a:r>
                        <a:rPr lang="en-US" sz="1400" u="none" strike="noStrike" dirty="0" smtClean="0">
                          <a:effectLst/>
                        </a:rPr>
                        <a:t>Recap</a:t>
                      </a:r>
                      <a:endParaRPr lang="en-US" sz="1400" b="0" i="0" u="none" strike="noStrike" dirty="0">
                        <a:solidFill>
                          <a:srgbClr val="376092"/>
                        </a:solidFill>
                        <a:effectLst/>
                        <a:latin typeface="Arial"/>
                      </a:endParaRPr>
                    </a:p>
                  </a:txBody>
                  <a:tcPr marL="36000" marR="36000" marT="36000" marB="36000" anchor="ctr">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algn="l" rtl="0" fontAlgn="ctr">
                        <a:lnSpc>
                          <a:spcPct val="80000"/>
                        </a:lnSpc>
                        <a:buClr>
                          <a:srgbClr val="000000"/>
                        </a:buClr>
                        <a:buSzPts val="2400"/>
                        <a:buFont typeface="Arial"/>
                        <a:buNone/>
                      </a:pPr>
                      <a:r>
                        <a:rPr lang="en-US" sz="1400" u="none" strike="noStrike" dirty="0" smtClean="0">
                          <a:effectLst/>
                        </a:rPr>
                        <a:t>Observe</a:t>
                      </a:r>
                      <a:endParaRPr lang="en-US" sz="1400" b="1" i="0" u="none" strike="noStrike" dirty="0">
                        <a:solidFill>
                          <a:schemeClr val="bg1"/>
                        </a:solidFill>
                        <a:effectLst/>
                        <a:latin typeface="Arial"/>
                      </a:endParaRPr>
                    </a:p>
                  </a:txBody>
                  <a:tcPr marL="36000" marR="36000" marT="36000" marB="36000" anchor="ctr">
                    <a:lnL>
                      <a:noFill/>
                    </a:lnL>
                    <a:lnR w="9525" cap="flat" cmpd="sng" algn="ctr">
                      <a:noFill/>
                      <a:prstDash val="solid"/>
                    </a:lnR>
                    <a:lnT w="9525" cap="flat" cmpd="sng" algn="ctr">
                      <a:noFill/>
                      <a:prstDash val="solid"/>
                    </a:lnT>
                    <a:lnB w="25400" cap="flat" cmpd="sng" algn="ctr">
                      <a:noFill/>
                      <a:prstDash val="solid"/>
                    </a:lnB>
                    <a:lnTlToBr w="12700" cmpd="sng">
                      <a:noFill/>
                      <a:prstDash val="solid"/>
                    </a:lnTlToBr>
                    <a:lnBlToTr w="12700" cmpd="sng">
                      <a:noFill/>
                      <a:prstDash val="solid"/>
                    </a:lnBlToTr>
                  </a:tcPr>
                </a:tc>
              </a:tr>
              <a:tr h="188608">
                <a:tc>
                  <a:txBody>
                    <a:bodyPr/>
                    <a:lstStyle/>
                    <a:p>
                      <a:pPr algn="l" rtl="0" fontAlgn="ctr">
                        <a:lnSpc>
                          <a:spcPct val="80000"/>
                        </a:lnSpc>
                      </a:pPr>
                      <a:r>
                        <a:rPr lang="en-US" sz="1400" u="none" strike="noStrike" dirty="0">
                          <a:effectLst/>
                        </a:rPr>
                        <a:t>Chairman over the agenda</a:t>
                      </a:r>
                      <a:endParaRPr lang="en-US" sz="1400" b="0" i="0" u="none" strike="noStrike" dirty="0">
                        <a:solidFill>
                          <a:srgbClr val="376092"/>
                        </a:solidFill>
                        <a:effectLst/>
                        <a:latin typeface="Arial"/>
                      </a:endParaRPr>
                    </a:p>
                  </a:txBody>
                  <a:tcPr marL="36000" marR="36000" marT="36000" marB="36000">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l" rtl="0" fontAlgn="ctr">
                        <a:lnSpc>
                          <a:spcPct val="80000"/>
                        </a:lnSpc>
                      </a:pPr>
                      <a:r>
                        <a:rPr lang="en-US" sz="1400" u="none" strike="noStrike" dirty="0" smtClean="0">
                          <a:effectLst/>
                        </a:rPr>
                        <a:t>Maintains integrity of leader</a:t>
                      </a:r>
                      <a:endParaRPr lang="en-US" sz="1400" b="0" i="0" u="none" strike="noStrike" dirty="0">
                        <a:solidFill>
                          <a:srgbClr val="376092"/>
                        </a:solidFill>
                        <a:effectLst/>
                        <a:latin typeface="Arial"/>
                      </a:endParaRPr>
                    </a:p>
                  </a:txBody>
                  <a:tcPr marL="36000" marR="36000" marT="36000" marB="36000">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l" defTabSz="779252" rtl="0" eaLnBrk="1" fontAlgn="b" latinLnBrk="0" hangingPunct="1">
                        <a:lnSpc>
                          <a:spcPct val="80000"/>
                        </a:lnSpc>
                        <a:spcBef>
                          <a:spcPts val="0"/>
                        </a:spcBef>
                        <a:spcAft>
                          <a:spcPts val="0"/>
                        </a:spcAft>
                        <a:buClrTx/>
                        <a:buSzTx/>
                        <a:buFontTx/>
                        <a:buNone/>
                        <a:tabLst/>
                        <a:defRPr/>
                      </a:pPr>
                      <a:r>
                        <a:rPr lang="en-US" sz="1400" u="none" strike="noStrike" dirty="0" smtClean="0">
                          <a:effectLst/>
                        </a:rPr>
                        <a:t>Maintains integrity of</a:t>
                      </a:r>
                      <a:r>
                        <a:rPr lang="en-US" sz="1400" u="none" strike="noStrike" baseline="0" dirty="0" smtClean="0">
                          <a:effectLst/>
                        </a:rPr>
                        <a:t> company</a:t>
                      </a:r>
                      <a:endParaRPr lang="en-US" sz="1400" b="0" i="0" u="none" strike="noStrike" dirty="0" smtClean="0">
                        <a:solidFill>
                          <a:srgbClr val="376092"/>
                        </a:solidFill>
                        <a:effectLst/>
                        <a:latin typeface="+mn-lt"/>
                      </a:endParaRPr>
                    </a:p>
                  </a:txBody>
                  <a:tcPr marL="36000" marR="36000" marT="36000" marB="36000">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tcPr>
                </a:tc>
              </a:tr>
              <a:tr h="188608">
                <a:tc>
                  <a:txBody>
                    <a:bodyPr/>
                    <a:lstStyle/>
                    <a:p>
                      <a:pPr algn="l" rtl="0" fontAlgn="ctr">
                        <a:lnSpc>
                          <a:spcPct val="80000"/>
                        </a:lnSpc>
                      </a:pPr>
                      <a:r>
                        <a:rPr lang="en-US" sz="1400" u="none" strike="noStrike" dirty="0" smtClean="0">
                          <a:effectLst/>
                        </a:rPr>
                        <a:t>Acts </a:t>
                      </a:r>
                      <a:r>
                        <a:rPr lang="en-US" sz="1400" u="none" strike="noStrike" dirty="0">
                          <a:effectLst/>
                        </a:rPr>
                        <a:t>as a traffic cop </a:t>
                      </a:r>
                      <a:endParaRPr lang="en-US" sz="1400" b="0" i="0" u="none" strike="noStrike" dirty="0">
                        <a:solidFill>
                          <a:srgbClr val="376092"/>
                        </a:solidFill>
                        <a:effectLst/>
                        <a:latin typeface="Arial"/>
                      </a:endParaRPr>
                    </a:p>
                  </a:txBody>
                  <a:tcPr marL="36000" marR="36000" marT="36000" marB="36000">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l" defTabSz="779252" rtl="0" eaLnBrk="1" fontAlgn="ctr" latinLnBrk="0" hangingPunct="1">
                        <a:lnSpc>
                          <a:spcPct val="80000"/>
                        </a:lnSpc>
                        <a:spcBef>
                          <a:spcPts val="0"/>
                        </a:spcBef>
                        <a:spcAft>
                          <a:spcPts val="0"/>
                        </a:spcAft>
                        <a:buClrTx/>
                        <a:buSzTx/>
                        <a:buFontTx/>
                        <a:buNone/>
                        <a:tabLst/>
                        <a:defRPr/>
                      </a:pPr>
                      <a:r>
                        <a:rPr lang="en-US" sz="1400" u="none" strike="noStrike" dirty="0" smtClean="0">
                          <a:effectLst/>
                        </a:rPr>
                        <a:t>Summarizes each session</a:t>
                      </a:r>
                      <a:endParaRPr lang="en-US" sz="1400" b="0" i="0" u="none" strike="noStrike" dirty="0" smtClean="0">
                        <a:solidFill>
                          <a:srgbClr val="376092"/>
                        </a:solidFill>
                        <a:effectLst/>
                        <a:latin typeface="+mn-lt"/>
                      </a:endParaRPr>
                    </a:p>
                  </a:txBody>
                  <a:tcPr marL="36000" marR="36000" marT="36000" marB="36000">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l" rtl="0" fontAlgn="b">
                        <a:lnSpc>
                          <a:spcPct val="80000"/>
                        </a:lnSpc>
                      </a:pPr>
                      <a:r>
                        <a:rPr lang="en-US" sz="1400" b="0" i="0" u="none" strike="noStrike" dirty="0" smtClean="0">
                          <a:solidFill>
                            <a:srgbClr val="000000"/>
                          </a:solidFill>
                          <a:effectLst/>
                          <a:latin typeface="Arial" pitchFamily="34" charset="0"/>
                        </a:rPr>
                        <a:t>Watches body language</a:t>
                      </a:r>
                      <a:endParaRPr lang="en-US" sz="1400" b="0" i="0" u="none" strike="noStrike" dirty="0">
                        <a:solidFill>
                          <a:srgbClr val="000000"/>
                        </a:solidFill>
                        <a:effectLst/>
                        <a:latin typeface="Arial" pitchFamily="34" charset="0"/>
                      </a:endParaRPr>
                    </a:p>
                  </a:txBody>
                  <a:tcPr marL="36000" marR="36000" marT="36000" marB="36000">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tcPr>
                </a:tc>
              </a:tr>
              <a:tr h="188608">
                <a:tc>
                  <a:txBody>
                    <a:bodyPr/>
                    <a:lstStyle/>
                    <a:p>
                      <a:pPr algn="l" rtl="0" fontAlgn="ctr">
                        <a:lnSpc>
                          <a:spcPct val="80000"/>
                        </a:lnSpc>
                      </a:pPr>
                      <a:r>
                        <a:rPr lang="en-US" sz="1400" u="none" strike="noStrike" dirty="0">
                          <a:effectLst/>
                        </a:rPr>
                        <a:t>Not always the most </a:t>
                      </a:r>
                      <a:r>
                        <a:rPr lang="en-US" sz="1400" u="none" strike="noStrike" dirty="0" smtClean="0">
                          <a:effectLst/>
                        </a:rPr>
                        <a:t>senior,</a:t>
                      </a:r>
                      <a:br>
                        <a:rPr lang="en-US" sz="1400" u="none" strike="noStrike" dirty="0" smtClean="0">
                          <a:effectLst/>
                        </a:rPr>
                      </a:br>
                      <a:r>
                        <a:rPr lang="en-US" sz="1400" u="none" strike="noStrike" dirty="0" smtClean="0">
                          <a:effectLst/>
                        </a:rPr>
                        <a:t>not </a:t>
                      </a:r>
                      <a:r>
                        <a:rPr lang="en-US" sz="1400" u="none" strike="noStrike" dirty="0">
                          <a:effectLst/>
                        </a:rPr>
                        <a:t>always the same </a:t>
                      </a:r>
                      <a:r>
                        <a:rPr lang="en-US" sz="1400" u="none" strike="noStrike" dirty="0" smtClean="0">
                          <a:effectLst/>
                        </a:rPr>
                        <a:t>person</a:t>
                      </a:r>
                      <a:endParaRPr lang="en-US" sz="1400" b="0" i="0" u="none" strike="noStrike" dirty="0">
                        <a:solidFill>
                          <a:srgbClr val="376092"/>
                        </a:solidFill>
                        <a:effectLst/>
                        <a:latin typeface="Arial"/>
                      </a:endParaRPr>
                    </a:p>
                  </a:txBody>
                  <a:tcPr marL="36000" marR="36000" marT="36000" marB="36000">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l" rtl="0" fontAlgn="ctr">
                        <a:lnSpc>
                          <a:spcPct val="80000"/>
                        </a:lnSpc>
                      </a:pPr>
                      <a:r>
                        <a:rPr lang="en-US" sz="1400" u="none" strike="noStrike" dirty="0">
                          <a:effectLst/>
                        </a:rPr>
                        <a:t>Anyone trusted by the </a:t>
                      </a:r>
                      <a:r>
                        <a:rPr lang="en-US" sz="1400" u="none" strike="noStrike" dirty="0" smtClean="0">
                          <a:effectLst/>
                        </a:rPr>
                        <a:t>leader,</a:t>
                      </a:r>
                      <a:br>
                        <a:rPr lang="en-US" sz="1400" u="none" strike="noStrike" dirty="0" smtClean="0">
                          <a:effectLst/>
                        </a:rPr>
                      </a:br>
                      <a:r>
                        <a:rPr lang="en-US" sz="1400" u="none" strike="noStrike" dirty="0" smtClean="0">
                          <a:effectLst/>
                        </a:rPr>
                        <a:t>with </a:t>
                      </a:r>
                      <a:r>
                        <a:rPr lang="en-US" sz="1400" u="none" strike="noStrike" dirty="0">
                          <a:effectLst/>
                        </a:rPr>
                        <a:t>good listening </a:t>
                      </a:r>
                      <a:r>
                        <a:rPr lang="en-US" sz="1400" u="none" strike="noStrike" dirty="0" smtClean="0">
                          <a:effectLst/>
                        </a:rPr>
                        <a:t>skills</a:t>
                      </a:r>
                      <a:endParaRPr lang="en-US" sz="1400" b="0" i="0" u="none" strike="noStrike" dirty="0">
                        <a:solidFill>
                          <a:srgbClr val="376092"/>
                        </a:solidFill>
                        <a:effectLst/>
                        <a:latin typeface="Arial"/>
                      </a:endParaRPr>
                    </a:p>
                  </a:txBody>
                  <a:tcPr marL="36000" marR="36000" marT="36000" marB="36000">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l" defTabSz="779252" rtl="0" eaLnBrk="1" fontAlgn="ctr" latinLnBrk="0" hangingPunct="1">
                        <a:lnSpc>
                          <a:spcPct val="80000"/>
                        </a:lnSpc>
                        <a:spcBef>
                          <a:spcPts val="0"/>
                        </a:spcBef>
                        <a:spcAft>
                          <a:spcPts val="0"/>
                        </a:spcAft>
                        <a:buClrTx/>
                        <a:buSzTx/>
                        <a:buFontTx/>
                        <a:buNone/>
                        <a:tabLst/>
                        <a:defRPr/>
                      </a:pPr>
                      <a:r>
                        <a:rPr lang="en-US" sz="1400" u="none" strike="noStrike" dirty="0" smtClean="0">
                          <a:effectLst/>
                        </a:rPr>
                        <a:t>Keeps quiet.</a:t>
                      </a:r>
                      <a:r>
                        <a:rPr lang="en-US" sz="1400" u="none" strike="noStrike" baseline="0" dirty="0" smtClean="0">
                          <a:effectLst/>
                        </a:rPr>
                        <a:t>  Has </a:t>
                      </a:r>
                      <a:r>
                        <a:rPr lang="en-US" sz="1400" u="none" strike="noStrike" dirty="0" smtClean="0">
                          <a:effectLst/>
                        </a:rPr>
                        <a:t>excellent listening skills</a:t>
                      </a:r>
                      <a:endParaRPr lang="en-US" sz="1400" b="0" i="0" u="none" strike="noStrike" dirty="0">
                        <a:solidFill>
                          <a:srgbClr val="000000"/>
                        </a:solidFill>
                        <a:effectLst/>
                        <a:latin typeface="Arial"/>
                      </a:endParaRPr>
                    </a:p>
                  </a:txBody>
                  <a:tcPr marL="36000" marR="36000" marT="36000" marB="36000">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tcPr>
                </a:tc>
              </a:tr>
              <a:tr h="168010">
                <a:tc>
                  <a:txBody>
                    <a:bodyPr/>
                    <a:lstStyle/>
                    <a:p>
                      <a:pPr algn="l" rtl="0" fontAlgn="ctr">
                        <a:lnSpc>
                          <a:spcPct val="80000"/>
                        </a:lnSpc>
                      </a:pPr>
                      <a:r>
                        <a:rPr lang="en-US" sz="1400" u="none" strike="noStrike" dirty="0" smtClean="0">
                          <a:effectLst/>
                        </a:rPr>
                        <a:t>Give final approval</a:t>
                      </a:r>
                      <a:endParaRPr lang="en-US" sz="1400" b="0" i="0" u="none" strike="noStrike" dirty="0">
                        <a:solidFill>
                          <a:srgbClr val="376092"/>
                        </a:solidFill>
                        <a:effectLst/>
                        <a:latin typeface="Arial"/>
                      </a:endParaRPr>
                    </a:p>
                  </a:txBody>
                  <a:tcPr marL="36000" marR="36000" marT="36000" marB="36000">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l" rtl="0" fontAlgn="ctr">
                        <a:lnSpc>
                          <a:spcPct val="80000"/>
                        </a:lnSpc>
                      </a:pPr>
                      <a:r>
                        <a:rPr lang="en-US" sz="1400" u="none" strike="noStrike" dirty="0">
                          <a:effectLst/>
                        </a:rPr>
                        <a:t>Eyes </a:t>
                      </a:r>
                      <a:r>
                        <a:rPr lang="en-US" sz="1400" u="none" strike="noStrike" dirty="0" smtClean="0">
                          <a:effectLst/>
                        </a:rPr>
                        <a:t>&amp; ears </a:t>
                      </a:r>
                      <a:r>
                        <a:rPr lang="en-US" sz="1400" u="none" strike="noStrike" dirty="0">
                          <a:effectLst/>
                        </a:rPr>
                        <a:t>of the </a:t>
                      </a:r>
                      <a:r>
                        <a:rPr lang="en-US" sz="1400" u="none" strike="noStrike" dirty="0" smtClean="0">
                          <a:effectLst/>
                        </a:rPr>
                        <a:t>leader</a:t>
                      </a:r>
                      <a:endParaRPr lang="en-US" sz="1400" b="0" i="0" u="none" strike="noStrike" dirty="0">
                        <a:solidFill>
                          <a:srgbClr val="376092"/>
                        </a:solidFill>
                        <a:effectLst/>
                        <a:latin typeface="Arial"/>
                      </a:endParaRPr>
                    </a:p>
                  </a:txBody>
                  <a:tcPr marL="36000" marR="36000" marT="36000" marB="36000">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l" rtl="0" fontAlgn="ctr">
                        <a:lnSpc>
                          <a:spcPct val="80000"/>
                        </a:lnSpc>
                      </a:pPr>
                      <a:r>
                        <a:rPr lang="en-US" sz="1400" u="none" strike="noStrike" dirty="0">
                          <a:effectLst/>
                        </a:rPr>
                        <a:t>Takes </a:t>
                      </a:r>
                      <a:r>
                        <a:rPr lang="en-US" sz="1400" u="none" strike="noStrike" dirty="0" smtClean="0">
                          <a:effectLst/>
                        </a:rPr>
                        <a:t>notes</a:t>
                      </a:r>
                      <a:endParaRPr lang="en-US" sz="1400" b="0" i="0" u="none" strike="noStrike" dirty="0">
                        <a:solidFill>
                          <a:srgbClr val="000000"/>
                        </a:solidFill>
                        <a:effectLst/>
                        <a:latin typeface="Arial"/>
                      </a:endParaRPr>
                    </a:p>
                  </a:txBody>
                  <a:tcPr marL="36000" marR="36000" marT="36000" marB="36000">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253376">
                <a:tc>
                  <a:txBody>
                    <a:bodyPr/>
                    <a:lstStyle/>
                    <a:p>
                      <a:pPr algn="l" rtl="0" fontAlgn="ctr">
                        <a:lnSpc>
                          <a:spcPct val="80000"/>
                        </a:lnSpc>
                      </a:pPr>
                      <a:r>
                        <a:rPr lang="en-US" sz="1400" u="none" strike="noStrike" dirty="0" smtClean="0">
                          <a:effectLst/>
                        </a:rPr>
                        <a:t>Person that</a:t>
                      </a:r>
                      <a:r>
                        <a:rPr lang="en-US" sz="1400" u="none" strike="noStrike" baseline="0" dirty="0" smtClean="0">
                          <a:effectLst/>
                        </a:rPr>
                        <a:t> </a:t>
                      </a:r>
                      <a:r>
                        <a:rPr lang="en-US" sz="1400" u="none" strike="noStrike" dirty="0" smtClean="0">
                          <a:effectLst/>
                        </a:rPr>
                        <a:t>introduces </a:t>
                      </a:r>
                      <a:r>
                        <a:rPr lang="en-US" sz="1400" u="none" strike="noStrike" dirty="0">
                          <a:effectLst/>
                        </a:rPr>
                        <a:t>new </a:t>
                      </a:r>
                      <a:r>
                        <a:rPr lang="en-US" sz="1400" u="none" strike="noStrike" dirty="0" smtClean="0">
                          <a:effectLst/>
                        </a:rPr>
                        <a:t>topics</a:t>
                      </a:r>
                      <a:endParaRPr lang="en-US" sz="1400" b="0" i="0" u="none" strike="noStrike" dirty="0">
                        <a:solidFill>
                          <a:srgbClr val="376092"/>
                        </a:solidFill>
                        <a:effectLst/>
                        <a:latin typeface="Arial"/>
                      </a:endParaRPr>
                    </a:p>
                  </a:txBody>
                  <a:tcPr marL="36000" marR="36000" marT="36000" marB="36000">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l" rtl="0" fontAlgn="ctr">
                        <a:lnSpc>
                          <a:spcPct val="80000"/>
                        </a:lnSpc>
                      </a:pPr>
                      <a:r>
                        <a:rPr lang="en-US" sz="1400" u="none" strike="noStrike" dirty="0">
                          <a:effectLst/>
                        </a:rPr>
                        <a:t>Looks for </a:t>
                      </a:r>
                      <a:r>
                        <a:rPr lang="en-US" sz="1400" u="none" strike="noStrike" dirty="0" smtClean="0">
                          <a:effectLst/>
                        </a:rPr>
                        <a:t>traps</a:t>
                      </a:r>
                      <a:endParaRPr lang="en-US" sz="1400" b="0" i="0" u="none" strike="noStrike" dirty="0">
                        <a:solidFill>
                          <a:srgbClr val="376092"/>
                        </a:solidFill>
                        <a:effectLst/>
                        <a:latin typeface="Arial"/>
                      </a:endParaRPr>
                    </a:p>
                  </a:txBody>
                  <a:tcPr marL="36000" marR="36000" marT="36000" marB="36000">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l" defTabSz="779252" rtl="0" eaLnBrk="1" fontAlgn="ctr" latinLnBrk="0" hangingPunct="1">
                        <a:lnSpc>
                          <a:spcPct val="80000"/>
                        </a:lnSpc>
                        <a:spcBef>
                          <a:spcPts val="0"/>
                        </a:spcBef>
                        <a:spcAft>
                          <a:spcPts val="0"/>
                        </a:spcAft>
                        <a:buClrTx/>
                        <a:buSzTx/>
                        <a:buFontTx/>
                        <a:buNone/>
                        <a:tabLst/>
                        <a:defRPr/>
                      </a:pPr>
                      <a:r>
                        <a:rPr lang="en-US" sz="1400" u="none" strike="noStrike" dirty="0" smtClean="0">
                          <a:effectLst/>
                        </a:rPr>
                        <a:t>Looks for traps</a:t>
                      </a:r>
                      <a:endParaRPr lang="en-US" sz="1400" b="0" i="0" u="none" strike="noStrike" dirty="0" smtClean="0">
                        <a:solidFill>
                          <a:srgbClr val="376092"/>
                        </a:solidFill>
                        <a:effectLst/>
                        <a:latin typeface="+mn-lt"/>
                      </a:endParaRPr>
                    </a:p>
                  </a:txBody>
                  <a:tcPr marL="36000" marR="36000" marT="36000" marB="36000">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143095">
                <a:tc>
                  <a:txBody>
                    <a:bodyPr/>
                    <a:lstStyle/>
                    <a:p>
                      <a:pPr algn="l" rtl="0" fontAlgn="b">
                        <a:lnSpc>
                          <a:spcPct val="80000"/>
                        </a:lnSpc>
                      </a:pPr>
                      <a:r>
                        <a:rPr lang="en-US" sz="1400" u="none" strike="noStrike" dirty="0" smtClean="0">
                          <a:effectLst/>
                        </a:rPr>
                        <a:t>Can call for an adjournment</a:t>
                      </a:r>
                      <a:endParaRPr lang="en-US" sz="1400" b="0" i="0" u="none" strike="noStrike" dirty="0">
                        <a:solidFill>
                          <a:srgbClr val="000000"/>
                        </a:solidFill>
                        <a:effectLst/>
                        <a:latin typeface="Arial" pitchFamily="34" charset="0"/>
                      </a:endParaRPr>
                    </a:p>
                  </a:txBody>
                  <a:tcPr marL="36000" marR="36000" marT="36000" marB="36000">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l" rtl="0" fontAlgn="ctr">
                        <a:lnSpc>
                          <a:spcPct val="80000"/>
                        </a:lnSpc>
                      </a:pPr>
                      <a:r>
                        <a:rPr lang="en-US" sz="1400" u="none" strike="noStrike" dirty="0" smtClean="0">
                          <a:effectLst/>
                        </a:rPr>
                        <a:t>Can call for an adjournment</a:t>
                      </a:r>
                      <a:endParaRPr lang="en-US" sz="1400" b="0" i="0" u="none" strike="noStrike" dirty="0">
                        <a:solidFill>
                          <a:srgbClr val="376092"/>
                        </a:solidFill>
                        <a:effectLst/>
                        <a:latin typeface="Arial"/>
                      </a:endParaRPr>
                    </a:p>
                  </a:txBody>
                  <a:tcPr marL="36000" marR="36000" marT="36000" marB="36000">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l" defTabSz="779252" rtl="0" eaLnBrk="1" fontAlgn="b" latinLnBrk="0" hangingPunct="1">
                        <a:lnSpc>
                          <a:spcPct val="80000"/>
                        </a:lnSpc>
                        <a:spcBef>
                          <a:spcPts val="0"/>
                        </a:spcBef>
                        <a:spcAft>
                          <a:spcPts val="0"/>
                        </a:spcAft>
                        <a:buClrTx/>
                        <a:buSzTx/>
                        <a:buFontTx/>
                        <a:buNone/>
                        <a:tabLst/>
                        <a:defRPr/>
                      </a:pPr>
                      <a:r>
                        <a:rPr lang="en-US" sz="1400" u="none" strike="noStrike" dirty="0" smtClean="0">
                          <a:effectLst/>
                        </a:rPr>
                        <a:t>Can call an adjournment</a:t>
                      </a:r>
                      <a:endParaRPr lang="en-US" sz="1400" b="0" i="0" u="none" strike="noStrike" dirty="0" smtClean="0">
                        <a:solidFill>
                          <a:srgbClr val="000000"/>
                        </a:solidFill>
                        <a:effectLst/>
                        <a:latin typeface="+mn-lt"/>
                      </a:endParaRPr>
                    </a:p>
                  </a:txBody>
                  <a:tcPr marL="36000" marR="36000" marT="36000" marB="36000">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225364">
                <a:tc>
                  <a:txBody>
                    <a:bodyPr/>
                    <a:lstStyle/>
                    <a:p>
                      <a:pPr algn="l" rtl="0" fontAlgn="ctr">
                        <a:lnSpc>
                          <a:spcPct val="80000"/>
                        </a:lnSpc>
                      </a:pPr>
                      <a:r>
                        <a:rPr lang="en-US" sz="1400" u="none" strike="noStrike" dirty="0">
                          <a:effectLst/>
                        </a:rPr>
                        <a:t>Only </a:t>
                      </a:r>
                      <a:r>
                        <a:rPr lang="en-US" sz="1400" u="none" strike="noStrike" dirty="0" smtClean="0">
                          <a:effectLst/>
                        </a:rPr>
                        <a:t>one to </a:t>
                      </a:r>
                      <a:r>
                        <a:rPr lang="en-US" sz="1400" u="none" strike="noStrike" dirty="0">
                          <a:effectLst/>
                        </a:rPr>
                        <a:t>agree without </a:t>
                      </a:r>
                      <a:r>
                        <a:rPr lang="en-US" sz="1400" u="none" strike="noStrike" dirty="0" smtClean="0">
                          <a:effectLst/>
                        </a:rPr>
                        <a:t>a break</a:t>
                      </a:r>
                      <a:endParaRPr lang="en-US" sz="1400" b="0" i="0" u="none" strike="noStrike" dirty="0">
                        <a:solidFill>
                          <a:srgbClr val="376092"/>
                        </a:solidFill>
                        <a:effectLst/>
                        <a:latin typeface="Arial"/>
                      </a:endParaRPr>
                    </a:p>
                  </a:txBody>
                  <a:tcPr marL="36000" marR="36000" marT="36000" marB="36000">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l" rtl="0" fontAlgn="ctr">
                        <a:lnSpc>
                          <a:spcPct val="80000"/>
                        </a:lnSpc>
                      </a:pPr>
                      <a:r>
                        <a:rPr lang="en-US" sz="1400" u="none" strike="noStrike" dirty="0">
                          <a:effectLst/>
                        </a:rPr>
                        <a:t>Takes the heat off the </a:t>
                      </a:r>
                      <a:r>
                        <a:rPr lang="en-US" sz="1400" u="none" strike="noStrike" dirty="0" smtClean="0">
                          <a:effectLst/>
                        </a:rPr>
                        <a:t>leader</a:t>
                      </a:r>
                      <a:endParaRPr lang="en-US" sz="1400" b="0" i="0" u="none" strike="noStrike" dirty="0">
                        <a:solidFill>
                          <a:srgbClr val="376092"/>
                        </a:solidFill>
                        <a:effectLst/>
                        <a:latin typeface="Arial"/>
                      </a:endParaRPr>
                    </a:p>
                  </a:txBody>
                  <a:tcPr marL="36000" marR="36000" marT="36000" marB="36000">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l" rtl="0" fontAlgn="ctr">
                        <a:lnSpc>
                          <a:spcPct val="80000"/>
                        </a:lnSpc>
                      </a:pPr>
                      <a:r>
                        <a:rPr lang="en-US" sz="1400" b="0" i="0" u="none" strike="noStrike" baseline="0" dirty="0" smtClean="0">
                          <a:solidFill>
                            <a:srgbClr val="000000"/>
                          </a:solidFill>
                          <a:effectLst/>
                          <a:latin typeface="Arial"/>
                        </a:rPr>
                        <a:t>Aware of tone of proceedings</a:t>
                      </a:r>
                      <a:endParaRPr lang="en-US" sz="1400" b="0" i="0" u="none" strike="noStrike" dirty="0">
                        <a:solidFill>
                          <a:srgbClr val="000000"/>
                        </a:solidFill>
                        <a:effectLst/>
                        <a:latin typeface="Arial"/>
                      </a:endParaRPr>
                    </a:p>
                  </a:txBody>
                  <a:tcPr marL="36000" marR="36000" marT="36000" marB="36000">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bl>
          </a:graphicData>
        </a:graphic>
      </p:graphicFrame>
      <p:sp>
        <p:nvSpPr>
          <p:cNvPr id="7" name="Rectangle 6"/>
          <p:cNvSpPr/>
          <p:nvPr/>
        </p:nvSpPr>
        <p:spPr>
          <a:xfrm>
            <a:off x="196460" y="1167592"/>
            <a:ext cx="8696020" cy="576064"/>
          </a:xfrm>
          <a:prstGeom prst="rect">
            <a:avLst/>
          </a:prstGeom>
          <a:noFill/>
          <a:effectLst/>
        </p:spPr>
        <p:txBody>
          <a:bodyPr wrap="square" lIns="108000" tIns="288000" rIns="108000" bIns="36000" rtlCol="0" anchor="t">
            <a:noAutofit/>
          </a:bodyPr>
          <a:lstStyle/>
          <a:p>
            <a:pPr>
              <a:lnSpc>
                <a:spcPct val="74000"/>
              </a:lnSpc>
            </a:pPr>
            <a:r>
              <a:rPr lang="en-US" sz="2400" i="1" spc="-200" dirty="0">
                <a:solidFill>
                  <a:schemeClr val="bg1">
                    <a:lumMod val="95000"/>
                  </a:schemeClr>
                </a:solidFill>
                <a:effectLst>
                  <a:innerShdw blurRad="76200" dist="50800" dir="13500000">
                    <a:prstClr val="black">
                      <a:alpha val="80000"/>
                    </a:prstClr>
                  </a:innerShdw>
                </a:effectLst>
                <a:ea typeface="Segoe UI" pitchFamily="34" charset="0"/>
              </a:rPr>
              <a:t>Every team </a:t>
            </a:r>
            <a:r>
              <a:rPr lang="en-US" sz="2400" i="1" spc="-200" dirty="0" smtClean="0">
                <a:solidFill>
                  <a:schemeClr val="bg1">
                    <a:lumMod val="95000"/>
                  </a:schemeClr>
                </a:solidFill>
                <a:effectLst>
                  <a:innerShdw blurRad="76200" dist="50800" dir="13500000">
                    <a:prstClr val="black">
                      <a:alpha val="80000"/>
                    </a:prstClr>
                  </a:innerShdw>
                </a:effectLst>
                <a:ea typeface="Segoe UI" pitchFamily="34" charset="0"/>
              </a:rPr>
              <a:t>should have 3 roles.  If not, then roles </a:t>
            </a:r>
            <a:r>
              <a:rPr lang="en-US" sz="2400" i="1" spc="-200" dirty="0">
                <a:solidFill>
                  <a:schemeClr val="bg1">
                    <a:lumMod val="95000"/>
                  </a:schemeClr>
                </a:solidFill>
                <a:effectLst>
                  <a:innerShdw blurRad="76200" dist="50800" dir="13500000">
                    <a:prstClr val="black">
                      <a:alpha val="80000"/>
                    </a:prstClr>
                  </a:innerShdw>
                </a:effectLst>
                <a:ea typeface="Segoe UI" pitchFamily="34" charset="0"/>
              </a:rPr>
              <a:t>need to be </a:t>
            </a:r>
            <a:r>
              <a:rPr lang="en-US" sz="2400" i="1" spc="-200" dirty="0" smtClean="0">
                <a:solidFill>
                  <a:schemeClr val="bg1">
                    <a:lumMod val="95000"/>
                  </a:schemeClr>
                </a:solidFill>
                <a:effectLst>
                  <a:innerShdw blurRad="76200" dist="50800" dir="13500000">
                    <a:prstClr val="black">
                      <a:alpha val="80000"/>
                    </a:prstClr>
                  </a:innerShdw>
                </a:effectLst>
                <a:ea typeface="Segoe UI" pitchFamily="34" charset="0"/>
              </a:rPr>
              <a:t>shared</a:t>
            </a:r>
            <a:endParaRPr lang="en-US" sz="2400" i="1" spc="-200" dirty="0">
              <a:solidFill>
                <a:schemeClr val="bg1">
                  <a:lumMod val="95000"/>
                </a:schemeClr>
              </a:solidFill>
              <a:effectLst>
                <a:innerShdw blurRad="76200" dist="50800" dir="13500000">
                  <a:prstClr val="black">
                    <a:alpha val="80000"/>
                  </a:prstClr>
                </a:innerShdw>
              </a:effectLst>
              <a:ea typeface="Segoe UI" pitchFamily="34" charset="0"/>
            </a:endParaRPr>
          </a:p>
        </p:txBody>
      </p:sp>
    </p:spTree>
    <p:extLst>
      <p:ext uri="{BB962C8B-B14F-4D97-AF65-F5344CB8AC3E}">
        <p14:creationId xmlns:p14="http://schemas.microsoft.com/office/powerpoint/2010/main" val="2765344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smtClean="0"/>
              <a:t>2. Discussion</a:t>
            </a:r>
          </a:p>
        </p:txBody>
      </p:sp>
      <p:sp>
        <p:nvSpPr>
          <p:cNvPr id="6" name="Content Placeholder 4"/>
          <p:cNvSpPr>
            <a:spLocks noGrp="1"/>
          </p:cNvSpPr>
          <p:nvPr>
            <p:ph sz="half" idx="4294967295"/>
          </p:nvPr>
        </p:nvSpPr>
        <p:spPr>
          <a:xfrm>
            <a:off x="4919663" y="903288"/>
            <a:ext cx="4224337" cy="3725862"/>
          </a:xfrm>
        </p:spPr>
        <p:txBody>
          <a:bodyPr/>
          <a:lstStyle/>
          <a:p>
            <a:endParaRPr lang="en-GB" dirty="0" smtClean="0"/>
          </a:p>
          <a:p>
            <a:endParaRPr lang="en-GB" dirty="0"/>
          </a:p>
        </p:txBody>
      </p:sp>
      <p:graphicFrame>
        <p:nvGraphicFramePr>
          <p:cNvPr id="12" name="Content Placeholder 1"/>
          <p:cNvGraphicFramePr>
            <a:graphicFrameLocks/>
          </p:cNvGraphicFramePr>
          <p:nvPr>
            <p:extLst>
              <p:ext uri="{D42A27DB-BD31-4B8C-83A1-F6EECF244321}">
                <p14:modId xmlns:p14="http://schemas.microsoft.com/office/powerpoint/2010/main" val="3298949074"/>
              </p:ext>
            </p:extLst>
          </p:nvPr>
        </p:nvGraphicFramePr>
        <p:xfrm>
          <a:off x="173386" y="794585"/>
          <a:ext cx="8467066" cy="3289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7599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 Propose</a:t>
            </a:r>
            <a:endParaRPr lang="en-GB" dirty="0"/>
          </a:p>
        </p:txBody>
      </p:sp>
      <p:sp>
        <p:nvSpPr>
          <p:cNvPr id="143362" name="Content Placeholder 2"/>
          <p:cNvSpPr>
            <a:spLocks noGrp="1"/>
          </p:cNvSpPr>
          <p:nvPr>
            <p:ph sz="half" idx="1"/>
          </p:nvPr>
        </p:nvSpPr>
        <p:spPr/>
        <p:txBody>
          <a:bodyPr/>
          <a:lstStyle/>
          <a:p>
            <a:r>
              <a:rPr lang="en-GB" dirty="0" smtClean="0"/>
              <a:t>Do…</a:t>
            </a:r>
          </a:p>
          <a:p>
            <a:pPr lvl="1"/>
            <a:r>
              <a:rPr lang="en-GB" dirty="0" smtClean="0"/>
              <a:t>Propose &amp; provide alternatives</a:t>
            </a:r>
          </a:p>
          <a:p>
            <a:pPr lvl="1"/>
            <a:r>
              <a:rPr lang="en-GB" dirty="0" smtClean="0"/>
              <a:t>Take the initiative</a:t>
            </a:r>
          </a:p>
          <a:p>
            <a:pPr lvl="1"/>
            <a:r>
              <a:rPr lang="en-GB" dirty="0" smtClean="0"/>
              <a:t>Advance the discussions</a:t>
            </a:r>
          </a:p>
          <a:p>
            <a:pPr lvl="1"/>
            <a:r>
              <a:rPr lang="en-GB" dirty="0" smtClean="0"/>
              <a:t>Be realistic</a:t>
            </a:r>
          </a:p>
          <a:p>
            <a:pPr lvl="1"/>
            <a:r>
              <a:rPr lang="en-US" dirty="0" smtClean="0"/>
              <a:t>Adjourn </a:t>
            </a:r>
            <a:r>
              <a:rPr lang="en-US" dirty="0"/>
              <a:t>during disagreement</a:t>
            </a:r>
          </a:p>
          <a:p>
            <a:pPr lvl="1"/>
            <a:r>
              <a:rPr lang="en-GB" dirty="0" smtClean="0"/>
              <a:t>Realise their needs &amp; limitations</a:t>
            </a:r>
          </a:p>
          <a:p>
            <a:r>
              <a:rPr lang="en-GB" dirty="0" smtClean="0"/>
              <a:t>Don’t…</a:t>
            </a:r>
          </a:p>
          <a:p>
            <a:pPr lvl="1"/>
            <a:r>
              <a:rPr lang="en-GB" dirty="0" smtClean="0"/>
              <a:t>Complain (propose alternatives)</a:t>
            </a:r>
          </a:p>
          <a:p>
            <a:pPr lvl="1"/>
            <a:r>
              <a:rPr lang="en-GB" dirty="0" smtClean="0"/>
              <a:t>Interrupt proposals</a:t>
            </a:r>
          </a:p>
          <a:p>
            <a:pPr lvl="1"/>
            <a:r>
              <a:rPr lang="en-GB" dirty="0" smtClean="0"/>
              <a:t>Use emotion as a bully technique</a:t>
            </a:r>
          </a:p>
          <a:p>
            <a:pPr lvl="1"/>
            <a:r>
              <a:rPr lang="en-GB" dirty="0" smtClean="0"/>
              <a:t>Be bullied by emotion</a:t>
            </a:r>
          </a:p>
        </p:txBody>
      </p:sp>
      <p:sp>
        <p:nvSpPr>
          <p:cNvPr id="5" name="Rectangle 4"/>
          <p:cNvSpPr/>
          <p:nvPr/>
        </p:nvSpPr>
        <p:spPr>
          <a:xfrm>
            <a:off x="4824028" y="771550"/>
            <a:ext cx="3924436" cy="3420379"/>
          </a:xfrm>
          <a:prstGeom prst="rect">
            <a:avLst/>
          </a:prstGeom>
          <a:solidFill>
            <a:schemeClr val="accent5">
              <a:lumMod val="50000"/>
            </a:schemeClr>
          </a:solidFill>
          <a:effectLst>
            <a:innerShdw blurRad="50800" dist="25400" dir="13500000">
              <a:schemeClr val="tx1">
                <a:alpha val="80000"/>
              </a:schemeClr>
            </a:innerShdw>
          </a:effectLst>
        </p:spPr>
        <p:txBody>
          <a:bodyPr wrap="square" lIns="0" tIns="1080000" rIns="396000" bIns="36000" rtlCol="0" anchor="t">
            <a:noAutofit/>
          </a:bodyPr>
          <a:lstStyle/>
          <a:p>
            <a:pPr algn="l">
              <a:lnSpc>
                <a:spcPct val="28000"/>
              </a:lnSpc>
            </a:pPr>
            <a:r>
              <a:rPr lang="en-US" sz="23900" i="1" spc="-1600" dirty="0" smtClean="0">
                <a:solidFill>
                  <a:schemeClr val="bg1">
                    <a:lumMod val="95000"/>
                    <a:alpha val="34000"/>
                  </a:schemeClr>
                </a:solidFill>
                <a:effectLst>
                  <a:innerShdw blurRad="38100" dist="12700" dir="13500000">
                    <a:prstClr val="black">
                      <a:alpha val="80000"/>
                    </a:prstClr>
                  </a:innerShdw>
                </a:effectLst>
                <a:ea typeface="Segoe UI" pitchFamily="34" charset="0"/>
              </a:rPr>
              <a:t>‘‘</a:t>
            </a:r>
            <a:endParaRPr lang="en-US" sz="23900" i="1" spc="-1600" dirty="0">
              <a:solidFill>
                <a:schemeClr val="bg1">
                  <a:lumMod val="95000"/>
                  <a:alpha val="34000"/>
                </a:schemeClr>
              </a:solidFill>
              <a:effectLst>
                <a:innerShdw blurRad="38100" dist="12700" dir="13500000">
                  <a:prstClr val="black">
                    <a:alpha val="80000"/>
                  </a:prstClr>
                </a:innerShdw>
              </a:effectLst>
              <a:ea typeface="Segoe UI" pitchFamily="34" charset="0"/>
            </a:endParaRPr>
          </a:p>
          <a:p>
            <a:pPr algn="r">
              <a:lnSpc>
                <a:spcPct val="28000"/>
              </a:lnSpc>
            </a:pPr>
            <a:r>
              <a:rPr lang="en-US" sz="23900" b="1" i="1" spc="-1600" dirty="0" smtClean="0">
                <a:solidFill>
                  <a:schemeClr val="bg1">
                    <a:lumMod val="95000"/>
                    <a:alpha val="34000"/>
                  </a:schemeClr>
                </a:solidFill>
                <a:effectLst>
                  <a:innerShdw blurRad="38100" dist="12700" dir="13500000">
                    <a:prstClr val="black">
                      <a:alpha val="80000"/>
                    </a:prstClr>
                  </a:innerShdw>
                </a:effectLst>
                <a:ea typeface="Segoe UI" pitchFamily="34" charset="0"/>
              </a:rPr>
              <a:t>’’</a:t>
            </a:r>
            <a:endParaRPr lang="en-US" sz="23900" b="1" i="1" spc="-1600" dirty="0">
              <a:solidFill>
                <a:schemeClr val="bg1">
                  <a:lumMod val="95000"/>
                  <a:alpha val="34000"/>
                </a:schemeClr>
              </a:solidFill>
              <a:effectLst>
                <a:innerShdw blurRad="38100" dist="12700" dir="13500000">
                  <a:prstClr val="black">
                    <a:alpha val="80000"/>
                  </a:prstClr>
                </a:innerShdw>
              </a:effectLst>
              <a:ea typeface="Segoe UI" pitchFamily="34" charset="0"/>
            </a:endParaRPr>
          </a:p>
        </p:txBody>
      </p:sp>
      <p:sp>
        <p:nvSpPr>
          <p:cNvPr id="6" name="Rectangle 5"/>
          <p:cNvSpPr/>
          <p:nvPr/>
        </p:nvSpPr>
        <p:spPr>
          <a:xfrm>
            <a:off x="4843354" y="951570"/>
            <a:ext cx="3869105" cy="2520279"/>
          </a:xfrm>
          <a:prstGeom prst="rect">
            <a:avLst/>
          </a:prstGeom>
          <a:noFill/>
          <a:effectLst/>
        </p:spPr>
        <p:txBody>
          <a:bodyPr wrap="square" lIns="108000" tIns="288000" rIns="108000" bIns="36000" rtlCol="0" anchor="t">
            <a:noAutofit/>
          </a:bodyPr>
          <a:lstStyle/>
          <a:p>
            <a:pPr marL="457200" indent="-457200" algn="l">
              <a:lnSpc>
                <a:spcPct val="74000"/>
              </a:lnSpc>
              <a:spcBef>
                <a:spcPts val="1200"/>
              </a:spcBef>
              <a:buFont typeface="+mj-lt"/>
              <a:buAutoNum type="arabicPeriod"/>
            </a:pPr>
            <a:r>
              <a:rPr lang="en-US" sz="2400" i="1" spc="-200" dirty="0">
                <a:solidFill>
                  <a:schemeClr val="bg1">
                    <a:lumMod val="95000"/>
                  </a:schemeClr>
                </a:solidFill>
                <a:effectLst>
                  <a:innerShdw blurRad="76200" dist="50800" dir="13500000">
                    <a:prstClr val="black">
                      <a:alpha val="80000"/>
                    </a:prstClr>
                  </a:innerShdw>
                </a:effectLst>
                <a:ea typeface="Segoe UI" pitchFamily="34" charset="0"/>
              </a:rPr>
              <a:t>Start with specific conditions and follow through with tentative proposals</a:t>
            </a:r>
          </a:p>
          <a:p>
            <a:pPr marL="457200" indent="-457200" algn="l">
              <a:lnSpc>
                <a:spcPct val="74000"/>
              </a:lnSpc>
              <a:spcBef>
                <a:spcPts val="1200"/>
              </a:spcBef>
              <a:buFont typeface="+mj-lt"/>
              <a:buAutoNum type="arabicPeriod"/>
            </a:pPr>
            <a:r>
              <a:rPr lang="en-US" sz="2400" i="1" spc="-200" dirty="0">
                <a:solidFill>
                  <a:schemeClr val="bg1">
                    <a:lumMod val="95000"/>
                  </a:schemeClr>
                </a:solidFill>
                <a:effectLst>
                  <a:innerShdw blurRad="76200" dist="50800" dir="13500000">
                    <a:prstClr val="black">
                      <a:alpha val="80000"/>
                    </a:prstClr>
                  </a:innerShdw>
                </a:effectLst>
                <a:ea typeface="Segoe UI" pitchFamily="34" charset="0"/>
              </a:rPr>
              <a:t>Conditions Start Large, Concessions Start Small</a:t>
            </a:r>
          </a:p>
          <a:p>
            <a:pPr marL="457200" indent="-457200" algn="l">
              <a:lnSpc>
                <a:spcPct val="74000"/>
              </a:lnSpc>
              <a:spcBef>
                <a:spcPts val="1200"/>
              </a:spcBef>
              <a:buFont typeface="+mj-lt"/>
              <a:buAutoNum type="arabicPeriod"/>
            </a:pPr>
            <a:r>
              <a:rPr lang="en-US" sz="2400" i="1" spc="-200" dirty="0">
                <a:solidFill>
                  <a:schemeClr val="bg1">
                    <a:lumMod val="95000"/>
                  </a:schemeClr>
                </a:solidFill>
                <a:effectLst>
                  <a:innerShdw blurRad="76200" dist="50800" dir="13500000">
                    <a:prstClr val="black">
                      <a:alpha val="80000"/>
                    </a:prstClr>
                  </a:innerShdw>
                </a:effectLst>
                <a:ea typeface="Segoe UI" pitchFamily="34" charset="0"/>
              </a:rPr>
              <a:t>Always summarize </a:t>
            </a:r>
            <a:r>
              <a:rPr lang="en-US" sz="2400" i="1" spc="-200" dirty="0" smtClean="0">
                <a:solidFill>
                  <a:schemeClr val="bg1">
                    <a:lumMod val="95000"/>
                  </a:schemeClr>
                </a:solidFill>
                <a:effectLst>
                  <a:innerShdw blurRad="76200" dist="50800" dir="13500000">
                    <a:prstClr val="black">
                      <a:alpha val="80000"/>
                    </a:prstClr>
                  </a:innerShdw>
                </a:effectLst>
                <a:ea typeface="Segoe UI" pitchFamily="34" charset="0"/>
              </a:rPr>
              <a:t>to ensure both </a:t>
            </a:r>
            <a:r>
              <a:rPr lang="en-US" sz="2400" i="1" spc="-200" dirty="0">
                <a:solidFill>
                  <a:schemeClr val="bg1">
                    <a:lumMod val="95000"/>
                  </a:schemeClr>
                </a:solidFill>
                <a:effectLst>
                  <a:innerShdw blurRad="76200" dist="50800" dir="13500000">
                    <a:prstClr val="black">
                      <a:alpha val="80000"/>
                    </a:prstClr>
                  </a:innerShdw>
                </a:effectLst>
                <a:ea typeface="Segoe UI" pitchFamily="34" charset="0"/>
              </a:rPr>
              <a:t>sides </a:t>
            </a:r>
            <a:r>
              <a:rPr lang="en-US" sz="2400" i="1" spc="-200" dirty="0" smtClean="0">
                <a:solidFill>
                  <a:schemeClr val="bg1">
                    <a:lumMod val="95000"/>
                  </a:schemeClr>
                </a:solidFill>
                <a:effectLst>
                  <a:innerShdw blurRad="76200" dist="50800" dir="13500000">
                    <a:prstClr val="black">
                      <a:alpha val="80000"/>
                    </a:prstClr>
                  </a:innerShdw>
                </a:effectLst>
                <a:ea typeface="Segoe UI" pitchFamily="34" charset="0"/>
              </a:rPr>
              <a:t>are on the same page</a:t>
            </a:r>
            <a:endParaRPr lang="en-US" sz="2400" i="1" spc="-200" dirty="0">
              <a:solidFill>
                <a:schemeClr val="bg1">
                  <a:lumMod val="95000"/>
                </a:schemeClr>
              </a:solidFill>
              <a:effectLst>
                <a:innerShdw blurRad="76200" dist="50800" dir="13500000">
                  <a:prstClr val="black">
                    <a:alpha val="80000"/>
                  </a:prstClr>
                </a:innerShdw>
              </a:effectLst>
              <a:ea typeface="Segoe UI" pitchFamily="34" charset="0"/>
            </a:endParaRPr>
          </a:p>
        </p:txBody>
      </p:sp>
    </p:spTree>
    <p:extLst>
      <p:ext uri="{BB962C8B-B14F-4D97-AF65-F5344CB8AC3E}">
        <p14:creationId xmlns:p14="http://schemas.microsoft.com/office/powerpoint/2010/main" val="2027361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3. Propose</a:t>
            </a:r>
            <a:endParaRPr lang="en-GB"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913442116"/>
              </p:ext>
            </p:extLst>
          </p:nvPr>
        </p:nvGraphicFramePr>
        <p:xfrm>
          <a:off x="1844372" y="820906"/>
          <a:ext cx="5443532" cy="3888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4734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19414CBE-EC45-4929-A6C5-29FEDD6EE539}"/>
                                            </p:graphicEl>
                                          </p:spTgt>
                                        </p:tgtEl>
                                        <p:attrNameLst>
                                          <p:attrName>style.visibility</p:attrName>
                                        </p:attrNameLst>
                                      </p:cBhvr>
                                      <p:to>
                                        <p:strVal val="visible"/>
                                      </p:to>
                                    </p:set>
                                    <p:animEffect transition="in" filter="fade">
                                      <p:cBhvr>
                                        <p:cTn id="7" dur="500"/>
                                        <p:tgtEl>
                                          <p:spTgt spid="3">
                                            <p:graphicEl>
                                              <a:dgm id="{19414CBE-EC45-4929-A6C5-29FEDD6EE539}"/>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graphicEl>
                                              <a:dgm id="{A96868A9-9533-41CB-B941-709AD94A588F}"/>
                                            </p:graphicEl>
                                          </p:spTgt>
                                        </p:tgtEl>
                                        <p:attrNameLst>
                                          <p:attrName>style.visibility</p:attrName>
                                        </p:attrNameLst>
                                      </p:cBhvr>
                                      <p:to>
                                        <p:strVal val="visible"/>
                                      </p:to>
                                    </p:set>
                                    <p:animEffect transition="in" filter="fade">
                                      <p:cBhvr>
                                        <p:cTn id="10" dur="500"/>
                                        <p:tgtEl>
                                          <p:spTgt spid="3">
                                            <p:graphicEl>
                                              <a:dgm id="{A96868A9-9533-41CB-B941-709AD94A588F}"/>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graphicEl>
                                              <a:dgm id="{A3469412-E9DE-43BC-A222-1998F4AC6FE1}"/>
                                            </p:graphicEl>
                                          </p:spTgt>
                                        </p:tgtEl>
                                        <p:attrNameLst>
                                          <p:attrName>style.visibility</p:attrName>
                                        </p:attrNameLst>
                                      </p:cBhvr>
                                      <p:to>
                                        <p:strVal val="visible"/>
                                      </p:to>
                                    </p:set>
                                    <p:animEffect transition="in" filter="fade">
                                      <p:cBhvr>
                                        <p:cTn id="15" dur="500"/>
                                        <p:tgtEl>
                                          <p:spTgt spid="3">
                                            <p:graphicEl>
                                              <a:dgm id="{A3469412-E9DE-43BC-A222-1998F4AC6FE1}"/>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graphicEl>
                                              <a:dgm id="{D76B0264-9DD1-4BE8-99CA-03AE049A5EF0}"/>
                                            </p:graphicEl>
                                          </p:spTgt>
                                        </p:tgtEl>
                                        <p:attrNameLst>
                                          <p:attrName>style.visibility</p:attrName>
                                        </p:attrNameLst>
                                      </p:cBhvr>
                                      <p:to>
                                        <p:strVal val="visible"/>
                                      </p:to>
                                    </p:set>
                                    <p:animEffect transition="in" filter="fade">
                                      <p:cBhvr>
                                        <p:cTn id="18" dur="500"/>
                                        <p:tgtEl>
                                          <p:spTgt spid="3">
                                            <p:graphicEl>
                                              <a:dgm id="{D76B0264-9DD1-4BE8-99CA-03AE049A5EF0}"/>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graphicEl>
                                              <a:dgm id="{CFAFA1EB-B604-4AD9-B063-A4F344CB63F9}"/>
                                            </p:graphicEl>
                                          </p:spTgt>
                                        </p:tgtEl>
                                        <p:attrNameLst>
                                          <p:attrName>style.visibility</p:attrName>
                                        </p:attrNameLst>
                                      </p:cBhvr>
                                      <p:to>
                                        <p:strVal val="visible"/>
                                      </p:to>
                                    </p:set>
                                    <p:animEffect transition="in" filter="fade">
                                      <p:cBhvr>
                                        <p:cTn id="23" dur="500"/>
                                        <p:tgtEl>
                                          <p:spTgt spid="3">
                                            <p:graphicEl>
                                              <a:dgm id="{CFAFA1EB-B604-4AD9-B063-A4F344CB63F9}"/>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graphicEl>
                                              <a:dgm id="{D2F2FEDE-4A9C-4D55-B205-BA6A24C74F75}"/>
                                            </p:graphicEl>
                                          </p:spTgt>
                                        </p:tgtEl>
                                        <p:attrNameLst>
                                          <p:attrName>style.visibility</p:attrName>
                                        </p:attrNameLst>
                                      </p:cBhvr>
                                      <p:to>
                                        <p:strVal val="visible"/>
                                      </p:to>
                                    </p:set>
                                    <p:animEffect transition="in" filter="fade">
                                      <p:cBhvr>
                                        <p:cTn id="26" dur="500"/>
                                        <p:tgtEl>
                                          <p:spTgt spid="3">
                                            <p:graphicEl>
                                              <a:dgm id="{D2F2FEDE-4A9C-4D55-B205-BA6A24C74F75}"/>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graphicEl>
                                              <a:dgm id="{6433CC62-A950-452F-9F37-201F21B628F9}"/>
                                            </p:graphicEl>
                                          </p:spTgt>
                                        </p:tgtEl>
                                        <p:attrNameLst>
                                          <p:attrName>style.visibility</p:attrName>
                                        </p:attrNameLst>
                                      </p:cBhvr>
                                      <p:to>
                                        <p:strVal val="visible"/>
                                      </p:to>
                                    </p:set>
                                    <p:animEffect transition="in" filter="fade">
                                      <p:cBhvr>
                                        <p:cTn id="31" dur="500"/>
                                        <p:tgtEl>
                                          <p:spTgt spid="3">
                                            <p:graphicEl>
                                              <a:dgm id="{6433CC62-A950-452F-9F37-201F21B628F9}"/>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graphicEl>
                                              <a:dgm id="{91FEE58E-C5EE-4295-9C05-368BF91162A9}"/>
                                            </p:graphicEl>
                                          </p:spTgt>
                                        </p:tgtEl>
                                        <p:attrNameLst>
                                          <p:attrName>style.visibility</p:attrName>
                                        </p:attrNameLst>
                                      </p:cBhvr>
                                      <p:to>
                                        <p:strVal val="visible"/>
                                      </p:to>
                                    </p:set>
                                    <p:animEffect transition="in" filter="fade">
                                      <p:cBhvr>
                                        <p:cTn id="34" dur="500"/>
                                        <p:tgtEl>
                                          <p:spTgt spid="3">
                                            <p:graphicEl>
                                              <a:dgm id="{91FEE58E-C5EE-4295-9C05-368BF91162A9}"/>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graphicEl>
                                              <a:dgm id="{11330697-D6BB-4280-BE9B-D71B44CF2DE3}"/>
                                            </p:graphicEl>
                                          </p:spTgt>
                                        </p:tgtEl>
                                        <p:attrNameLst>
                                          <p:attrName>style.visibility</p:attrName>
                                        </p:attrNameLst>
                                      </p:cBhvr>
                                      <p:to>
                                        <p:strVal val="visible"/>
                                      </p:to>
                                    </p:set>
                                    <p:animEffect transition="in" filter="fade">
                                      <p:cBhvr>
                                        <p:cTn id="39" dur="500"/>
                                        <p:tgtEl>
                                          <p:spTgt spid="3">
                                            <p:graphicEl>
                                              <a:dgm id="{11330697-D6BB-4280-BE9B-D71B44CF2DE3}"/>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graphicEl>
                                              <a:dgm id="{4C8F48BB-9314-4CF7-B643-8D273623DB38}"/>
                                            </p:graphicEl>
                                          </p:spTgt>
                                        </p:tgtEl>
                                        <p:attrNameLst>
                                          <p:attrName>style.visibility</p:attrName>
                                        </p:attrNameLst>
                                      </p:cBhvr>
                                      <p:to>
                                        <p:strVal val="visible"/>
                                      </p:to>
                                    </p:set>
                                    <p:animEffect transition="in" filter="fade">
                                      <p:cBhvr>
                                        <p:cTn id="42" dur="500"/>
                                        <p:tgtEl>
                                          <p:spTgt spid="3">
                                            <p:graphicEl>
                                              <a:dgm id="{4C8F48BB-9314-4CF7-B643-8D273623DB38}"/>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graphicEl>
                                              <a:dgm id="{A7DD1343-8F2A-4272-BE76-5B62A6C983E6}"/>
                                            </p:graphicEl>
                                          </p:spTgt>
                                        </p:tgtEl>
                                        <p:attrNameLst>
                                          <p:attrName>style.visibility</p:attrName>
                                        </p:attrNameLst>
                                      </p:cBhvr>
                                      <p:to>
                                        <p:strVal val="visible"/>
                                      </p:to>
                                    </p:set>
                                    <p:animEffect transition="in" filter="fade">
                                      <p:cBhvr>
                                        <p:cTn id="47" dur="500"/>
                                        <p:tgtEl>
                                          <p:spTgt spid="3">
                                            <p:graphicEl>
                                              <a:dgm id="{A7DD1343-8F2A-4272-BE76-5B62A6C983E6}"/>
                                            </p:graphic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
                                            <p:graphicEl>
                                              <a:dgm id="{6616BCD9-6760-4A87-816C-ED6AF383B6CB}"/>
                                            </p:graphicEl>
                                          </p:spTgt>
                                        </p:tgtEl>
                                        <p:attrNameLst>
                                          <p:attrName>style.visibility</p:attrName>
                                        </p:attrNameLst>
                                      </p:cBhvr>
                                      <p:to>
                                        <p:strVal val="visible"/>
                                      </p:to>
                                    </p:set>
                                    <p:animEffect transition="in" filter="fade">
                                      <p:cBhvr>
                                        <p:cTn id="50" dur="500"/>
                                        <p:tgtEl>
                                          <p:spTgt spid="3">
                                            <p:graphicEl>
                                              <a:dgm id="{6616BCD9-6760-4A87-816C-ED6AF383B6C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 Trade – Do’s</a:t>
            </a:r>
            <a:endParaRPr lang="en-GB" dirty="0"/>
          </a:p>
        </p:txBody>
      </p:sp>
      <p:sp>
        <p:nvSpPr>
          <p:cNvPr id="149506" name="Content Placeholder 2"/>
          <p:cNvSpPr>
            <a:spLocks noGrp="1"/>
          </p:cNvSpPr>
          <p:nvPr>
            <p:ph sz="half" idx="1"/>
          </p:nvPr>
        </p:nvSpPr>
        <p:spPr/>
        <p:txBody>
          <a:bodyPr/>
          <a:lstStyle/>
          <a:p>
            <a:endParaRPr lang="en-GB" dirty="0" smtClean="0"/>
          </a:p>
          <a:p>
            <a:r>
              <a:rPr lang="en-GB" dirty="0" smtClean="0"/>
              <a:t>Do…</a:t>
            </a:r>
            <a:endParaRPr lang="en-GB" dirty="0"/>
          </a:p>
          <a:p>
            <a:pPr lvl="1"/>
            <a:r>
              <a:rPr lang="en-GB" dirty="0" smtClean="0"/>
              <a:t>Continually </a:t>
            </a:r>
            <a:r>
              <a:rPr lang="en-GB" dirty="0"/>
              <a:t>review </a:t>
            </a:r>
            <a:r>
              <a:rPr lang="en-GB" dirty="0" smtClean="0"/>
              <a:t>objectives</a:t>
            </a:r>
          </a:p>
          <a:p>
            <a:pPr lvl="1"/>
            <a:r>
              <a:rPr lang="en-GB" dirty="0" smtClean="0"/>
              <a:t>Plan your tradeables in advance</a:t>
            </a:r>
          </a:p>
          <a:p>
            <a:pPr lvl="1"/>
            <a:r>
              <a:rPr lang="en-GB" dirty="0" smtClean="0"/>
              <a:t>Plan your receivables in advance</a:t>
            </a:r>
          </a:p>
          <a:p>
            <a:pPr lvl="1"/>
            <a:r>
              <a:rPr lang="en-GB" dirty="0" smtClean="0"/>
              <a:t>Recognise your limitations</a:t>
            </a:r>
          </a:p>
          <a:p>
            <a:pPr lvl="1"/>
            <a:r>
              <a:rPr lang="en-US" dirty="0" smtClean="0"/>
              <a:t>Ensure </a:t>
            </a:r>
            <a:r>
              <a:rPr lang="en-US" dirty="0"/>
              <a:t>that no one leaves until the </a:t>
            </a:r>
            <a:r>
              <a:rPr lang="en-US" dirty="0" smtClean="0"/>
              <a:t>terms of the agreement are confirmed</a:t>
            </a:r>
            <a:endParaRPr lang="en-US" dirty="0"/>
          </a:p>
          <a:p>
            <a:pPr lvl="1"/>
            <a:endParaRPr lang="en-GB" dirty="0" smtClean="0"/>
          </a:p>
        </p:txBody>
      </p:sp>
      <p:sp>
        <p:nvSpPr>
          <p:cNvPr id="5" name="Rectangle 4"/>
          <p:cNvSpPr/>
          <p:nvPr/>
        </p:nvSpPr>
        <p:spPr>
          <a:xfrm>
            <a:off x="4732694" y="1491631"/>
            <a:ext cx="3924436" cy="2052227"/>
          </a:xfrm>
          <a:prstGeom prst="rect">
            <a:avLst/>
          </a:prstGeom>
          <a:solidFill>
            <a:schemeClr val="accent5">
              <a:lumMod val="50000"/>
            </a:schemeClr>
          </a:solidFill>
          <a:effectLst>
            <a:innerShdw blurRad="50800" dist="25400" dir="13500000">
              <a:schemeClr val="tx1">
                <a:alpha val="80000"/>
              </a:schemeClr>
            </a:innerShdw>
          </a:effectLst>
        </p:spPr>
        <p:txBody>
          <a:bodyPr wrap="square" lIns="0" tIns="1080000" rIns="396000" bIns="36000" rtlCol="0" anchor="t">
            <a:noAutofit/>
          </a:bodyPr>
          <a:lstStyle/>
          <a:p>
            <a:pPr algn="l">
              <a:lnSpc>
                <a:spcPct val="28000"/>
              </a:lnSpc>
            </a:pPr>
            <a:r>
              <a:rPr lang="en-US" sz="23900" i="1" spc="-1600" dirty="0" smtClean="0">
                <a:solidFill>
                  <a:schemeClr val="bg1">
                    <a:lumMod val="95000"/>
                    <a:alpha val="34000"/>
                  </a:schemeClr>
                </a:solidFill>
                <a:effectLst>
                  <a:innerShdw blurRad="38100" dist="12700" dir="13500000">
                    <a:prstClr val="black">
                      <a:alpha val="80000"/>
                    </a:prstClr>
                  </a:innerShdw>
                </a:effectLst>
                <a:ea typeface="Segoe UI" pitchFamily="34" charset="0"/>
              </a:rPr>
              <a:t>‘‘</a:t>
            </a:r>
            <a:endParaRPr lang="en-US" sz="23900" i="1" spc="-1600" dirty="0">
              <a:solidFill>
                <a:schemeClr val="bg1">
                  <a:lumMod val="95000"/>
                  <a:alpha val="34000"/>
                </a:schemeClr>
              </a:solidFill>
              <a:effectLst>
                <a:innerShdw blurRad="38100" dist="12700" dir="13500000">
                  <a:prstClr val="black">
                    <a:alpha val="80000"/>
                  </a:prstClr>
                </a:innerShdw>
              </a:effectLst>
              <a:ea typeface="Segoe UI" pitchFamily="34" charset="0"/>
            </a:endParaRPr>
          </a:p>
          <a:p>
            <a:pPr algn="r">
              <a:lnSpc>
                <a:spcPct val="28000"/>
              </a:lnSpc>
            </a:pPr>
            <a:r>
              <a:rPr lang="en-US" sz="23900" b="1" i="1" spc="-1600" dirty="0" smtClean="0">
                <a:solidFill>
                  <a:schemeClr val="bg1">
                    <a:lumMod val="95000"/>
                    <a:alpha val="34000"/>
                  </a:schemeClr>
                </a:solidFill>
                <a:effectLst>
                  <a:innerShdw blurRad="38100" dist="12700" dir="13500000">
                    <a:prstClr val="black">
                      <a:alpha val="80000"/>
                    </a:prstClr>
                  </a:innerShdw>
                </a:effectLst>
                <a:ea typeface="Segoe UI" pitchFamily="34" charset="0"/>
              </a:rPr>
              <a:t>’’</a:t>
            </a:r>
            <a:endParaRPr lang="en-US" sz="23900" b="1" i="1" spc="-1600" dirty="0">
              <a:solidFill>
                <a:schemeClr val="bg1">
                  <a:lumMod val="95000"/>
                  <a:alpha val="34000"/>
                </a:schemeClr>
              </a:solidFill>
              <a:effectLst>
                <a:innerShdw blurRad="38100" dist="12700" dir="13500000">
                  <a:prstClr val="black">
                    <a:alpha val="80000"/>
                  </a:prstClr>
                </a:innerShdw>
              </a:effectLst>
              <a:ea typeface="Segoe UI" pitchFamily="34" charset="0"/>
            </a:endParaRPr>
          </a:p>
        </p:txBody>
      </p:sp>
      <p:sp>
        <p:nvSpPr>
          <p:cNvPr id="6" name="Rectangle 5"/>
          <p:cNvSpPr/>
          <p:nvPr/>
        </p:nvSpPr>
        <p:spPr>
          <a:xfrm>
            <a:off x="4752020" y="1671652"/>
            <a:ext cx="3869105" cy="1692188"/>
          </a:xfrm>
          <a:prstGeom prst="rect">
            <a:avLst/>
          </a:prstGeom>
          <a:noFill/>
          <a:effectLst/>
        </p:spPr>
        <p:txBody>
          <a:bodyPr wrap="square" lIns="108000" tIns="288000" rIns="108000" bIns="36000" rtlCol="0" anchor="t">
            <a:noAutofit/>
          </a:bodyPr>
          <a:lstStyle/>
          <a:p>
            <a:pPr marL="457200" indent="-457200" algn="l">
              <a:lnSpc>
                <a:spcPct val="74000"/>
              </a:lnSpc>
              <a:spcBef>
                <a:spcPts val="1200"/>
              </a:spcBef>
              <a:buFont typeface="+mj-lt"/>
              <a:buAutoNum type="arabicPeriod"/>
            </a:pPr>
            <a:r>
              <a:rPr lang="en-US" sz="2400" i="1" spc="-200" dirty="0">
                <a:solidFill>
                  <a:schemeClr val="bg1">
                    <a:lumMod val="95000"/>
                  </a:schemeClr>
                </a:solidFill>
                <a:effectLst>
                  <a:innerShdw blurRad="76200" dist="50800" dir="13500000">
                    <a:prstClr val="black">
                      <a:alpha val="80000"/>
                    </a:prstClr>
                  </a:innerShdw>
                </a:effectLst>
                <a:ea typeface="Segoe UI" pitchFamily="34" charset="0"/>
              </a:rPr>
              <a:t>Today’s gift is tomorrow's </a:t>
            </a:r>
            <a:r>
              <a:rPr lang="en-US" sz="2400" i="1" spc="-200" dirty="0" smtClean="0">
                <a:solidFill>
                  <a:schemeClr val="bg1">
                    <a:lumMod val="95000"/>
                  </a:schemeClr>
                </a:solidFill>
                <a:effectLst>
                  <a:innerShdw blurRad="76200" dist="50800" dir="13500000">
                    <a:prstClr val="black">
                      <a:alpha val="80000"/>
                    </a:prstClr>
                  </a:innerShdw>
                </a:effectLst>
                <a:ea typeface="Segoe UI" pitchFamily="34" charset="0"/>
              </a:rPr>
              <a:t>starting-point</a:t>
            </a:r>
            <a:endParaRPr lang="en-US" sz="2400" i="1" spc="-200" dirty="0">
              <a:solidFill>
                <a:schemeClr val="bg1">
                  <a:lumMod val="95000"/>
                </a:schemeClr>
              </a:solidFill>
              <a:effectLst>
                <a:innerShdw blurRad="76200" dist="50800" dir="13500000">
                  <a:prstClr val="black">
                    <a:alpha val="80000"/>
                  </a:prstClr>
                </a:innerShdw>
              </a:effectLst>
              <a:ea typeface="Segoe UI" pitchFamily="34" charset="0"/>
            </a:endParaRPr>
          </a:p>
          <a:p>
            <a:pPr marL="457200" indent="-457200" algn="l">
              <a:lnSpc>
                <a:spcPct val="74000"/>
              </a:lnSpc>
              <a:spcBef>
                <a:spcPts val="1200"/>
              </a:spcBef>
              <a:buFont typeface="+mj-lt"/>
              <a:buAutoNum type="arabicPeriod"/>
            </a:pPr>
            <a:r>
              <a:rPr lang="en-US" sz="2400" i="1" spc="-200" dirty="0">
                <a:solidFill>
                  <a:schemeClr val="bg1">
                    <a:lumMod val="95000"/>
                  </a:schemeClr>
                </a:solidFill>
                <a:effectLst>
                  <a:innerShdw blurRad="76200" dist="50800" dir="13500000">
                    <a:prstClr val="black">
                      <a:alpha val="80000"/>
                    </a:prstClr>
                  </a:innerShdw>
                </a:effectLst>
                <a:ea typeface="Segoe UI" pitchFamily="34" charset="0"/>
              </a:rPr>
              <a:t>Tomorrow’s </a:t>
            </a:r>
            <a:r>
              <a:rPr lang="en-US" sz="2400" i="1" spc="-200" dirty="0" smtClean="0">
                <a:solidFill>
                  <a:schemeClr val="bg1">
                    <a:lumMod val="95000"/>
                  </a:schemeClr>
                </a:solidFill>
                <a:effectLst>
                  <a:innerShdw blurRad="76200" dist="50800" dir="13500000">
                    <a:prstClr val="black">
                      <a:alpha val="80000"/>
                    </a:prstClr>
                  </a:innerShdw>
                </a:effectLst>
                <a:ea typeface="Segoe UI" pitchFamily="34" charset="0"/>
              </a:rPr>
              <a:t>starting-point </a:t>
            </a:r>
            <a:r>
              <a:rPr lang="en-US" sz="2400" i="1" spc="-200" dirty="0">
                <a:solidFill>
                  <a:schemeClr val="bg1">
                    <a:lumMod val="95000"/>
                  </a:schemeClr>
                </a:solidFill>
                <a:effectLst>
                  <a:innerShdw blurRad="76200" dist="50800" dir="13500000">
                    <a:prstClr val="black">
                      <a:alpha val="80000"/>
                    </a:prstClr>
                  </a:innerShdw>
                </a:effectLst>
                <a:ea typeface="Segoe UI" pitchFamily="34" charset="0"/>
              </a:rPr>
              <a:t>is lower than today.</a:t>
            </a:r>
          </a:p>
        </p:txBody>
      </p:sp>
    </p:spTree>
    <p:extLst>
      <p:ext uri="{BB962C8B-B14F-4D97-AF65-F5344CB8AC3E}">
        <p14:creationId xmlns:p14="http://schemas.microsoft.com/office/powerpoint/2010/main" val="1220104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 Trade  - Don’t</a:t>
            </a:r>
            <a:r>
              <a:rPr lang="en-US" dirty="0" smtClean="0"/>
              <a:t>’</a:t>
            </a:r>
            <a:r>
              <a:rPr lang="en-GB" dirty="0" smtClean="0"/>
              <a:t>s</a:t>
            </a:r>
            <a:endParaRPr lang="en-GB" dirty="0"/>
          </a:p>
        </p:txBody>
      </p:sp>
      <p:sp>
        <p:nvSpPr>
          <p:cNvPr id="151554" name="Content Placeholder 2"/>
          <p:cNvSpPr>
            <a:spLocks noGrp="1"/>
          </p:cNvSpPr>
          <p:nvPr>
            <p:ph sz="half" idx="1"/>
          </p:nvPr>
        </p:nvSpPr>
        <p:spPr/>
        <p:txBody>
          <a:bodyPr/>
          <a:lstStyle/>
          <a:p>
            <a:r>
              <a:rPr lang="en-GB" dirty="0" smtClean="0"/>
              <a:t>Don’t…</a:t>
            </a:r>
          </a:p>
          <a:p>
            <a:pPr lvl="1"/>
            <a:r>
              <a:rPr lang="en-GB" dirty="0" smtClean="0"/>
              <a:t>Give away free gifts</a:t>
            </a:r>
          </a:p>
          <a:p>
            <a:pPr lvl="1"/>
            <a:r>
              <a:rPr lang="en-GB" dirty="0" smtClean="0"/>
              <a:t>Concede your low cost</a:t>
            </a:r>
            <a:br>
              <a:rPr lang="en-GB" dirty="0" smtClean="0"/>
            </a:br>
            <a:r>
              <a:rPr lang="en-GB" dirty="0" smtClean="0"/>
              <a:t>tradeables too soon</a:t>
            </a:r>
          </a:p>
          <a:p>
            <a:pPr lvl="1"/>
            <a:r>
              <a:rPr lang="en-GB" dirty="0" smtClean="0"/>
              <a:t>Give an inch - Trade it instead</a:t>
            </a:r>
          </a:p>
          <a:p>
            <a:pPr lvl="1"/>
            <a:r>
              <a:rPr lang="en-GB" dirty="0" smtClean="0"/>
              <a:t>Trade items that you don’t have the authority</a:t>
            </a:r>
          </a:p>
          <a:p>
            <a:pPr lvl="1"/>
            <a:r>
              <a:rPr lang="en-GB" dirty="0" smtClean="0"/>
              <a:t>Bluff on ultimatums</a:t>
            </a:r>
          </a:p>
          <a:p>
            <a:pPr lvl="1"/>
            <a:r>
              <a:rPr lang="en-GB" dirty="0" smtClean="0"/>
              <a:t>Salami the deal</a:t>
            </a:r>
          </a:p>
          <a:p>
            <a:pPr lvl="1"/>
            <a:endParaRPr lang="en-GB" dirty="0" smtClean="0"/>
          </a:p>
          <a:p>
            <a:pPr lvl="1"/>
            <a:endParaRPr lang="en-GB" dirty="0" smtClean="0"/>
          </a:p>
          <a:p>
            <a:pPr lvl="1"/>
            <a:endParaRPr lang="en-GB" dirty="0" smtClean="0"/>
          </a:p>
        </p:txBody>
      </p:sp>
      <p:sp>
        <p:nvSpPr>
          <p:cNvPr id="5" name="Rectangle 4"/>
          <p:cNvSpPr/>
          <p:nvPr/>
        </p:nvSpPr>
        <p:spPr>
          <a:xfrm>
            <a:off x="4824028" y="1023578"/>
            <a:ext cx="3924436" cy="2700300"/>
          </a:xfrm>
          <a:prstGeom prst="rect">
            <a:avLst/>
          </a:prstGeom>
          <a:solidFill>
            <a:schemeClr val="accent5">
              <a:lumMod val="50000"/>
            </a:schemeClr>
          </a:solidFill>
          <a:effectLst>
            <a:innerShdw blurRad="50800" dist="25400" dir="13500000">
              <a:schemeClr val="tx1">
                <a:alpha val="80000"/>
              </a:schemeClr>
            </a:innerShdw>
          </a:effectLst>
        </p:spPr>
        <p:txBody>
          <a:bodyPr wrap="square" lIns="0" tIns="1080000" rIns="396000" bIns="36000" rtlCol="0" anchor="t">
            <a:noAutofit/>
          </a:bodyPr>
          <a:lstStyle/>
          <a:p>
            <a:pPr algn="l">
              <a:lnSpc>
                <a:spcPct val="28000"/>
              </a:lnSpc>
            </a:pPr>
            <a:r>
              <a:rPr lang="en-US" sz="23900" i="1" spc="-1600" dirty="0" smtClean="0">
                <a:solidFill>
                  <a:schemeClr val="bg1">
                    <a:lumMod val="95000"/>
                    <a:alpha val="34000"/>
                  </a:schemeClr>
                </a:solidFill>
                <a:effectLst>
                  <a:innerShdw blurRad="38100" dist="12700" dir="13500000">
                    <a:prstClr val="black">
                      <a:alpha val="80000"/>
                    </a:prstClr>
                  </a:innerShdw>
                </a:effectLst>
                <a:ea typeface="Segoe UI" pitchFamily="34" charset="0"/>
              </a:rPr>
              <a:t>‘‘</a:t>
            </a:r>
            <a:endParaRPr lang="en-US" sz="23900" i="1" spc="-1600" dirty="0">
              <a:solidFill>
                <a:schemeClr val="bg1">
                  <a:lumMod val="95000"/>
                  <a:alpha val="34000"/>
                </a:schemeClr>
              </a:solidFill>
              <a:effectLst>
                <a:innerShdw blurRad="38100" dist="12700" dir="13500000">
                  <a:prstClr val="black">
                    <a:alpha val="80000"/>
                  </a:prstClr>
                </a:innerShdw>
              </a:effectLst>
              <a:ea typeface="Segoe UI" pitchFamily="34" charset="0"/>
            </a:endParaRPr>
          </a:p>
          <a:p>
            <a:pPr algn="r">
              <a:lnSpc>
                <a:spcPct val="28000"/>
              </a:lnSpc>
            </a:pPr>
            <a:r>
              <a:rPr lang="en-US" sz="23900" b="1" i="1" spc="-1600" dirty="0" smtClean="0">
                <a:solidFill>
                  <a:schemeClr val="bg1">
                    <a:lumMod val="95000"/>
                    <a:alpha val="34000"/>
                  </a:schemeClr>
                </a:solidFill>
                <a:effectLst>
                  <a:innerShdw blurRad="38100" dist="12700" dir="13500000">
                    <a:prstClr val="black">
                      <a:alpha val="80000"/>
                    </a:prstClr>
                  </a:innerShdw>
                </a:effectLst>
                <a:ea typeface="Segoe UI" pitchFamily="34" charset="0"/>
              </a:rPr>
              <a:t/>
            </a:r>
            <a:br>
              <a:rPr lang="en-US" sz="23900" b="1" i="1" spc="-1600" dirty="0" smtClean="0">
                <a:solidFill>
                  <a:schemeClr val="bg1">
                    <a:lumMod val="95000"/>
                    <a:alpha val="34000"/>
                  </a:schemeClr>
                </a:solidFill>
                <a:effectLst>
                  <a:innerShdw blurRad="38100" dist="12700" dir="13500000">
                    <a:prstClr val="black">
                      <a:alpha val="80000"/>
                    </a:prstClr>
                  </a:innerShdw>
                </a:effectLst>
                <a:ea typeface="Segoe UI" pitchFamily="34" charset="0"/>
              </a:rPr>
            </a:br>
            <a:r>
              <a:rPr lang="en-US" sz="23900" b="1" i="1" spc="-1600" dirty="0" smtClean="0">
                <a:solidFill>
                  <a:schemeClr val="bg1">
                    <a:lumMod val="95000"/>
                    <a:alpha val="34000"/>
                  </a:schemeClr>
                </a:solidFill>
                <a:effectLst>
                  <a:innerShdw blurRad="38100" dist="12700" dir="13500000">
                    <a:prstClr val="black">
                      <a:alpha val="80000"/>
                    </a:prstClr>
                  </a:innerShdw>
                </a:effectLst>
                <a:ea typeface="Segoe UI" pitchFamily="34" charset="0"/>
              </a:rPr>
              <a:t>’’</a:t>
            </a:r>
            <a:endParaRPr lang="en-US" sz="23900" b="1" i="1" spc="-1600" dirty="0">
              <a:solidFill>
                <a:schemeClr val="bg1">
                  <a:lumMod val="95000"/>
                  <a:alpha val="34000"/>
                </a:schemeClr>
              </a:solidFill>
              <a:effectLst>
                <a:innerShdw blurRad="38100" dist="12700" dir="13500000">
                  <a:prstClr val="black">
                    <a:alpha val="80000"/>
                  </a:prstClr>
                </a:innerShdw>
              </a:effectLst>
              <a:ea typeface="Segoe UI" pitchFamily="34" charset="0"/>
            </a:endParaRPr>
          </a:p>
        </p:txBody>
      </p:sp>
      <p:sp>
        <p:nvSpPr>
          <p:cNvPr id="6" name="Rectangle 5"/>
          <p:cNvSpPr/>
          <p:nvPr/>
        </p:nvSpPr>
        <p:spPr>
          <a:xfrm>
            <a:off x="4843354" y="1203598"/>
            <a:ext cx="3869105" cy="2376263"/>
          </a:xfrm>
          <a:prstGeom prst="rect">
            <a:avLst/>
          </a:prstGeom>
          <a:noFill/>
          <a:effectLst/>
        </p:spPr>
        <p:txBody>
          <a:bodyPr wrap="square" lIns="108000" tIns="288000" rIns="108000" bIns="36000" rtlCol="0" anchor="t">
            <a:noAutofit/>
          </a:bodyPr>
          <a:lstStyle/>
          <a:p>
            <a:pPr marL="457200" indent="-457200" algn="l">
              <a:lnSpc>
                <a:spcPct val="74000"/>
              </a:lnSpc>
              <a:spcBef>
                <a:spcPts val="600"/>
              </a:spcBef>
              <a:buFont typeface="+mj-lt"/>
              <a:buAutoNum type="arabicPeriod"/>
            </a:pPr>
            <a:r>
              <a:rPr lang="en-US" sz="2400" i="1" spc="-200" dirty="0">
                <a:solidFill>
                  <a:schemeClr val="bg1">
                    <a:lumMod val="95000"/>
                  </a:schemeClr>
                </a:solidFill>
                <a:effectLst>
                  <a:innerShdw blurRad="76200" dist="50800" dir="13500000">
                    <a:prstClr val="black">
                      <a:alpha val="80000"/>
                    </a:prstClr>
                  </a:innerShdw>
                </a:effectLst>
                <a:ea typeface="Segoe UI" pitchFamily="34" charset="0"/>
              </a:rPr>
              <a:t>What is it worth to </a:t>
            </a:r>
            <a:r>
              <a:rPr lang="en-US" sz="2400" i="1" spc="-200" dirty="0" smtClean="0">
                <a:solidFill>
                  <a:schemeClr val="bg1">
                    <a:lumMod val="95000"/>
                  </a:schemeClr>
                </a:solidFill>
                <a:effectLst>
                  <a:innerShdw blurRad="76200" dist="50800" dir="13500000">
                    <a:prstClr val="black">
                      <a:alpha val="80000"/>
                    </a:prstClr>
                  </a:innerShdw>
                </a:effectLst>
                <a:ea typeface="Segoe UI" pitchFamily="34" charset="0"/>
              </a:rPr>
              <a:t>you vs. the other </a:t>
            </a:r>
            <a:r>
              <a:rPr lang="en-US" sz="2400" i="1" spc="-200" dirty="0">
                <a:solidFill>
                  <a:schemeClr val="bg1">
                    <a:lumMod val="95000"/>
                  </a:schemeClr>
                </a:solidFill>
                <a:effectLst>
                  <a:innerShdw blurRad="76200" dist="50800" dir="13500000">
                    <a:prstClr val="black">
                      <a:alpha val="80000"/>
                    </a:prstClr>
                  </a:innerShdw>
                </a:effectLst>
                <a:ea typeface="Segoe UI" pitchFamily="34" charset="0"/>
              </a:rPr>
              <a:t>party?</a:t>
            </a:r>
          </a:p>
          <a:p>
            <a:pPr marL="457200" indent="-457200" algn="l">
              <a:lnSpc>
                <a:spcPct val="74000"/>
              </a:lnSpc>
              <a:spcBef>
                <a:spcPts val="600"/>
              </a:spcBef>
              <a:buFont typeface="+mj-lt"/>
              <a:buAutoNum type="arabicPeriod"/>
            </a:pPr>
            <a:r>
              <a:rPr lang="en-US" sz="2400" i="1" spc="-200" dirty="0">
                <a:solidFill>
                  <a:schemeClr val="bg1">
                    <a:lumMod val="95000"/>
                  </a:schemeClr>
                </a:solidFill>
                <a:effectLst>
                  <a:innerShdw blurRad="76200" dist="50800" dir="13500000">
                    <a:prstClr val="black">
                      <a:alpha val="80000"/>
                    </a:prstClr>
                  </a:innerShdw>
                </a:effectLst>
                <a:ea typeface="Segoe UI" pitchFamily="34" charset="0"/>
              </a:rPr>
              <a:t>What does it cost </a:t>
            </a:r>
            <a:r>
              <a:rPr lang="en-US" sz="2400" i="1" spc="-200" dirty="0" smtClean="0">
                <a:solidFill>
                  <a:schemeClr val="bg1">
                    <a:lumMod val="95000"/>
                  </a:schemeClr>
                </a:solidFill>
                <a:effectLst>
                  <a:innerShdw blurRad="76200" dist="50800" dir="13500000">
                    <a:prstClr val="black">
                      <a:alpha val="80000"/>
                    </a:prstClr>
                  </a:innerShdw>
                </a:effectLst>
                <a:ea typeface="Segoe UI" pitchFamily="34" charset="0"/>
              </a:rPr>
              <a:t> you?</a:t>
            </a:r>
            <a:endParaRPr lang="en-US" sz="2400" i="1" spc="-200" dirty="0">
              <a:solidFill>
                <a:schemeClr val="bg1">
                  <a:lumMod val="95000"/>
                </a:schemeClr>
              </a:solidFill>
              <a:effectLst>
                <a:innerShdw blurRad="76200" dist="50800" dir="13500000">
                  <a:prstClr val="black">
                    <a:alpha val="80000"/>
                  </a:prstClr>
                </a:innerShdw>
              </a:effectLst>
              <a:ea typeface="Segoe UI" pitchFamily="34" charset="0"/>
            </a:endParaRPr>
          </a:p>
          <a:p>
            <a:pPr marL="457200" indent="-457200" algn="l">
              <a:lnSpc>
                <a:spcPct val="74000"/>
              </a:lnSpc>
              <a:spcBef>
                <a:spcPts val="600"/>
              </a:spcBef>
              <a:buFont typeface="+mj-lt"/>
              <a:buAutoNum type="arabicPeriod"/>
            </a:pPr>
            <a:r>
              <a:rPr lang="en-US" sz="2400" i="1" spc="-200" dirty="0">
                <a:solidFill>
                  <a:schemeClr val="bg1">
                    <a:lumMod val="95000"/>
                  </a:schemeClr>
                </a:solidFill>
                <a:effectLst>
                  <a:innerShdw blurRad="76200" dist="50800" dir="13500000">
                    <a:prstClr val="black">
                      <a:alpha val="80000"/>
                    </a:prstClr>
                  </a:innerShdw>
                </a:effectLst>
                <a:ea typeface="Segoe UI" pitchFamily="34" charset="0"/>
              </a:rPr>
              <a:t>What do </a:t>
            </a:r>
            <a:r>
              <a:rPr lang="en-US" sz="2400" i="1" spc="-200" dirty="0" smtClean="0">
                <a:solidFill>
                  <a:schemeClr val="bg1">
                    <a:lumMod val="95000"/>
                  </a:schemeClr>
                </a:solidFill>
                <a:effectLst>
                  <a:innerShdw blurRad="76200" dist="50800" dir="13500000">
                    <a:prstClr val="black">
                      <a:alpha val="80000"/>
                    </a:prstClr>
                  </a:innerShdw>
                </a:effectLst>
                <a:ea typeface="Segoe UI" pitchFamily="34" charset="0"/>
              </a:rPr>
              <a:t>you get </a:t>
            </a:r>
            <a:r>
              <a:rPr lang="en-US" sz="2400" i="1" spc="-200" dirty="0">
                <a:solidFill>
                  <a:schemeClr val="bg1">
                    <a:lumMod val="95000"/>
                  </a:schemeClr>
                </a:solidFill>
                <a:effectLst>
                  <a:innerShdw blurRad="76200" dist="50800" dir="13500000">
                    <a:prstClr val="black">
                      <a:alpha val="80000"/>
                    </a:prstClr>
                  </a:innerShdw>
                </a:effectLst>
                <a:ea typeface="Segoe UI" pitchFamily="34" charset="0"/>
              </a:rPr>
              <a:t>in return</a:t>
            </a:r>
            <a:r>
              <a:rPr lang="en-US" sz="2400" i="1" spc="-200" dirty="0" smtClean="0">
                <a:solidFill>
                  <a:schemeClr val="bg1">
                    <a:lumMod val="95000"/>
                  </a:schemeClr>
                </a:solidFill>
                <a:effectLst>
                  <a:innerShdw blurRad="76200" dist="50800" dir="13500000">
                    <a:prstClr val="black">
                      <a:alpha val="80000"/>
                    </a:prstClr>
                  </a:innerShdw>
                </a:effectLst>
                <a:ea typeface="Segoe UI" pitchFamily="34" charset="0"/>
              </a:rPr>
              <a:t>?</a:t>
            </a:r>
          </a:p>
          <a:p>
            <a:pPr marL="457200" indent="-457200" algn="l">
              <a:lnSpc>
                <a:spcPct val="74000"/>
              </a:lnSpc>
              <a:spcBef>
                <a:spcPts val="600"/>
              </a:spcBef>
              <a:buFont typeface="+mj-lt"/>
              <a:buAutoNum type="arabicPeriod"/>
            </a:pPr>
            <a:r>
              <a:rPr lang="en-US" sz="2400" i="1" spc="-200" dirty="0" smtClean="0">
                <a:solidFill>
                  <a:schemeClr val="bg1">
                    <a:lumMod val="95000"/>
                  </a:schemeClr>
                </a:solidFill>
                <a:effectLst>
                  <a:innerShdw blurRad="76200" dist="50800" dir="13500000">
                    <a:prstClr val="black">
                      <a:alpha val="80000"/>
                    </a:prstClr>
                  </a:innerShdw>
                </a:effectLst>
                <a:ea typeface="Segoe UI" pitchFamily="34" charset="0"/>
              </a:rPr>
              <a:t>What </a:t>
            </a:r>
            <a:r>
              <a:rPr lang="en-US" sz="2400" i="1" spc="-200" smtClean="0">
                <a:solidFill>
                  <a:schemeClr val="bg1">
                    <a:lumMod val="95000"/>
                  </a:schemeClr>
                </a:solidFill>
                <a:effectLst>
                  <a:innerShdw blurRad="76200" dist="50800" dir="13500000">
                    <a:prstClr val="black">
                      <a:alpha val="80000"/>
                    </a:prstClr>
                  </a:innerShdw>
                </a:effectLst>
                <a:ea typeface="Segoe UI" pitchFamily="34" charset="0"/>
              </a:rPr>
              <a:t>is in </a:t>
            </a:r>
            <a:r>
              <a:rPr lang="en-US" sz="2400" i="1" spc="-200" dirty="0" smtClean="0">
                <a:solidFill>
                  <a:schemeClr val="bg1">
                    <a:lumMod val="95000"/>
                  </a:schemeClr>
                </a:solidFill>
                <a:effectLst>
                  <a:innerShdw blurRad="76200" dist="50800" dir="13500000">
                    <a:prstClr val="black">
                      <a:alpha val="80000"/>
                    </a:prstClr>
                  </a:innerShdw>
                </a:effectLst>
                <a:ea typeface="Segoe UI" pitchFamily="34" charset="0"/>
              </a:rPr>
              <a:t>it for you?</a:t>
            </a:r>
            <a:endParaRPr lang="en-US" sz="2400" i="1" spc="-200" dirty="0">
              <a:solidFill>
                <a:schemeClr val="bg1">
                  <a:lumMod val="95000"/>
                </a:schemeClr>
              </a:solidFill>
              <a:effectLst>
                <a:innerShdw blurRad="76200" dist="50800" dir="13500000">
                  <a:prstClr val="black">
                    <a:alpha val="80000"/>
                  </a:prstClr>
                </a:innerShdw>
              </a:effectLst>
              <a:ea typeface="Segoe UI"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3183818"/>
            <a:ext cx="3620144" cy="1404156"/>
          </a:xfrm>
          <a:prstGeom prst="rect">
            <a:avLst/>
          </a:prstGeom>
        </p:spPr>
      </p:pic>
    </p:spTree>
    <p:extLst>
      <p:ext uri="{BB962C8B-B14F-4D97-AF65-F5344CB8AC3E}">
        <p14:creationId xmlns:p14="http://schemas.microsoft.com/office/powerpoint/2010/main" val="535384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Download the Original Presentation</a:t>
            </a:r>
            <a:endParaRPr lang="en-US" dirty="0"/>
          </a:p>
        </p:txBody>
      </p:sp>
      <p:sp>
        <p:nvSpPr>
          <p:cNvPr id="3" name="Content Placeholder 2"/>
          <p:cNvSpPr>
            <a:spLocks noGrp="1"/>
          </p:cNvSpPr>
          <p:nvPr>
            <p:ph idx="1"/>
          </p:nvPr>
        </p:nvSpPr>
        <p:spPr/>
        <p:txBody>
          <a:bodyPr/>
          <a:lstStyle/>
          <a:p>
            <a:r>
              <a:rPr lang="en-US" dirty="0" smtClean="0"/>
              <a:t>Download</a:t>
            </a:r>
            <a:r>
              <a:rPr lang="en-US" b="0" dirty="0" smtClean="0"/>
              <a:t> the native </a:t>
            </a:r>
            <a:r>
              <a:rPr lang="en-US" dirty="0"/>
              <a:t>PowerPoint </a:t>
            </a:r>
            <a:r>
              <a:rPr lang="en-US" dirty="0" smtClean="0"/>
              <a:t>slides, from </a:t>
            </a:r>
            <a:r>
              <a:rPr lang="en-US" dirty="0"/>
              <a:t>my </a:t>
            </a:r>
            <a:r>
              <a:rPr lang="en-US" dirty="0" smtClean="0"/>
              <a:t>blog:</a:t>
            </a:r>
          </a:p>
          <a:p>
            <a:pPr lvl="1"/>
            <a:r>
              <a:rPr lang="en-US" dirty="0">
                <a:hlinkClick r:id="rId2"/>
              </a:rPr>
              <a:t>http://</a:t>
            </a:r>
            <a:r>
              <a:rPr lang="en-US" dirty="0" smtClean="0">
                <a:hlinkClick r:id="rId2"/>
              </a:rPr>
              <a:t>gdusil.wordpress.com/2013/04/25/successful-negotiation-skills</a:t>
            </a:r>
            <a:r>
              <a:rPr lang="en-US" dirty="0" smtClean="0">
                <a:hlinkClick r:id="rId2"/>
              </a:rPr>
              <a:t>/</a:t>
            </a:r>
            <a:r>
              <a:rPr lang="en-US" dirty="0" smtClean="0"/>
              <a:t> </a:t>
            </a:r>
            <a:endParaRPr lang="en-US" dirty="0"/>
          </a:p>
          <a:p>
            <a:r>
              <a:rPr lang="en-US" dirty="0" smtClean="0"/>
              <a:t>Or, check out other articles on my </a:t>
            </a:r>
            <a:r>
              <a:rPr lang="en-US" dirty="0"/>
              <a:t>blog:</a:t>
            </a:r>
          </a:p>
          <a:p>
            <a:pPr lvl="1"/>
            <a:r>
              <a:rPr lang="en-US" dirty="0">
                <a:hlinkClick r:id="rId3"/>
              </a:rPr>
              <a:t>http://gdusil.wordpress.com</a:t>
            </a:r>
            <a:r>
              <a:rPr lang="en-US" dirty="0"/>
              <a:t> </a:t>
            </a:r>
          </a:p>
          <a:p>
            <a:pPr lvl="1"/>
            <a:endParaRPr lang="en-US" dirty="0"/>
          </a:p>
        </p:txBody>
      </p:sp>
    </p:spTree>
    <p:extLst>
      <p:ext uri="{BB962C8B-B14F-4D97-AF65-F5344CB8AC3E}">
        <p14:creationId xmlns:p14="http://schemas.microsoft.com/office/powerpoint/2010/main" val="35252728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4. Trade</a:t>
            </a:r>
          </a:p>
        </p:txBody>
      </p:sp>
      <p:sp>
        <p:nvSpPr>
          <p:cNvPr id="3" name="Content Placeholder 2"/>
          <p:cNvSpPr>
            <a:spLocks noGrp="1"/>
          </p:cNvSpPr>
          <p:nvPr>
            <p:ph sz="half" idx="4294967295"/>
          </p:nvPr>
        </p:nvSpPr>
        <p:spPr>
          <a:xfrm>
            <a:off x="0" y="903288"/>
            <a:ext cx="4287838" cy="3725862"/>
          </a:xfrm>
        </p:spPr>
        <p:txBody>
          <a:bodyPr/>
          <a:lstStyle/>
          <a:p>
            <a:endParaRPr lang="en-GB" dirty="0" smtClean="0"/>
          </a:p>
          <a:p>
            <a:endParaRPr lang="en-GB" dirty="0"/>
          </a:p>
        </p:txBody>
      </p:sp>
      <p:sp>
        <p:nvSpPr>
          <p:cNvPr id="6" name="Rectangle 5"/>
          <p:cNvSpPr/>
          <p:nvPr/>
        </p:nvSpPr>
        <p:spPr>
          <a:xfrm>
            <a:off x="6631942" y="1059582"/>
            <a:ext cx="1656184" cy="2880320"/>
          </a:xfrm>
          <a:prstGeom prst="rect">
            <a:avLst/>
          </a:prstGeom>
          <a:solidFill>
            <a:schemeClr val="accent5">
              <a:lumMod val="50000"/>
            </a:schemeClr>
          </a:solidFill>
          <a:effectLst>
            <a:innerShdw blurRad="50800" dist="25400" dir="13500000">
              <a:schemeClr val="tx1">
                <a:alpha val="80000"/>
              </a:schemeClr>
            </a:innerShdw>
          </a:effectLst>
        </p:spPr>
        <p:txBody>
          <a:bodyPr wrap="square" lIns="0" tIns="1080000" rIns="396000" bIns="36000" rtlCol="0" anchor="t">
            <a:noAutofit/>
          </a:bodyPr>
          <a:lstStyle/>
          <a:p>
            <a:pPr algn="l">
              <a:lnSpc>
                <a:spcPct val="28000"/>
              </a:lnSpc>
            </a:pPr>
            <a:r>
              <a:rPr lang="en-US" sz="23900" i="1" spc="-1600" dirty="0" smtClean="0">
                <a:solidFill>
                  <a:schemeClr val="bg1">
                    <a:lumMod val="95000"/>
                    <a:alpha val="34000"/>
                  </a:schemeClr>
                </a:solidFill>
                <a:effectLst>
                  <a:innerShdw blurRad="38100" dist="12700" dir="13500000">
                    <a:prstClr val="black">
                      <a:alpha val="80000"/>
                    </a:prstClr>
                  </a:innerShdw>
                </a:effectLst>
                <a:ea typeface="Segoe UI" pitchFamily="34" charset="0"/>
              </a:rPr>
              <a:t>‘‘</a:t>
            </a:r>
            <a:br>
              <a:rPr lang="en-US" sz="23900" i="1" spc="-1600" dirty="0" smtClean="0">
                <a:solidFill>
                  <a:schemeClr val="bg1">
                    <a:lumMod val="95000"/>
                    <a:alpha val="34000"/>
                  </a:schemeClr>
                </a:solidFill>
                <a:effectLst>
                  <a:innerShdw blurRad="38100" dist="12700" dir="13500000">
                    <a:prstClr val="black">
                      <a:alpha val="80000"/>
                    </a:prstClr>
                  </a:innerShdw>
                </a:effectLst>
                <a:ea typeface="Segoe UI" pitchFamily="34" charset="0"/>
              </a:rPr>
            </a:br>
            <a:endParaRPr lang="en-US" sz="19900" i="1" spc="-1600" dirty="0" smtClean="0">
              <a:solidFill>
                <a:schemeClr val="bg1">
                  <a:lumMod val="95000"/>
                  <a:alpha val="34000"/>
                </a:schemeClr>
              </a:solidFill>
              <a:effectLst>
                <a:innerShdw blurRad="38100" dist="12700" dir="13500000">
                  <a:prstClr val="black">
                    <a:alpha val="80000"/>
                  </a:prstClr>
                </a:innerShdw>
              </a:effectLst>
              <a:ea typeface="Segoe UI" pitchFamily="34" charset="0"/>
            </a:endParaRPr>
          </a:p>
          <a:p>
            <a:pPr algn="r">
              <a:lnSpc>
                <a:spcPct val="28000"/>
              </a:lnSpc>
            </a:pPr>
            <a:endParaRPr lang="en-US" sz="19900" b="1" i="1" spc="-1600" dirty="0">
              <a:solidFill>
                <a:schemeClr val="bg1">
                  <a:lumMod val="95000"/>
                  <a:alpha val="34000"/>
                </a:schemeClr>
              </a:solidFill>
              <a:effectLst>
                <a:innerShdw blurRad="38100" dist="12700" dir="13500000">
                  <a:prstClr val="black">
                    <a:alpha val="80000"/>
                  </a:prstClr>
                </a:innerShdw>
              </a:effectLst>
              <a:ea typeface="Segoe UI" pitchFamily="34" charset="0"/>
            </a:endParaRPr>
          </a:p>
          <a:p>
            <a:pPr algn="r">
              <a:lnSpc>
                <a:spcPct val="28000"/>
              </a:lnSpc>
            </a:pPr>
            <a:r>
              <a:rPr lang="en-US" sz="23900" b="1" i="1" spc="-1600" dirty="0" smtClean="0">
                <a:solidFill>
                  <a:schemeClr val="bg1">
                    <a:lumMod val="95000"/>
                    <a:alpha val="34000"/>
                  </a:schemeClr>
                </a:solidFill>
                <a:effectLst>
                  <a:innerShdw blurRad="38100" dist="12700" dir="13500000">
                    <a:prstClr val="black">
                      <a:alpha val="80000"/>
                    </a:prstClr>
                  </a:innerShdw>
                </a:effectLst>
                <a:ea typeface="Segoe UI" pitchFamily="34" charset="0"/>
              </a:rPr>
              <a:t>’’</a:t>
            </a:r>
            <a:endParaRPr lang="en-US" sz="23900" b="1" i="1" spc="-1600" dirty="0">
              <a:solidFill>
                <a:schemeClr val="bg1">
                  <a:lumMod val="95000"/>
                  <a:alpha val="34000"/>
                </a:schemeClr>
              </a:solidFill>
              <a:effectLst>
                <a:innerShdw blurRad="38100" dist="12700" dir="13500000">
                  <a:prstClr val="black">
                    <a:alpha val="80000"/>
                  </a:prstClr>
                </a:innerShdw>
              </a:effectLst>
              <a:ea typeface="Segoe UI" pitchFamily="34" charset="0"/>
            </a:endParaRPr>
          </a:p>
        </p:txBody>
      </p:sp>
      <p:sp>
        <p:nvSpPr>
          <p:cNvPr id="7" name="Rectangle 6"/>
          <p:cNvSpPr/>
          <p:nvPr/>
        </p:nvSpPr>
        <p:spPr>
          <a:xfrm>
            <a:off x="6667946" y="1710815"/>
            <a:ext cx="1576462" cy="1436999"/>
          </a:xfrm>
          <a:prstGeom prst="rect">
            <a:avLst/>
          </a:prstGeom>
          <a:noFill/>
          <a:effectLst/>
        </p:spPr>
        <p:txBody>
          <a:bodyPr wrap="square" lIns="108000" tIns="288000" rIns="108000" bIns="36000" rtlCol="0" anchor="t">
            <a:noAutofit/>
          </a:bodyPr>
          <a:lstStyle/>
          <a:p>
            <a:pPr>
              <a:lnSpc>
                <a:spcPct val="74000"/>
              </a:lnSpc>
              <a:spcBef>
                <a:spcPts val="1200"/>
              </a:spcBef>
            </a:pPr>
            <a:r>
              <a:rPr lang="en-US" sz="2400" i="1" spc="-200" dirty="0">
                <a:solidFill>
                  <a:schemeClr val="bg1">
                    <a:lumMod val="95000"/>
                  </a:schemeClr>
                </a:solidFill>
                <a:effectLst>
                  <a:innerShdw blurRad="76200" dist="50800" dir="13500000">
                    <a:prstClr val="black">
                      <a:alpha val="80000"/>
                    </a:prstClr>
                  </a:innerShdw>
                </a:effectLst>
                <a:ea typeface="Segoe UI" pitchFamily="34" charset="0"/>
              </a:rPr>
              <a:t>Do </a:t>
            </a:r>
            <a:r>
              <a:rPr lang="en-US" sz="2400" i="1" spc="-200" dirty="0" smtClean="0">
                <a:solidFill>
                  <a:schemeClr val="bg1">
                    <a:lumMod val="95000"/>
                  </a:schemeClr>
                </a:solidFill>
                <a:effectLst>
                  <a:innerShdw blurRad="76200" dist="50800" dir="13500000">
                    <a:prstClr val="black">
                      <a:alpha val="80000"/>
                    </a:prstClr>
                  </a:innerShdw>
                </a:effectLst>
                <a:ea typeface="Segoe UI" pitchFamily="34" charset="0"/>
              </a:rPr>
              <a:t>You </a:t>
            </a:r>
            <a:br>
              <a:rPr lang="en-US" sz="2400" i="1" spc="-200" dirty="0" smtClean="0">
                <a:solidFill>
                  <a:schemeClr val="bg1">
                    <a:lumMod val="95000"/>
                  </a:schemeClr>
                </a:solidFill>
                <a:effectLst>
                  <a:innerShdw blurRad="76200" dist="50800" dir="13500000">
                    <a:prstClr val="black">
                      <a:alpha val="80000"/>
                    </a:prstClr>
                  </a:innerShdw>
                </a:effectLst>
                <a:ea typeface="Segoe UI" pitchFamily="34" charset="0"/>
              </a:rPr>
            </a:br>
            <a:r>
              <a:rPr lang="en-US" sz="2400" i="1" spc="-200" dirty="0" smtClean="0">
                <a:solidFill>
                  <a:schemeClr val="bg1">
                    <a:lumMod val="95000"/>
                  </a:schemeClr>
                </a:solidFill>
                <a:effectLst>
                  <a:innerShdw blurRad="76200" dist="50800" dir="13500000">
                    <a:prstClr val="black">
                      <a:alpha val="80000"/>
                    </a:prstClr>
                  </a:innerShdw>
                </a:effectLst>
                <a:ea typeface="Segoe UI" pitchFamily="34" charset="0"/>
              </a:rPr>
              <a:t>Have The</a:t>
            </a:r>
            <a:br>
              <a:rPr lang="en-US" sz="2400" i="1" spc="-200" dirty="0" smtClean="0">
                <a:solidFill>
                  <a:schemeClr val="bg1">
                    <a:lumMod val="95000"/>
                  </a:schemeClr>
                </a:solidFill>
                <a:effectLst>
                  <a:innerShdw blurRad="76200" dist="50800" dir="13500000">
                    <a:prstClr val="black">
                      <a:alpha val="80000"/>
                    </a:prstClr>
                  </a:innerShdw>
                </a:effectLst>
                <a:ea typeface="Segoe UI" pitchFamily="34" charset="0"/>
              </a:rPr>
            </a:br>
            <a:r>
              <a:rPr lang="en-US" sz="2400" i="1" spc="-200" dirty="0" smtClean="0">
                <a:solidFill>
                  <a:schemeClr val="bg1">
                    <a:lumMod val="95000"/>
                  </a:schemeClr>
                </a:solidFill>
                <a:effectLst>
                  <a:innerShdw blurRad="76200" dist="50800" dir="13500000">
                    <a:prstClr val="black">
                      <a:alpha val="80000"/>
                    </a:prstClr>
                  </a:innerShdw>
                </a:effectLst>
                <a:ea typeface="Segoe UI" pitchFamily="34" charset="0"/>
              </a:rPr>
              <a:t>Authority</a:t>
            </a:r>
            <a:r>
              <a:rPr lang="en-US" sz="2400" i="1" spc="-200" dirty="0">
                <a:solidFill>
                  <a:schemeClr val="bg1">
                    <a:lumMod val="95000"/>
                  </a:schemeClr>
                </a:solidFill>
                <a:effectLst>
                  <a:innerShdw blurRad="76200" dist="50800" dir="13500000">
                    <a:prstClr val="black">
                      <a:alpha val="80000"/>
                    </a:prstClr>
                  </a:innerShdw>
                </a:effectLst>
                <a:ea typeface="Segoe UI" pitchFamily="34" charset="0"/>
              </a:rPr>
              <a:t>?</a:t>
            </a:r>
          </a:p>
        </p:txBody>
      </p:sp>
      <p:graphicFrame>
        <p:nvGraphicFramePr>
          <p:cNvPr id="9" name="Table 8"/>
          <p:cNvGraphicFramePr>
            <a:graphicFrameLocks noGrp="1"/>
          </p:cNvGraphicFramePr>
          <p:nvPr>
            <p:extLst>
              <p:ext uri="{D42A27DB-BD31-4B8C-83A1-F6EECF244321}">
                <p14:modId xmlns:p14="http://schemas.microsoft.com/office/powerpoint/2010/main" val="3497824901"/>
              </p:ext>
            </p:extLst>
          </p:nvPr>
        </p:nvGraphicFramePr>
        <p:xfrm>
          <a:off x="647564" y="1059582"/>
          <a:ext cx="5797613" cy="2911104"/>
        </p:xfrm>
        <a:graphic>
          <a:graphicData uri="http://schemas.openxmlformats.org/drawingml/2006/table">
            <a:tbl>
              <a:tblPr firstRow="1" bandRow="1">
                <a:tableStyleId>{18603FDC-E32A-4AB5-989C-0864C3EAD2B8}</a:tableStyleId>
              </a:tblPr>
              <a:tblGrid>
                <a:gridCol w="1373767"/>
                <a:gridCol w="4423846"/>
              </a:tblGrid>
              <a:tr h="240264">
                <a:tc>
                  <a:txBody>
                    <a:bodyPr/>
                    <a:lstStyle/>
                    <a:p>
                      <a:pPr algn="l" rtl="0" fontAlgn="ctr">
                        <a:lnSpc>
                          <a:spcPct val="80000"/>
                        </a:lnSpc>
                      </a:pPr>
                      <a:r>
                        <a:rPr lang="en-US" sz="1800" u="none" strike="noStrike" dirty="0" smtClean="0">
                          <a:effectLst/>
                        </a:rPr>
                        <a:t>Tradable</a:t>
                      </a:r>
                      <a:endParaRPr lang="en-US" sz="1800" b="0" i="0" u="none" strike="noStrike" dirty="0">
                        <a:solidFill>
                          <a:srgbClr val="376092"/>
                        </a:solidFill>
                        <a:effectLst/>
                        <a:latin typeface="Arial"/>
                      </a:endParaRPr>
                    </a:p>
                  </a:txBody>
                  <a:tcPr marL="36000" marR="36000" marT="36000" marB="36000" anchor="ctr"/>
                </a:tc>
                <a:tc>
                  <a:txBody>
                    <a:bodyPr/>
                    <a:lstStyle/>
                    <a:p>
                      <a:pPr algn="l" rtl="0" fontAlgn="ctr">
                        <a:lnSpc>
                          <a:spcPct val="80000"/>
                        </a:lnSpc>
                      </a:pPr>
                      <a:r>
                        <a:rPr lang="en-US" sz="1800" u="none" strike="noStrike" dirty="0" smtClean="0">
                          <a:effectLst/>
                        </a:rPr>
                        <a:t>Items</a:t>
                      </a:r>
                      <a:endParaRPr lang="en-US" sz="1800" b="0" i="0" u="none" strike="noStrike" dirty="0">
                        <a:solidFill>
                          <a:srgbClr val="376092"/>
                        </a:solidFill>
                        <a:effectLst/>
                        <a:latin typeface="Arial"/>
                      </a:endParaRPr>
                    </a:p>
                  </a:txBody>
                  <a:tcPr marL="36000" marR="36000" marT="36000" marB="36000" anchor="ctr"/>
                </a:tc>
              </a:tr>
              <a:tr h="188608">
                <a:tc>
                  <a:txBody>
                    <a:bodyPr/>
                    <a:lstStyle/>
                    <a:p>
                      <a:pPr>
                        <a:lnSpc>
                          <a:spcPct val="80000"/>
                        </a:lnSpc>
                      </a:pPr>
                      <a:r>
                        <a:rPr lang="en-GB" sz="1800" b="1" dirty="0" smtClean="0"/>
                        <a:t>Time</a:t>
                      </a:r>
                    </a:p>
                  </a:txBody>
                  <a:tcPr marL="36000" marR="36000" marT="72000" marB="36000"/>
                </a:tc>
                <a:tc>
                  <a:txBody>
                    <a:bodyPr/>
                    <a:lstStyle/>
                    <a:p>
                      <a:pPr lvl="0">
                        <a:lnSpc>
                          <a:spcPct val="80000"/>
                        </a:lnSpc>
                      </a:pPr>
                      <a:r>
                        <a:rPr lang="en-GB" sz="1800" dirty="0" smtClean="0"/>
                        <a:t>Duration of the contract</a:t>
                      </a:r>
                      <a:r>
                        <a:rPr lang="en-GB" sz="1800" baseline="0" dirty="0" smtClean="0"/>
                        <a:t> or individual items</a:t>
                      </a:r>
                      <a:endParaRPr lang="en-GB" sz="1800" dirty="0" smtClean="0"/>
                    </a:p>
                  </a:txBody>
                  <a:tcPr marL="36000" marR="36000" marT="72000" marB="36000"/>
                </a:tc>
              </a:tr>
              <a:tr h="0">
                <a:tc>
                  <a:txBody>
                    <a:bodyPr/>
                    <a:lstStyle/>
                    <a:p>
                      <a:pPr>
                        <a:lnSpc>
                          <a:spcPct val="80000"/>
                        </a:lnSpc>
                      </a:pPr>
                      <a:r>
                        <a:rPr lang="en-GB" sz="1800" b="1" dirty="0" smtClean="0"/>
                        <a:t>Goods</a:t>
                      </a:r>
                    </a:p>
                  </a:txBody>
                  <a:tcPr marL="36000" marR="36000" marT="72000" marB="36000"/>
                </a:tc>
                <a:tc>
                  <a:txBody>
                    <a:bodyPr/>
                    <a:lstStyle/>
                    <a:p>
                      <a:pPr lvl="0">
                        <a:lnSpc>
                          <a:spcPct val="80000"/>
                        </a:lnSpc>
                      </a:pPr>
                      <a:r>
                        <a:rPr lang="en-GB" sz="1800" dirty="0" smtClean="0"/>
                        <a:t>Quantities, Quality, Features &amp; Substitutes</a:t>
                      </a:r>
                    </a:p>
                  </a:txBody>
                  <a:tcPr marL="36000" marR="36000" marT="72000" marB="36000"/>
                </a:tc>
              </a:tr>
              <a:tr h="253376">
                <a:tc>
                  <a:txBody>
                    <a:bodyPr/>
                    <a:lstStyle/>
                    <a:p>
                      <a:pPr algn="l" rtl="0" fontAlgn="ctr">
                        <a:lnSpc>
                          <a:spcPct val="80000"/>
                        </a:lnSpc>
                      </a:pPr>
                      <a:r>
                        <a:rPr lang="en-GB" sz="1800" b="1" dirty="0" smtClean="0"/>
                        <a:t>Services</a:t>
                      </a:r>
                      <a:endParaRPr lang="en-US" sz="1800" b="1" i="0" u="none" strike="noStrike" dirty="0">
                        <a:solidFill>
                          <a:srgbClr val="376092"/>
                        </a:solidFill>
                        <a:effectLst/>
                        <a:latin typeface="Arial"/>
                      </a:endParaRPr>
                    </a:p>
                  </a:txBody>
                  <a:tcPr marL="36000" marR="36000" marT="72000" marB="36000"/>
                </a:tc>
                <a:tc>
                  <a:txBody>
                    <a:bodyPr/>
                    <a:lstStyle/>
                    <a:p>
                      <a:pPr lvl="0">
                        <a:lnSpc>
                          <a:spcPct val="80000"/>
                        </a:lnSpc>
                      </a:pPr>
                      <a:r>
                        <a:rPr lang="en-GB" sz="1800" dirty="0" smtClean="0"/>
                        <a:t>SLA</a:t>
                      </a:r>
                      <a:r>
                        <a:rPr lang="en-GB" sz="1800" baseline="0" dirty="0" smtClean="0"/>
                        <a:t> terms, sigma 6, 24x7, Response</a:t>
                      </a:r>
                      <a:endParaRPr lang="en-GB" sz="1800" dirty="0" smtClean="0"/>
                    </a:p>
                  </a:txBody>
                  <a:tcPr marL="36000" marR="36000" marT="72000" marB="36000"/>
                </a:tc>
              </a:tr>
              <a:tr h="253376">
                <a:tc>
                  <a:txBody>
                    <a:bodyPr/>
                    <a:lstStyle/>
                    <a:p>
                      <a:pPr algn="l" rtl="0" fontAlgn="ctr">
                        <a:lnSpc>
                          <a:spcPct val="80000"/>
                        </a:lnSpc>
                      </a:pPr>
                      <a:r>
                        <a:rPr lang="en-US" sz="1800" b="1" i="0" u="none" strike="noStrike" dirty="0" smtClean="0">
                          <a:solidFill>
                            <a:schemeClr val="bg1"/>
                          </a:solidFill>
                          <a:effectLst/>
                          <a:latin typeface="Arial"/>
                        </a:rPr>
                        <a:t>Staff</a:t>
                      </a:r>
                      <a:endParaRPr lang="en-US" sz="1800" b="1" i="0" u="none" strike="noStrike" dirty="0">
                        <a:solidFill>
                          <a:schemeClr val="bg1"/>
                        </a:solidFill>
                        <a:effectLst/>
                        <a:latin typeface="Arial"/>
                      </a:endParaRPr>
                    </a:p>
                  </a:txBody>
                  <a:tcPr marL="36000" marR="36000" marT="72000" marB="36000"/>
                </a:tc>
                <a:tc>
                  <a:txBody>
                    <a:bodyPr/>
                    <a:lstStyle/>
                    <a:p>
                      <a:pPr lvl="0">
                        <a:lnSpc>
                          <a:spcPct val="80000"/>
                        </a:lnSpc>
                      </a:pPr>
                      <a:r>
                        <a:rPr lang="en-GB" sz="1800" dirty="0" smtClean="0"/>
                        <a:t>Personnel, Management</a:t>
                      </a:r>
                      <a:r>
                        <a:rPr lang="en-GB" sz="1800" baseline="0" dirty="0" smtClean="0"/>
                        <a:t>, Regional offices</a:t>
                      </a:r>
                      <a:endParaRPr lang="en-GB" sz="1800" dirty="0" smtClean="0"/>
                    </a:p>
                  </a:txBody>
                  <a:tcPr marL="36000" marR="36000" marT="72000" marB="36000"/>
                </a:tc>
              </a:tr>
              <a:tr h="0">
                <a:tc>
                  <a:txBody>
                    <a:bodyPr/>
                    <a:lstStyle/>
                    <a:p>
                      <a:pPr algn="l" rtl="0" fontAlgn="b">
                        <a:lnSpc>
                          <a:spcPct val="80000"/>
                        </a:lnSpc>
                      </a:pPr>
                      <a:r>
                        <a:rPr lang="en-GB" sz="1800" b="1" dirty="0" smtClean="0"/>
                        <a:t>Guarantees</a:t>
                      </a:r>
                      <a:endParaRPr lang="en-US" sz="1800" b="1" i="0" u="none" strike="noStrike" dirty="0">
                        <a:solidFill>
                          <a:srgbClr val="000000"/>
                        </a:solidFill>
                        <a:effectLst/>
                        <a:latin typeface="Arial" pitchFamily="34" charset="0"/>
                      </a:endParaRPr>
                    </a:p>
                  </a:txBody>
                  <a:tcPr marL="36000" marR="36000" marT="72000" marB="36000"/>
                </a:tc>
                <a:tc>
                  <a:txBody>
                    <a:bodyPr/>
                    <a:lstStyle/>
                    <a:p>
                      <a:pPr lvl="0">
                        <a:lnSpc>
                          <a:spcPct val="80000"/>
                        </a:lnSpc>
                      </a:pPr>
                      <a:r>
                        <a:rPr lang="en-GB" sz="1800" dirty="0" smtClean="0"/>
                        <a:t>Guarantors,</a:t>
                      </a:r>
                      <a:r>
                        <a:rPr lang="en-GB" sz="1800" baseline="0" dirty="0" smtClean="0"/>
                        <a:t> Insurance,</a:t>
                      </a:r>
                      <a:r>
                        <a:rPr lang="en-GB" sz="1800" dirty="0" smtClean="0"/>
                        <a:t> Liabilities, Bonds</a:t>
                      </a:r>
                      <a:endParaRPr lang="en-GB" sz="1800" dirty="0"/>
                    </a:p>
                  </a:txBody>
                  <a:tcPr marL="36000" marR="36000" marT="72000" marB="36000"/>
                </a:tc>
              </a:tr>
              <a:tr h="225364">
                <a:tc>
                  <a:txBody>
                    <a:bodyPr/>
                    <a:lstStyle/>
                    <a:p>
                      <a:pPr>
                        <a:lnSpc>
                          <a:spcPct val="80000"/>
                        </a:lnSpc>
                      </a:pPr>
                      <a:r>
                        <a:rPr lang="en-GB" sz="1800" b="1" dirty="0" smtClean="0"/>
                        <a:t>Money</a:t>
                      </a:r>
                    </a:p>
                  </a:txBody>
                  <a:tcPr marL="36000" marR="36000" marT="72000" marB="36000"/>
                </a:tc>
                <a:tc>
                  <a:txBody>
                    <a:bodyPr/>
                    <a:lstStyle/>
                    <a:p>
                      <a:pPr lvl="0">
                        <a:lnSpc>
                          <a:spcPct val="80000"/>
                        </a:lnSpc>
                      </a:pPr>
                      <a:r>
                        <a:rPr lang="en-GB" sz="1800" dirty="0" smtClean="0"/>
                        <a:t>SRP, Discounts, Financing, Investment</a:t>
                      </a:r>
                    </a:p>
                  </a:txBody>
                  <a:tcPr marL="36000" marR="36000" marT="72000" marB="36000"/>
                </a:tc>
              </a:tr>
              <a:tr h="188608">
                <a:tc>
                  <a:txBody>
                    <a:bodyPr/>
                    <a:lstStyle/>
                    <a:p>
                      <a:pPr>
                        <a:lnSpc>
                          <a:spcPct val="80000"/>
                        </a:lnSpc>
                      </a:pPr>
                      <a:r>
                        <a:rPr lang="en-GB" sz="1800" b="1" dirty="0" smtClean="0"/>
                        <a:t>Warranty</a:t>
                      </a:r>
                      <a:endParaRPr lang="en-GB" sz="1800" b="1" dirty="0"/>
                    </a:p>
                  </a:txBody>
                  <a:tcPr marL="36000" marR="36000" marT="72000" marB="36000"/>
                </a:tc>
                <a:tc>
                  <a:txBody>
                    <a:bodyPr/>
                    <a:lstStyle/>
                    <a:p>
                      <a:pPr lvl="0">
                        <a:lnSpc>
                          <a:spcPct val="80000"/>
                        </a:lnSpc>
                      </a:pPr>
                      <a:r>
                        <a:rPr lang="en-GB" sz="1800" dirty="0" smtClean="0"/>
                        <a:t>Liability, Coverage, Duration &amp; Extent</a:t>
                      </a:r>
                    </a:p>
                  </a:txBody>
                  <a:tcPr marL="36000" marR="36000" marT="72000" marB="36000"/>
                </a:tc>
              </a:tr>
              <a:tr h="188608">
                <a:tc>
                  <a:txBody>
                    <a:bodyPr/>
                    <a:lstStyle/>
                    <a:p>
                      <a:pPr algn="l" rtl="0" fontAlgn="ctr">
                        <a:lnSpc>
                          <a:spcPct val="80000"/>
                        </a:lnSpc>
                      </a:pPr>
                      <a:r>
                        <a:rPr lang="en-GB" sz="1800" b="1" dirty="0" smtClean="0"/>
                        <a:t>Risk</a:t>
                      </a:r>
                      <a:endParaRPr lang="en-US" sz="1800" b="1" i="0" u="none" strike="noStrike" dirty="0">
                        <a:solidFill>
                          <a:srgbClr val="376092"/>
                        </a:solidFill>
                        <a:effectLst/>
                        <a:latin typeface="Arial"/>
                      </a:endParaRPr>
                    </a:p>
                  </a:txBody>
                  <a:tcPr marL="36000" marR="36000" marT="72000" marB="36000"/>
                </a:tc>
                <a:tc>
                  <a:txBody>
                    <a:bodyPr/>
                    <a:lstStyle/>
                    <a:p>
                      <a:pPr lvl="0">
                        <a:lnSpc>
                          <a:spcPct val="80000"/>
                        </a:lnSpc>
                      </a:pPr>
                      <a:r>
                        <a:rPr lang="en-GB" sz="1800" dirty="0" smtClean="0"/>
                        <a:t>Who carries it? Who shares it?</a:t>
                      </a:r>
                      <a:endParaRPr lang="en-GB" sz="1800" dirty="0"/>
                    </a:p>
                  </a:txBody>
                  <a:tcPr marL="36000" marR="36000" marT="72000" marB="36000"/>
                </a:tc>
              </a:tr>
            </a:tbl>
          </a:graphicData>
        </a:graphic>
      </p:graphicFrame>
      <p:sp>
        <p:nvSpPr>
          <p:cNvPr id="10" name="Rectangle 9"/>
          <p:cNvSpPr/>
          <p:nvPr/>
        </p:nvSpPr>
        <p:spPr>
          <a:xfrm>
            <a:off x="2807804" y="4767994"/>
            <a:ext cx="3348372" cy="200633"/>
          </a:xfrm>
          <a:prstGeom prst="rect">
            <a:avLst/>
          </a:prstGeom>
        </p:spPr>
        <p:txBody>
          <a:bodyPr wrap="square" lIns="0" tIns="0" rIns="30679" bIns="0" anchor="b">
            <a:noAutofit/>
          </a:bodyPr>
          <a:lstStyle/>
          <a:p>
            <a:pPr algn="l">
              <a:lnSpc>
                <a:spcPct val="76000"/>
              </a:lnSpc>
            </a:pPr>
            <a:r>
              <a:rPr lang="en-US" sz="1100" b="0" dirty="0" smtClean="0">
                <a:solidFill>
                  <a:schemeClr val="bg1">
                    <a:lumMod val="95000"/>
                  </a:schemeClr>
                </a:solidFill>
                <a:effectLst/>
                <a:latin typeface="+mj-lt"/>
              </a:rPr>
              <a:t>SRP – Suggested Retail Price</a:t>
            </a:r>
            <a:endParaRPr lang="en-US" sz="1100" b="0" dirty="0">
              <a:solidFill>
                <a:schemeClr val="bg1">
                  <a:lumMod val="95000"/>
                </a:schemeClr>
              </a:solidFill>
              <a:effectLst/>
              <a:latin typeface="+mj-lt"/>
            </a:endParaRPr>
          </a:p>
        </p:txBody>
      </p:sp>
    </p:spTree>
    <p:extLst>
      <p:ext uri="{BB962C8B-B14F-4D97-AF65-F5344CB8AC3E}">
        <p14:creationId xmlns:p14="http://schemas.microsoft.com/office/powerpoint/2010/main" val="3150962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4. Trade</a:t>
            </a:r>
            <a:endParaRPr lang="en-GB" dirty="0"/>
          </a:p>
        </p:txBody>
      </p:sp>
      <p:graphicFrame>
        <p:nvGraphicFramePr>
          <p:cNvPr id="3" name="Content Placeholder 2"/>
          <p:cNvGraphicFramePr>
            <a:graphicFrameLocks noGrp="1"/>
          </p:cNvGraphicFramePr>
          <p:nvPr>
            <p:ph sz="half" idx="4294967295"/>
            <p:extLst>
              <p:ext uri="{D42A27DB-BD31-4B8C-83A1-F6EECF244321}">
                <p14:modId xmlns:p14="http://schemas.microsoft.com/office/powerpoint/2010/main" val="2880708567"/>
              </p:ext>
            </p:extLst>
          </p:nvPr>
        </p:nvGraphicFramePr>
        <p:xfrm>
          <a:off x="179512" y="951570"/>
          <a:ext cx="8748464" cy="3499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8017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5. Agreement - Checklist</a:t>
            </a:r>
            <a:endParaRPr lang="en-GB" dirty="0"/>
          </a:p>
        </p:txBody>
      </p:sp>
      <p:graphicFrame>
        <p:nvGraphicFramePr>
          <p:cNvPr id="3" name="Content Placeholder 2"/>
          <p:cNvGraphicFramePr>
            <a:graphicFrameLocks noGrp="1"/>
          </p:cNvGraphicFramePr>
          <p:nvPr>
            <p:ph sz="half" idx="4294967295"/>
            <p:extLst>
              <p:ext uri="{D42A27DB-BD31-4B8C-83A1-F6EECF244321}">
                <p14:modId xmlns:p14="http://schemas.microsoft.com/office/powerpoint/2010/main" val="1436194730"/>
              </p:ext>
            </p:extLst>
          </p:nvPr>
        </p:nvGraphicFramePr>
        <p:xfrm>
          <a:off x="2123728" y="951570"/>
          <a:ext cx="6660740" cy="32280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Oval 1"/>
          <p:cNvSpPr/>
          <p:nvPr/>
        </p:nvSpPr>
        <p:spPr>
          <a:xfrm>
            <a:off x="395536" y="1632466"/>
            <a:ext cx="1767376" cy="1767376"/>
          </a:xfrm>
          <a:prstGeom prst="ellipse">
            <a:avLst/>
          </a:prstGeom>
          <a:solidFill>
            <a:schemeClr val="accent5">
              <a:lumMod val="50000"/>
            </a:schemeClr>
          </a:solidFill>
          <a:effectLst>
            <a:innerShdw blurRad="50800" dist="25400" dir="13500000">
              <a:schemeClr val="tx1">
                <a:alpha val="80000"/>
              </a:schemeClr>
            </a:innerShdw>
          </a:effectLst>
        </p:spPr>
        <p:txBody>
          <a:bodyPr wrap="square" lIns="0" tIns="1188000" rIns="0" bIns="0" rtlCol="0" anchor="t">
            <a:noAutofit/>
          </a:bodyPr>
          <a:lstStyle/>
          <a:p>
            <a:pPr algn="l">
              <a:lnSpc>
                <a:spcPct val="28000"/>
              </a:lnSpc>
            </a:pPr>
            <a:endParaRPr lang="en-US" sz="23900" i="1" spc="-1600" dirty="0">
              <a:solidFill>
                <a:schemeClr val="bg1">
                  <a:lumMod val="95000"/>
                  <a:alpha val="34000"/>
                </a:schemeClr>
              </a:solidFill>
              <a:effectLst>
                <a:innerShdw blurRad="38100" dist="12700" dir="13500000">
                  <a:prstClr val="black">
                    <a:alpha val="80000"/>
                  </a:prstClr>
                </a:innerShdw>
              </a:effectLst>
              <a:ea typeface="Segoe UI" pitchFamily="34" charset="0"/>
            </a:endParaRPr>
          </a:p>
        </p:txBody>
      </p:sp>
      <p:sp>
        <p:nvSpPr>
          <p:cNvPr id="8" name="Rectangle 7"/>
          <p:cNvSpPr/>
          <p:nvPr/>
        </p:nvSpPr>
        <p:spPr>
          <a:xfrm>
            <a:off x="359532" y="1563638"/>
            <a:ext cx="1728192" cy="2556284"/>
          </a:xfrm>
          <a:prstGeom prst="rect">
            <a:avLst/>
          </a:prstGeom>
          <a:noFill/>
          <a:ln>
            <a:noFill/>
          </a:ln>
          <a:effectLst>
            <a:innerShdw blurRad="50800" dist="25400" dir="13500000">
              <a:schemeClr val="tx1">
                <a:alpha val="80000"/>
              </a:schemeClr>
            </a:innerShdw>
          </a:effectLst>
        </p:spPr>
        <p:txBody>
          <a:bodyPr wrap="square" lIns="0" tIns="1188000" rIns="0" bIns="0" rtlCol="0" anchor="t">
            <a:noAutofit/>
          </a:bodyPr>
          <a:lstStyle/>
          <a:p>
            <a:pPr algn="l">
              <a:lnSpc>
                <a:spcPct val="34000"/>
              </a:lnSpc>
            </a:pPr>
            <a:r>
              <a:rPr lang="en-US" sz="23900" i="1" spc="-1600" dirty="0">
                <a:solidFill>
                  <a:schemeClr val="bg1">
                    <a:lumMod val="95000"/>
                    <a:alpha val="34000"/>
                  </a:schemeClr>
                </a:solidFill>
                <a:effectLst>
                  <a:innerShdw blurRad="38100" dist="12700" dir="13500000">
                    <a:prstClr val="black">
                      <a:alpha val="80000"/>
                    </a:prstClr>
                  </a:innerShdw>
                </a:effectLst>
                <a:ea typeface="Segoe UI" pitchFamily="34" charset="0"/>
              </a:rPr>
              <a:t>‘‘</a:t>
            </a:r>
          </a:p>
          <a:p>
            <a:pPr algn="l">
              <a:lnSpc>
                <a:spcPct val="34000"/>
              </a:lnSpc>
            </a:pPr>
            <a:r>
              <a:rPr lang="en-US" sz="23900" i="1" spc="-1600" dirty="0">
                <a:solidFill>
                  <a:schemeClr val="bg1">
                    <a:lumMod val="95000"/>
                    <a:alpha val="34000"/>
                  </a:schemeClr>
                </a:solidFill>
                <a:effectLst>
                  <a:innerShdw blurRad="38100" dist="12700" dir="13500000">
                    <a:prstClr val="black">
                      <a:alpha val="80000"/>
                    </a:prstClr>
                  </a:innerShdw>
                </a:effectLst>
                <a:ea typeface="Segoe UI" pitchFamily="34" charset="0"/>
              </a:rPr>
              <a:t>’’</a:t>
            </a:r>
          </a:p>
        </p:txBody>
      </p:sp>
      <p:sp>
        <p:nvSpPr>
          <p:cNvPr id="6" name="Rectangle 5"/>
          <p:cNvSpPr/>
          <p:nvPr/>
        </p:nvSpPr>
        <p:spPr>
          <a:xfrm>
            <a:off x="647564" y="1604401"/>
            <a:ext cx="1278168" cy="1582598"/>
          </a:xfrm>
          <a:prstGeom prst="rect">
            <a:avLst/>
          </a:prstGeom>
          <a:noFill/>
          <a:effectLst/>
        </p:spPr>
        <p:txBody>
          <a:bodyPr wrap="square" lIns="108000" tIns="288000" rIns="108000" bIns="36000" rtlCol="0" anchor="ctr">
            <a:noAutofit/>
          </a:bodyPr>
          <a:lstStyle/>
          <a:p>
            <a:pPr>
              <a:lnSpc>
                <a:spcPct val="74000"/>
              </a:lnSpc>
              <a:spcBef>
                <a:spcPts val="1200"/>
              </a:spcBef>
            </a:pPr>
            <a:r>
              <a:rPr lang="en-US" sz="2400" i="1" spc="-200" dirty="0">
                <a:solidFill>
                  <a:schemeClr val="bg1">
                    <a:lumMod val="95000"/>
                  </a:schemeClr>
                </a:solidFill>
                <a:effectLst>
                  <a:innerShdw blurRad="76200" dist="50800" dir="13500000">
                    <a:prstClr val="black">
                      <a:alpha val="80000"/>
                    </a:prstClr>
                  </a:innerShdw>
                </a:effectLst>
                <a:ea typeface="Segoe UI" pitchFamily="34" charset="0"/>
              </a:rPr>
              <a:t>Listen </a:t>
            </a:r>
            <a:r>
              <a:rPr lang="en-US" sz="2400" i="1" spc="-200" dirty="0" smtClean="0">
                <a:solidFill>
                  <a:schemeClr val="bg1">
                    <a:lumMod val="95000"/>
                  </a:schemeClr>
                </a:solidFill>
                <a:effectLst>
                  <a:innerShdw blurRad="76200" dist="50800" dir="13500000">
                    <a:prstClr val="black">
                      <a:alpha val="80000"/>
                    </a:prstClr>
                  </a:innerShdw>
                </a:effectLst>
                <a:ea typeface="Segoe UI" pitchFamily="34" charset="0"/>
              </a:rPr>
              <a:t>more, </a:t>
            </a:r>
            <a:r>
              <a:rPr lang="en-US" sz="2400" i="1" spc="-200" dirty="0">
                <a:solidFill>
                  <a:schemeClr val="bg1">
                    <a:lumMod val="95000"/>
                  </a:schemeClr>
                </a:solidFill>
                <a:effectLst>
                  <a:innerShdw blurRad="76200" dist="50800" dir="13500000">
                    <a:prstClr val="black">
                      <a:alpha val="80000"/>
                    </a:prstClr>
                  </a:innerShdw>
                </a:effectLst>
                <a:ea typeface="Segoe UI" pitchFamily="34" charset="0"/>
              </a:rPr>
              <a:t/>
            </a:r>
            <a:br>
              <a:rPr lang="en-US" sz="2400" i="1" spc="-200" dirty="0">
                <a:solidFill>
                  <a:schemeClr val="bg1">
                    <a:lumMod val="95000"/>
                  </a:schemeClr>
                </a:solidFill>
                <a:effectLst>
                  <a:innerShdw blurRad="76200" dist="50800" dir="13500000">
                    <a:prstClr val="black">
                      <a:alpha val="80000"/>
                    </a:prstClr>
                  </a:innerShdw>
                </a:effectLst>
                <a:ea typeface="Segoe UI" pitchFamily="34" charset="0"/>
              </a:rPr>
            </a:br>
            <a:r>
              <a:rPr lang="en-US" sz="2400" i="1" spc="-200" dirty="0" smtClean="0">
                <a:solidFill>
                  <a:schemeClr val="bg1">
                    <a:lumMod val="95000"/>
                  </a:schemeClr>
                </a:solidFill>
                <a:effectLst>
                  <a:innerShdw blurRad="76200" dist="50800" dir="13500000">
                    <a:prstClr val="black">
                      <a:alpha val="80000"/>
                    </a:prstClr>
                  </a:innerShdw>
                </a:effectLst>
                <a:ea typeface="Segoe UI" pitchFamily="34" charset="0"/>
              </a:rPr>
              <a:t>Talk </a:t>
            </a:r>
            <a:r>
              <a:rPr lang="en-US" sz="2400" i="1" spc="-200" dirty="0">
                <a:solidFill>
                  <a:schemeClr val="bg1">
                    <a:lumMod val="95000"/>
                  </a:schemeClr>
                </a:solidFill>
                <a:effectLst>
                  <a:innerShdw blurRad="76200" dist="50800" dir="13500000">
                    <a:prstClr val="black">
                      <a:alpha val="80000"/>
                    </a:prstClr>
                  </a:innerShdw>
                </a:effectLst>
                <a:ea typeface="Segoe UI" pitchFamily="34" charset="0"/>
              </a:rPr>
              <a:t>less </a:t>
            </a:r>
          </a:p>
        </p:txBody>
      </p:sp>
    </p:spTree>
    <p:extLst>
      <p:ext uri="{BB962C8B-B14F-4D97-AF65-F5344CB8AC3E}">
        <p14:creationId xmlns:p14="http://schemas.microsoft.com/office/powerpoint/2010/main" val="2942077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1"/>
          <p:cNvGraphicFramePr>
            <a:graphicFrameLocks/>
          </p:cNvGraphicFramePr>
          <p:nvPr>
            <p:extLst>
              <p:ext uri="{D42A27DB-BD31-4B8C-83A1-F6EECF244321}">
                <p14:modId xmlns:p14="http://schemas.microsoft.com/office/powerpoint/2010/main" val="4245055206"/>
              </p:ext>
            </p:extLst>
          </p:nvPr>
        </p:nvGraphicFramePr>
        <p:xfrm>
          <a:off x="312444" y="1131590"/>
          <a:ext cx="8508028" cy="2808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242" name="Title 1"/>
          <p:cNvSpPr>
            <a:spLocks noGrp="1"/>
          </p:cNvSpPr>
          <p:nvPr>
            <p:ph type="title"/>
          </p:nvPr>
        </p:nvSpPr>
        <p:spPr/>
        <p:txBody>
          <a:bodyPr/>
          <a:lstStyle/>
          <a:p>
            <a:r>
              <a:rPr lang="en-GB" dirty="0"/>
              <a:t>5. Agreement - </a:t>
            </a:r>
            <a:r>
              <a:rPr lang="en-US" dirty="0" smtClean="0"/>
              <a:t>Never</a:t>
            </a:r>
            <a:r>
              <a:rPr lang="en-US" dirty="0" smtClean="0"/>
              <a:t>…</a:t>
            </a:r>
          </a:p>
        </p:txBody>
      </p:sp>
    </p:spTree>
    <p:extLst>
      <p:ext uri="{BB962C8B-B14F-4D97-AF65-F5344CB8AC3E}">
        <p14:creationId xmlns:p14="http://schemas.microsoft.com/office/powerpoint/2010/main" val="1364120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30761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Synopsis – </a:t>
            </a:r>
            <a:r>
              <a:rPr lang="en-US" dirty="0" smtClean="0"/>
              <a:t>Successful Negotiation Skills</a:t>
            </a:r>
            <a:endParaRPr lang="en-US" dirty="0"/>
          </a:p>
        </p:txBody>
      </p:sp>
      <p:sp>
        <p:nvSpPr>
          <p:cNvPr id="3" name="Content Placeholder 2"/>
          <p:cNvSpPr>
            <a:spLocks noGrp="1"/>
          </p:cNvSpPr>
          <p:nvPr>
            <p:ph idx="1"/>
          </p:nvPr>
        </p:nvSpPr>
        <p:spPr/>
        <p:txBody>
          <a:bodyPr/>
          <a:lstStyle/>
          <a:p>
            <a:r>
              <a:rPr lang="en-US" dirty="0"/>
              <a:t>Effective negotiation </a:t>
            </a:r>
            <a:r>
              <a:rPr lang="en-US" dirty="0" smtClean="0"/>
              <a:t>skills are essential to many corporate disciplines including sales, marketing, legal, technical roles.  But this also plays into interpersonal relationships such as marriage, parenting and personnel management.  Preparation is essential to a successful negotiation, even as far as identifying </a:t>
            </a:r>
            <a:r>
              <a:rPr lang="en-US" i="1" dirty="0" smtClean="0"/>
              <a:t>if</a:t>
            </a:r>
            <a:r>
              <a:rPr lang="en-US" dirty="0" smtClean="0"/>
              <a:t> or </a:t>
            </a:r>
            <a:r>
              <a:rPr lang="en-US" i="1" dirty="0" smtClean="0"/>
              <a:t>when</a:t>
            </a:r>
            <a:r>
              <a:rPr lang="en-US" dirty="0" smtClean="0"/>
              <a:t> it is necessary to negotiate.  Amicable negotiations seek a win-win scenario -  a solution </a:t>
            </a:r>
            <a:r>
              <a:rPr lang="en-US" dirty="0"/>
              <a:t>that is acceptable to both </a:t>
            </a:r>
            <a:r>
              <a:rPr lang="en-US" dirty="0" smtClean="0"/>
              <a:t>parties.  But not all negotiations are fair - It is important to identify whether the other party </a:t>
            </a:r>
            <a:r>
              <a:rPr lang="en-US" dirty="0"/>
              <a:t>is pursuing a </a:t>
            </a:r>
            <a:r>
              <a:rPr lang="en-US" dirty="0" smtClean="0"/>
              <a:t>win:lose or win:win outcome, so that appropriate tactics can be taken.  This presentation explores some basic skills, techniques, and planning methodologies for a successful negotiation.</a:t>
            </a:r>
            <a:endParaRPr lang="en-US" dirty="0"/>
          </a:p>
        </p:txBody>
      </p:sp>
    </p:spTree>
    <p:extLst>
      <p:ext uri="{BB962C8B-B14F-4D97-AF65-F5344CB8AC3E}">
        <p14:creationId xmlns:p14="http://schemas.microsoft.com/office/powerpoint/2010/main" val="3964371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Tags</a:t>
            </a:r>
            <a:endParaRPr lang="en-US" dirty="0"/>
          </a:p>
        </p:txBody>
      </p:sp>
      <p:sp>
        <p:nvSpPr>
          <p:cNvPr id="3" name="Content Placeholder 2"/>
          <p:cNvSpPr>
            <a:spLocks noGrp="1"/>
          </p:cNvSpPr>
          <p:nvPr>
            <p:ph idx="1"/>
          </p:nvPr>
        </p:nvSpPr>
        <p:spPr/>
        <p:txBody>
          <a:bodyPr/>
          <a:lstStyle/>
          <a:p>
            <a:r>
              <a:rPr lang="en-US" dirty="0"/>
              <a:t>Gabriel Dusil</a:t>
            </a:r>
            <a:r>
              <a:rPr lang="en-US" dirty="0" smtClean="0"/>
              <a:t>, Negotiation</a:t>
            </a:r>
            <a:r>
              <a:rPr lang="en-US" dirty="0"/>
              <a:t>, Negotiation </a:t>
            </a:r>
            <a:r>
              <a:rPr lang="en-US" dirty="0" smtClean="0"/>
              <a:t>Techniques, Successful Negotiation, Negotiation Skills</a:t>
            </a:r>
            <a:r>
              <a:rPr lang="en-US" dirty="0"/>
              <a:t>, Negotiation </a:t>
            </a:r>
            <a:r>
              <a:rPr lang="en-US" dirty="0" smtClean="0"/>
              <a:t>Mandate, Negotiation Strategy, Negotiation Tactics, Negotiation Stages</a:t>
            </a:r>
            <a:endParaRPr lang="en-US" dirty="0"/>
          </a:p>
        </p:txBody>
      </p:sp>
    </p:spTree>
    <p:extLst>
      <p:ext uri="{BB962C8B-B14F-4D97-AF65-F5344CB8AC3E}">
        <p14:creationId xmlns:p14="http://schemas.microsoft.com/office/powerpoint/2010/main" val="144485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graphicFrame>
        <p:nvGraphicFramePr>
          <p:cNvPr id="4" name="Diagram 3"/>
          <p:cNvGraphicFramePr/>
          <p:nvPr>
            <p:extLst>
              <p:ext uri="{D42A27DB-BD31-4B8C-83A1-F6EECF244321}">
                <p14:modId xmlns:p14="http://schemas.microsoft.com/office/powerpoint/2010/main" val="781593068"/>
              </p:ext>
            </p:extLst>
          </p:nvPr>
        </p:nvGraphicFramePr>
        <p:xfrm>
          <a:off x="-1224644" y="555526"/>
          <a:ext cx="10475534" cy="3906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191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0A77A907-7394-4AEE-A97B-06B3CA570175}"/>
                                            </p:graphicEl>
                                          </p:spTgt>
                                        </p:tgtEl>
                                        <p:attrNameLst>
                                          <p:attrName>style.visibility</p:attrName>
                                        </p:attrNameLst>
                                      </p:cBhvr>
                                      <p:to>
                                        <p:strVal val="visible"/>
                                      </p:to>
                                    </p:set>
                                    <p:animEffect transition="in" filter="fade">
                                      <p:cBhvr>
                                        <p:cTn id="7" dur="500"/>
                                        <p:tgtEl>
                                          <p:spTgt spid="4">
                                            <p:graphicEl>
                                              <a:dgm id="{0A77A907-7394-4AEE-A97B-06B3CA570175}"/>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603DAC13-35AA-4560-B7BC-433A5BC7A1E2}"/>
                                            </p:graphicEl>
                                          </p:spTgt>
                                        </p:tgtEl>
                                        <p:attrNameLst>
                                          <p:attrName>style.visibility</p:attrName>
                                        </p:attrNameLst>
                                      </p:cBhvr>
                                      <p:to>
                                        <p:strVal val="visible"/>
                                      </p:to>
                                    </p:set>
                                    <p:animEffect transition="in" filter="fade">
                                      <p:cBhvr>
                                        <p:cTn id="10" dur="500"/>
                                        <p:tgtEl>
                                          <p:spTgt spid="4">
                                            <p:graphicEl>
                                              <a:dgm id="{603DAC13-35AA-4560-B7BC-433A5BC7A1E2}"/>
                                            </p:graphic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graphicEl>
                                              <a:dgm id="{DF86045B-80CC-436E-BB64-CA30334A8322}"/>
                                            </p:graphicEl>
                                          </p:spTgt>
                                        </p:tgtEl>
                                        <p:attrNameLst>
                                          <p:attrName>style.visibility</p:attrName>
                                        </p:attrNameLst>
                                      </p:cBhvr>
                                      <p:to>
                                        <p:strVal val="visible"/>
                                      </p:to>
                                    </p:set>
                                    <p:animEffect transition="in" filter="fade">
                                      <p:cBhvr>
                                        <p:cTn id="14" dur="500"/>
                                        <p:tgtEl>
                                          <p:spTgt spid="4">
                                            <p:graphicEl>
                                              <a:dgm id="{DF86045B-80CC-436E-BB64-CA30334A8322}"/>
                                            </p:graphic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graphicEl>
                                              <a:dgm id="{6829B446-FCB5-4C3E-BA4A-4B33799C6F96}"/>
                                            </p:graphicEl>
                                          </p:spTgt>
                                        </p:tgtEl>
                                        <p:attrNameLst>
                                          <p:attrName>style.visibility</p:attrName>
                                        </p:attrNameLst>
                                      </p:cBhvr>
                                      <p:to>
                                        <p:strVal val="visible"/>
                                      </p:to>
                                    </p:set>
                                    <p:animEffect transition="in" filter="fade">
                                      <p:cBhvr>
                                        <p:cTn id="17" dur="500"/>
                                        <p:tgtEl>
                                          <p:spTgt spid="4">
                                            <p:graphicEl>
                                              <a:dgm id="{6829B446-FCB5-4C3E-BA4A-4B33799C6F96}"/>
                                            </p:graphicEl>
                                          </p:spTgt>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4">
                                            <p:graphicEl>
                                              <a:dgm id="{4828A268-4B20-4F09-9EAC-0169E9BFA1BB}"/>
                                            </p:graphicEl>
                                          </p:spTgt>
                                        </p:tgtEl>
                                        <p:attrNameLst>
                                          <p:attrName>style.visibility</p:attrName>
                                        </p:attrNameLst>
                                      </p:cBhvr>
                                      <p:to>
                                        <p:strVal val="visible"/>
                                      </p:to>
                                    </p:set>
                                    <p:animEffect transition="in" filter="fade">
                                      <p:cBhvr>
                                        <p:cTn id="21" dur="500"/>
                                        <p:tgtEl>
                                          <p:spTgt spid="4">
                                            <p:graphicEl>
                                              <a:dgm id="{4828A268-4B20-4F09-9EAC-0169E9BFA1BB}"/>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graphicEl>
                                              <a:dgm id="{7C725BD8-B516-4546-BC7E-84498D78FD8F}"/>
                                            </p:graphicEl>
                                          </p:spTgt>
                                        </p:tgtEl>
                                        <p:attrNameLst>
                                          <p:attrName>style.visibility</p:attrName>
                                        </p:attrNameLst>
                                      </p:cBhvr>
                                      <p:to>
                                        <p:strVal val="visible"/>
                                      </p:to>
                                    </p:set>
                                    <p:animEffect transition="in" filter="fade">
                                      <p:cBhvr>
                                        <p:cTn id="24" dur="500"/>
                                        <p:tgtEl>
                                          <p:spTgt spid="4">
                                            <p:graphicEl>
                                              <a:dgm id="{7C725BD8-B516-4546-BC7E-84498D78FD8F}"/>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graphicEl>
                                              <a:dgm id="{94384924-F72A-4415-98DD-BAD6BF7CF0D2}"/>
                                            </p:graphicEl>
                                          </p:spTgt>
                                        </p:tgtEl>
                                        <p:attrNameLst>
                                          <p:attrName>style.visibility</p:attrName>
                                        </p:attrNameLst>
                                      </p:cBhvr>
                                      <p:to>
                                        <p:strVal val="visible"/>
                                      </p:to>
                                    </p:set>
                                    <p:animEffect transition="in" filter="fade">
                                      <p:cBhvr>
                                        <p:cTn id="29" dur="500"/>
                                        <p:tgtEl>
                                          <p:spTgt spid="4">
                                            <p:graphicEl>
                                              <a:dgm id="{94384924-F72A-4415-98DD-BAD6BF7CF0D2}"/>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graphicEl>
                                              <a:dgm id="{7DA7CE4F-49A6-44AD-8AA8-A3884C1A2C38}"/>
                                            </p:graphicEl>
                                          </p:spTgt>
                                        </p:tgtEl>
                                        <p:attrNameLst>
                                          <p:attrName>style.visibility</p:attrName>
                                        </p:attrNameLst>
                                      </p:cBhvr>
                                      <p:to>
                                        <p:strVal val="visible"/>
                                      </p:to>
                                    </p:set>
                                    <p:animEffect transition="in" filter="fade">
                                      <p:cBhvr>
                                        <p:cTn id="32" dur="500"/>
                                        <p:tgtEl>
                                          <p:spTgt spid="4">
                                            <p:graphicEl>
                                              <a:dgm id="{7DA7CE4F-49A6-44AD-8AA8-A3884C1A2C38}"/>
                                            </p:graphicEl>
                                          </p:spTgt>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4">
                                            <p:graphicEl>
                                              <a:dgm id="{958BF1F8-18E9-4CEF-8C21-E06FB952B0AF}"/>
                                            </p:graphicEl>
                                          </p:spTgt>
                                        </p:tgtEl>
                                        <p:attrNameLst>
                                          <p:attrName>style.visibility</p:attrName>
                                        </p:attrNameLst>
                                      </p:cBhvr>
                                      <p:to>
                                        <p:strVal val="visible"/>
                                      </p:to>
                                    </p:set>
                                    <p:animEffect transition="in" filter="fade">
                                      <p:cBhvr>
                                        <p:cTn id="36" dur="500"/>
                                        <p:tgtEl>
                                          <p:spTgt spid="4">
                                            <p:graphicEl>
                                              <a:dgm id="{958BF1F8-18E9-4CEF-8C21-E06FB952B0AF}"/>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graphicEl>
                                              <a:dgm id="{B93A92C7-42DB-4AFC-98EC-DAA17A2AFCB4}"/>
                                            </p:graphicEl>
                                          </p:spTgt>
                                        </p:tgtEl>
                                        <p:attrNameLst>
                                          <p:attrName>style.visibility</p:attrName>
                                        </p:attrNameLst>
                                      </p:cBhvr>
                                      <p:to>
                                        <p:strVal val="visible"/>
                                      </p:to>
                                    </p:set>
                                    <p:animEffect transition="in" filter="fade">
                                      <p:cBhvr>
                                        <p:cTn id="39" dur="500"/>
                                        <p:tgtEl>
                                          <p:spTgt spid="4">
                                            <p:graphicEl>
                                              <a:dgm id="{B93A92C7-42DB-4AFC-98EC-DAA17A2AFCB4}"/>
                                            </p:graphicEl>
                                          </p:spTgt>
                                        </p:tgtEl>
                                      </p:cBhvr>
                                    </p:animEffect>
                                  </p:childTnLst>
                                </p:cTn>
                              </p:par>
                            </p:childTnLst>
                          </p:cTn>
                        </p:par>
                        <p:par>
                          <p:cTn id="40" fill="hold">
                            <p:stCondLst>
                              <p:cond delay="1000"/>
                            </p:stCondLst>
                            <p:childTnLst>
                              <p:par>
                                <p:cTn id="41" presetID="10" presetClass="entr" presetSubtype="0" fill="hold" grpId="0" nodeType="afterEffect">
                                  <p:stCondLst>
                                    <p:cond delay="0"/>
                                  </p:stCondLst>
                                  <p:childTnLst>
                                    <p:set>
                                      <p:cBhvr>
                                        <p:cTn id="42" dur="1" fill="hold">
                                          <p:stCondLst>
                                            <p:cond delay="0"/>
                                          </p:stCondLst>
                                        </p:cTn>
                                        <p:tgtEl>
                                          <p:spTgt spid="4">
                                            <p:graphicEl>
                                              <a:dgm id="{951AB9F3-2353-49E9-8207-0612E16A1057}"/>
                                            </p:graphicEl>
                                          </p:spTgt>
                                        </p:tgtEl>
                                        <p:attrNameLst>
                                          <p:attrName>style.visibility</p:attrName>
                                        </p:attrNameLst>
                                      </p:cBhvr>
                                      <p:to>
                                        <p:strVal val="visible"/>
                                      </p:to>
                                    </p:set>
                                    <p:animEffect transition="in" filter="fade">
                                      <p:cBhvr>
                                        <p:cTn id="43" dur="500"/>
                                        <p:tgtEl>
                                          <p:spTgt spid="4">
                                            <p:graphicEl>
                                              <a:dgm id="{951AB9F3-2353-49E9-8207-0612E16A1057}"/>
                                            </p:graphic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
                                            <p:graphicEl>
                                              <a:dgm id="{9B89D02E-8F47-4666-8CA6-97202A5444C2}"/>
                                            </p:graphicEl>
                                          </p:spTgt>
                                        </p:tgtEl>
                                        <p:attrNameLst>
                                          <p:attrName>style.visibility</p:attrName>
                                        </p:attrNameLst>
                                      </p:cBhvr>
                                      <p:to>
                                        <p:strVal val="visible"/>
                                      </p:to>
                                    </p:set>
                                    <p:animEffect transition="in" filter="fade">
                                      <p:cBhvr>
                                        <p:cTn id="46" dur="500"/>
                                        <p:tgtEl>
                                          <p:spTgt spid="4">
                                            <p:graphicEl>
                                              <a:dgm id="{9B89D02E-8F47-4666-8CA6-97202A5444C2}"/>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
                                            <p:graphicEl>
                                              <a:dgm id="{604447BC-D0F5-4510-BEF5-E798DF4C4140}"/>
                                            </p:graphicEl>
                                          </p:spTgt>
                                        </p:tgtEl>
                                        <p:attrNameLst>
                                          <p:attrName>style.visibility</p:attrName>
                                        </p:attrNameLst>
                                      </p:cBhvr>
                                      <p:to>
                                        <p:strVal val="visible"/>
                                      </p:to>
                                    </p:set>
                                    <p:animEffect transition="in" filter="fade">
                                      <p:cBhvr>
                                        <p:cTn id="51" dur="500"/>
                                        <p:tgtEl>
                                          <p:spTgt spid="4">
                                            <p:graphicEl>
                                              <a:dgm id="{604447BC-D0F5-4510-BEF5-E798DF4C4140}"/>
                                            </p:graphic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
                                            <p:graphicEl>
                                              <a:dgm id="{B5DFAD44-D6C6-4338-8101-BFD48DA8CAA9}"/>
                                            </p:graphicEl>
                                          </p:spTgt>
                                        </p:tgtEl>
                                        <p:attrNameLst>
                                          <p:attrName>style.visibility</p:attrName>
                                        </p:attrNameLst>
                                      </p:cBhvr>
                                      <p:to>
                                        <p:strVal val="visible"/>
                                      </p:to>
                                    </p:set>
                                    <p:animEffect transition="in" filter="fade">
                                      <p:cBhvr>
                                        <p:cTn id="54" dur="500"/>
                                        <p:tgtEl>
                                          <p:spTgt spid="4">
                                            <p:graphicEl>
                                              <a:dgm id="{B5DFAD44-D6C6-4338-8101-BFD48DA8CAA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p:txBody>
          <a:bodyPr/>
          <a:lstStyle/>
          <a:p>
            <a:r>
              <a:rPr lang="en-US" dirty="0" smtClean="0"/>
              <a:t>Definitions</a:t>
            </a:r>
            <a:br>
              <a:rPr lang="en-US" dirty="0" smtClean="0"/>
            </a:br>
            <a:endParaRPr lang="en-US" dirty="0" smtClean="0"/>
          </a:p>
        </p:txBody>
      </p:sp>
      <p:sp>
        <p:nvSpPr>
          <p:cNvPr id="2" name="Content Placeholder 1"/>
          <p:cNvSpPr>
            <a:spLocks noGrp="1"/>
          </p:cNvSpPr>
          <p:nvPr>
            <p:ph sz="half" idx="1"/>
          </p:nvPr>
        </p:nvSpPr>
        <p:spPr/>
        <p:txBody>
          <a:bodyPr/>
          <a:lstStyle/>
          <a:p>
            <a:r>
              <a:rPr lang="en-US" dirty="0" smtClean="0"/>
              <a:t>“Resolution of conflict by mutual compromise”</a:t>
            </a:r>
          </a:p>
          <a:p>
            <a:pPr lvl="2"/>
            <a:r>
              <a:rPr lang="en-US" dirty="0" smtClean="0"/>
              <a:t>The 10 Rules of Negotiation,</a:t>
            </a:r>
            <a:br>
              <a:rPr lang="en-US" dirty="0" smtClean="0"/>
            </a:br>
            <a:r>
              <a:rPr lang="en-US" dirty="0" smtClean="0"/>
              <a:t>Alan McCarthy, Catalyst</a:t>
            </a:r>
          </a:p>
          <a:p>
            <a:r>
              <a:rPr lang="en-US" dirty="0"/>
              <a:t>“A dialogue intended to resolve disputes” </a:t>
            </a:r>
          </a:p>
          <a:p>
            <a:pPr lvl="2"/>
            <a:r>
              <a:rPr lang="en-US" dirty="0" smtClean="0"/>
              <a:t>Wikipedia</a:t>
            </a:r>
          </a:p>
          <a:p>
            <a:r>
              <a:rPr lang="en-US" dirty="0" smtClean="0"/>
              <a:t>“…Involved parties resolve dispute </a:t>
            </a:r>
            <a:r>
              <a:rPr lang="en-US" dirty="0"/>
              <a:t>by holding discussions and coming to an agreement”</a:t>
            </a:r>
          </a:p>
          <a:p>
            <a:pPr lvl="2"/>
            <a:r>
              <a:rPr lang="en-US" dirty="0" smtClean="0"/>
              <a:t>www.legal-explanations.com</a:t>
            </a:r>
            <a:endParaRPr lang="en-US" dirty="0"/>
          </a:p>
          <a:p>
            <a:endParaRPr lang="en-US" dirty="0"/>
          </a:p>
          <a:p>
            <a:pPr lvl="2"/>
            <a:endParaRPr lang="en-US" dirty="0"/>
          </a:p>
        </p:txBody>
      </p:sp>
      <p:sp>
        <p:nvSpPr>
          <p:cNvPr id="8" name="Content Placeholder 7"/>
          <p:cNvSpPr>
            <a:spLocks noGrp="1"/>
          </p:cNvSpPr>
          <p:nvPr>
            <p:ph sz="half" idx="2"/>
          </p:nvPr>
        </p:nvSpPr>
        <p:spPr/>
        <p:txBody>
          <a:bodyPr/>
          <a:lstStyle/>
          <a:p>
            <a:endParaRPr lang="en-US" dirty="0" smtClean="0"/>
          </a:p>
          <a:p>
            <a:endParaRPr lang="en-US" dirty="0" smtClean="0"/>
          </a:p>
          <a:p>
            <a:r>
              <a:rPr lang="en-US" dirty="0"/>
              <a:t>“Bargaining (give and take) process between two or more parties (each with its own aims, needs and viewpoints) seeking to discover a common ground and reach an </a:t>
            </a:r>
            <a:r>
              <a:rPr lang="en-US" dirty="0" smtClean="0"/>
              <a:t>agreement”</a:t>
            </a:r>
            <a:endParaRPr lang="en-US" dirty="0"/>
          </a:p>
          <a:p>
            <a:pPr lvl="2"/>
            <a:r>
              <a:rPr lang="en-US" dirty="0" smtClean="0"/>
              <a:t>www.businessdictionary.com</a:t>
            </a:r>
            <a:endParaRPr lang="en-US" dirty="0"/>
          </a:p>
        </p:txBody>
      </p:sp>
      <p:sp>
        <p:nvSpPr>
          <p:cNvPr id="6" name="Rectangle 5"/>
          <p:cNvSpPr/>
          <p:nvPr/>
        </p:nvSpPr>
        <p:spPr>
          <a:xfrm>
            <a:off x="4824028" y="519521"/>
            <a:ext cx="3924436" cy="1188133"/>
          </a:xfrm>
          <a:prstGeom prst="rect">
            <a:avLst/>
          </a:prstGeom>
          <a:solidFill>
            <a:schemeClr val="accent5">
              <a:lumMod val="50000"/>
            </a:schemeClr>
          </a:solidFill>
          <a:effectLst>
            <a:innerShdw blurRad="50800" dist="25400" dir="13500000">
              <a:schemeClr val="tx1">
                <a:alpha val="80000"/>
              </a:schemeClr>
            </a:innerShdw>
          </a:effectLst>
        </p:spPr>
        <p:txBody>
          <a:bodyPr wrap="square" lIns="0" tIns="1080000" rIns="396000" bIns="36000" rtlCol="0" anchor="t">
            <a:noAutofit/>
          </a:bodyPr>
          <a:lstStyle/>
          <a:p>
            <a:pPr algn="l">
              <a:lnSpc>
                <a:spcPct val="28000"/>
              </a:lnSpc>
            </a:pPr>
            <a:r>
              <a:rPr lang="en-US" sz="23900" i="1" spc="-1600" dirty="0" smtClean="0">
                <a:solidFill>
                  <a:schemeClr val="bg1">
                    <a:lumMod val="95000"/>
                    <a:alpha val="34000"/>
                  </a:schemeClr>
                </a:solidFill>
                <a:effectLst>
                  <a:innerShdw blurRad="38100" dist="12700" dir="13500000">
                    <a:prstClr val="black">
                      <a:alpha val="80000"/>
                    </a:prstClr>
                  </a:innerShdw>
                </a:effectLst>
                <a:ea typeface="Segoe UI" pitchFamily="34" charset="0"/>
              </a:rPr>
              <a:t>‘‘</a:t>
            </a:r>
            <a:endParaRPr lang="en-US" sz="23900" i="1" spc="-1600" dirty="0">
              <a:solidFill>
                <a:schemeClr val="bg1">
                  <a:lumMod val="95000"/>
                  <a:alpha val="34000"/>
                </a:schemeClr>
              </a:solidFill>
              <a:effectLst>
                <a:innerShdw blurRad="38100" dist="12700" dir="13500000">
                  <a:prstClr val="black">
                    <a:alpha val="80000"/>
                  </a:prstClr>
                </a:innerShdw>
              </a:effectLst>
              <a:ea typeface="Segoe UI" pitchFamily="34" charset="0"/>
            </a:endParaRPr>
          </a:p>
          <a:p>
            <a:pPr algn="r">
              <a:lnSpc>
                <a:spcPct val="28000"/>
              </a:lnSpc>
            </a:pPr>
            <a:r>
              <a:rPr lang="en-US" sz="23900" b="1" i="1" spc="-1600" dirty="0" smtClean="0">
                <a:solidFill>
                  <a:schemeClr val="bg1">
                    <a:lumMod val="95000"/>
                    <a:alpha val="34000"/>
                  </a:schemeClr>
                </a:solidFill>
                <a:effectLst>
                  <a:innerShdw blurRad="38100" dist="12700" dir="13500000">
                    <a:prstClr val="black">
                      <a:alpha val="80000"/>
                    </a:prstClr>
                  </a:innerShdw>
                </a:effectLst>
                <a:ea typeface="Segoe UI" pitchFamily="34" charset="0"/>
              </a:rPr>
              <a:t>’’</a:t>
            </a:r>
            <a:endParaRPr lang="en-US" sz="23900" b="1" i="1" spc="-1600" dirty="0">
              <a:solidFill>
                <a:schemeClr val="bg1">
                  <a:lumMod val="95000"/>
                  <a:alpha val="34000"/>
                </a:schemeClr>
              </a:solidFill>
              <a:effectLst>
                <a:innerShdw blurRad="38100" dist="12700" dir="13500000">
                  <a:prstClr val="black">
                    <a:alpha val="80000"/>
                  </a:prstClr>
                </a:innerShdw>
              </a:effectLst>
              <a:ea typeface="Segoe UI" pitchFamily="34" charset="0"/>
            </a:endParaRPr>
          </a:p>
        </p:txBody>
      </p:sp>
      <p:sp>
        <p:nvSpPr>
          <p:cNvPr id="7" name="Rectangle 6"/>
          <p:cNvSpPr/>
          <p:nvPr/>
        </p:nvSpPr>
        <p:spPr>
          <a:xfrm>
            <a:off x="4843354" y="555526"/>
            <a:ext cx="3869105" cy="1116124"/>
          </a:xfrm>
          <a:prstGeom prst="rect">
            <a:avLst/>
          </a:prstGeom>
          <a:noFill/>
          <a:effectLst/>
        </p:spPr>
        <p:txBody>
          <a:bodyPr wrap="square" lIns="108000" tIns="288000" rIns="108000" bIns="36000" rtlCol="0" anchor="t">
            <a:noAutofit/>
          </a:bodyPr>
          <a:lstStyle/>
          <a:p>
            <a:pPr>
              <a:lnSpc>
                <a:spcPct val="74000"/>
              </a:lnSpc>
            </a:pPr>
            <a:r>
              <a:rPr lang="en-US" sz="2400" i="1" spc="-200" dirty="0">
                <a:solidFill>
                  <a:schemeClr val="bg1">
                    <a:lumMod val="95000"/>
                  </a:schemeClr>
                </a:solidFill>
                <a:effectLst>
                  <a:innerShdw blurRad="76200" dist="50800" dir="13500000">
                    <a:prstClr val="black">
                      <a:alpha val="80000"/>
                    </a:prstClr>
                  </a:innerShdw>
                </a:effectLst>
                <a:ea typeface="Segoe UI" pitchFamily="34" charset="0"/>
              </a:rPr>
              <a:t>Don’t </a:t>
            </a:r>
            <a:r>
              <a:rPr lang="en-US" sz="2400" i="1" spc="-200" dirty="0" smtClean="0">
                <a:solidFill>
                  <a:schemeClr val="bg1">
                    <a:lumMod val="95000"/>
                  </a:schemeClr>
                </a:solidFill>
                <a:effectLst>
                  <a:innerShdw blurRad="76200" dist="50800" dir="13500000">
                    <a:prstClr val="black">
                      <a:alpha val="80000"/>
                    </a:prstClr>
                  </a:innerShdw>
                </a:effectLst>
                <a:ea typeface="Segoe UI" pitchFamily="34" charset="0"/>
              </a:rPr>
              <a:t>negotiate,</a:t>
            </a:r>
            <a:br>
              <a:rPr lang="en-US" sz="2400" i="1" spc="-200" dirty="0" smtClean="0">
                <a:solidFill>
                  <a:schemeClr val="bg1">
                    <a:lumMod val="95000"/>
                  </a:schemeClr>
                </a:solidFill>
                <a:effectLst>
                  <a:innerShdw blurRad="76200" dist="50800" dir="13500000">
                    <a:prstClr val="black">
                      <a:alpha val="80000"/>
                    </a:prstClr>
                  </a:innerShdw>
                </a:effectLst>
                <a:ea typeface="Segoe UI" pitchFamily="34" charset="0"/>
              </a:rPr>
            </a:br>
            <a:r>
              <a:rPr lang="en-US" sz="2400" i="1" spc="-200" dirty="0" smtClean="0">
                <a:solidFill>
                  <a:schemeClr val="bg1">
                    <a:lumMod val="95000"/>
                  </a:schemeClr>
                </a:solidFill>
                <a:effectLst>
                  <a:innerShdw blurRad="76200" dist="50800" dir="13500000">
                    <a:prstClr val="black">
                      <a:alpha val="80000"/>
                    </a:prstClr>
                  </a:innerShdw>
                </a:effectLst>
                <a:ea typeface="Segoe UI" pitchFamily="34" charset="0"/>
              </a:rPr>
              <a:t>unless </a:t>
            </a:r>
            <a:r>
              <a:rPr lang="en-US" sz="2400" i="1" spc="-200" dirty="0">
                <a:solidFill>
                  <a:schemeClr val="bg1">
                    <a:lumMod val="95000"/>
                  </a:schemeClr>
                </a:solidFill>
                <a:effectLst>
                  <a:innerShdw blurRad="76200" dist="50800" dir="13500000">
                    <a:prstClr val="black">
                      <a:alpha val="80000"/>
                    </a:prstClr>
                  </a:innerShdw>
                </a:effectLst>
                <a:ea typeface="Segoe UI" pitchFamily="34" charset="0"/>
              </a:rPr>
              <a:t>you have </a:t>
            </a:r>
            <a:r>
              <a:rPr lang="en-US" sz="2400" i="1" spc="-200" dirty="0" smtClean="0">
                <a:solidFill>
                  <a:schemeClr val="bg1">
                    <a:lumMod val="95000"/>
                  </a:schemeClr>
                </a:solidFill>
                <a:effectLst>
                  <a:innerShdw blurRad="76200" dist="50800" dir="13500000">
                    <a:prstClr val="black">
                      <a:alpha val="80000"/>
                    </a:prstClr>
                  </a:innerShdw>
                </a:effectLst>
                <a:ea typeface="Segoe UI" pitchFamily="34" charset="0"/>
              </a:rPr>
              <a:t>to.</a:t>
            </a:r>
            <a:endParaRPr lang="en-US" sz="2400" i="1" spc="-200" dirty="0">
              <a:solidFill>
                <a:schemeClr val="bg1">
                  <a:lumMod val="95000"/>
                </a:schemeClr>
              </a:solidFill>
              <a:effectLst>
                <a:innerShdw blurRad="76200" dist="50800" dir="13500000">
                  <a:prstClr val="black">
                    <a:alpha val="80000"/>
                  </a:prstClr>
                </a:innerShdw>
              </a:effectLst>
              <a:ea typeface="Segoe UI" pitchFamily="34" charset="0"/>
            </a:endParaRPr>
          </a:p>
        </p:txBody>
      </p:sp>
    </p:spTree>
    <p:extLst>
      <p:ext uri="{BB962C8B-B14F-4D97-AF65-F5344CB8AC3E}">
        <p14:creationId xmlns:p14="http://schemas.microsoft.com/office/powerpoint/2010/main" val="3852636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smtClean="0"/>
              <a:t>Principles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53268912"/>
              </p:ext>
            </p:extLst>
          </p:nvPr>
        </p:nvGraphicFramePr>
        <p:xfrm>
          <a:off x="161192" y="771428"/>
          <a:ext cx="8809892" cy="3823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2071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DD861AFE-B799-45F2-BE12-C82E449E00D7}"/>
                                            </p:graphicEl>
                                          </p:spTgt>
                                        </p:tgtEl>
                                        <p:attrNameLst>
                                          <p:attrName>style.visibility</p:attrName>
                                        </p:attrNameLst>
                                      </p:cBhvr>
                                      <p:to>
                                        <p:strVal val="visible"/>
                                      </p:to>
                                    </p:set>
                                    <p:animEffect transition="in" filter="fade">
                                      <p:cBhvr>
                                        <p:cTn id="7" dur="500"/>
                                        <p:tgtEl>
                                          <p:spTgt spid="4">
                                            <p:graphicEl>
                                              <a:dgm id="{DD861AFE-B799-45F2-BE12-C82E449E00D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D6A24B02-06FF-4FEB-A832-B03750934EE6}"/>
                                            </p:graphicEl>
                                          </p:spTgt>
                                        </p:tgtEl>
                                        <p:attrNameLst>
                                          <p:attrName>style.visibility</p:attrName>
                                        </p:attrNameLst>
                                      </p:cBhvr>
                                      <p:to>
                                        <p:strVal val="visible"/>
                                      </p:to>
                                    </p:set>
                                    <p:animEffect transition="in" filter="fade">
                                      <p:cBhvr>
                                        <p:cTn id="12" dur="500"/>
                                        <p:tgtEl>
                                          <p:spTgt spid="4">
                                            <p:graphicEl>
                                              <a:dgm id="{D6A24B02-06FF-4FEB-A832-B03750934EE6}"/>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AA2C6401-607C-4AC1-81F6-88D1F926E46C}"/>
                                            </p:graphicEl>
                                          </p:spTgt>
                                        </p:tgtEl>
                                        <p:attrNameLst>
                                          <p:attrName>style.visibility</p:attrName>
                                        </p:attrNameLst>
                                      </p:cBhvr>
                                      <p:to>
                                        <p:strVal val="visible"/>
                                      </p:to>
                                    </p:set>
                                    <p:animEffect transition="in" filter="fade">
                                      <p:cBhvr>
                                        <p:cTn id="15" dur="500"/>
                                        <p:tgtEl>
                                          <p:spTgt spid="4">
                                            <p:graphicEl>
                                              <a:dgm id="{AA2C6401-607C-4AC1-81F6-88D1F926E46C}"/>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graphicEl>
                                              <a:dgm id="{C4372F49-A26D-4265-AC26-C22F893EC057}"/>
                                            </p:graphicEl>
                                          </p:spTgt>
                                        </p:tgtEl>
                                        <p:attrNameLst>
                                          <p:attrName>style.visibility</p:attrName>
                                        </p:attrNameLst>
                                      </p:cBhvr>
                                      <p:to>
                                        <p:strVal val="visible"/>
                                      </p:to>
                                    </p:set>
                                    <p:animEffect transition="in" filter="fade">
                                      <p:cBhvr>
                                        <p:cTn id="18" dur="500"/>
                                        <p:tgtEl>
                                          <p:spTgt spid="4">
                                            <p:graphicEl>
                                              <a:dgm id="{C4372F49-A26D-4265-AC26-C22F893EC057}"/>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graphicEl>
                                              <a:dgm id="{69DEEE61-A59B-4B5F-95C8-CA2C49F6B445}"/>
                                            </p:graphicEl>
                                          </p:spTgt>
                                        </p:tgtEl>
                                        <p:attrNameLst>
                                          <p:attrName>style.visibility</p:attrName>
                                        </p:attrNameLst>
                                      </p:cBhvr>
                                      <p:to>
                                        <p:strVal val="visible"/>
                                      </p:to>
                                    </p:set>
                                    <p:animEffect transition="in" filter="fade">
                                      <p:cBhvr>
                                        <p:cTn id="23" dur="500"/>
                                        <p:tgtEl>
                                          <p:spTgt spid="4">
                                            <p:graphicEl>
                                              <a:dgm id="{69DEEE61-A59B-4B5F-95C8-CA2C49F6B445}"/>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graphicEl>
                                              <a:dgm id="{EB9E3C31-AA6A-43BA-9544-1127D1420E85}"/>
                                            </p:graphicEl>
                                          </p:spTgt>
                                        </p:tgtEl>
                                        <p:attrNameLst>
                                          <p:attrName>style.visibility</p:attrName>
                                        </p:attrNameLst>
                                      </p:cBhvr>
                                      <p:to>
                                        <p:strVal val="visible"/>
                                      </p:to>
                                    </p:set>
                                    <p:animEffect transition="in" filter="fade">
                                      <p:cBhvr>
                                        <p:cTn id="26" dur="500"/>
                                        <p:tgtEl>
                                          <p:spTgt spid="4">
                                            <p:graphicEl>
                                              <a:dgm id="{EB9E3C31-AA6A-43BA-9544-1127D1420E85}"/>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graphicEl>
                                              <a:dgm id="{9082F14F-2821-46B6-9561-4EC11B13571A}"/>
                                            </p:graphicEl>
                                          </p:spTgt>
                                        </p:tgtEl>
                                        <p:attrNameLst>
                                          <p:attrName>style.visibility</p:attrName>
                                        </p:attrNameLst>
                                      </p:cBhvr>
                                      <p:to>
                                        <p:strVal val="visible"/>
                                      </p:to>
                                    </p:set>
                                    <p:animEffect transition="in" filter="fade">
                                      <p:cBhvr>
                                        <p:cTn id="31" dur="500"/>
                                        <p:tgtEl>
                                          <p:spTgt spid="4">
                                            <p:graphicEl>
                                              <a:dgm id="{9082F14F-2821-46B6-9561-4EC11B13571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a:t>A</a:t>
            </a:r>
            <a:r>
              <a:rPr lang="en-US" dirty="0" smtClean="0"/>
              <a:t>voiding Negotiation</a:t>
            </a:r>
          </a:p>
        </p:txBody>
      </p:sp>
      <p:sp>
        <p:nvSpPr>
          <p:cNvPr id="8195" name="Content Placeholder 2"/>
          <p:cNvSpPr>
            <a:spLocks noGrp="1"/>
          </p:cNvSpPr>
          <p:nvPr>
            <p:ph sz="half" idx="1"/>
          </p:nvPr>
        </p:nvSpPr>
        <p:spPr/>
        <p:txBody>
          <a:bodyPr/>
          <a:lstStyle/>
          <a:p>
            <a:r>
              <a:rPr lang="en-US" dirty="0" smtClean="0"/>
              <a:t>Win:Lose </a:t>
            </a:r>
            <a:r>
              <a:rPr lang="en-US" dirty="0"/>
              <a:t>– </a:t>
            </a:r>
            <a:r>
              <a:rPr lang="en-US" b="1" dirty="0" smtClean="0"/>
              <a:t>Dictating </a:t>
            </a:r>
            <a:r>
              <a:rPr lang="en-US" b="1" dirty="0"/>
              <a:t>Terms </a:t>
            </a:r>
          </a:p>
          <a:p>
            <a:pPr lvl="1"/>
            <a:r>
              <a:rPr lang="en-US" dirty="0" smtClean="0"/>
              <a:t>“</a:t>
            </a:r>
            <a:r>
              <a:rPr lang="en-US" dirty="0" smtClean="0">
                <a:solidFill>
                  <a:srgbClr val="FF0000"/>
                </a:solidFill>
              </a:rPr>
              <a:t>Take it or leave it</a:t>
            </a:r>
            <a:r>
              <a:rPr lang="en-US" dirty="0" smtClean="0"/>
              <a:t>”</a:t>
            </a:r>
            <a:endParaRPr lang="en-US" dirty="0"/>
          </a:p>
        </p:txBody>
      </p:sp>
      <p:sp>
        <p:nvSpPr>
          <p:cNvPr id="4" name="Content Placeholder 3"/>
          <p:cNvSpPr>
            <a:spLocks noGrp="1"/>
          </p:cNvSpPr>
          <p:nvPr>
            <p:ph sz="half" idx="2"/>
          </p:nvPr>
        </p:nvSpPr>
        <p:spPr/>
        <p:txBody>
          <a:bodyPr/>
          <a:lstStyle/>
          <a:p>
            <a:r>
              <a:rPr lang="en-US" dirty="0" smtClean="0"/>
              <a:t>Lose:Win </a:t>
            </a:r>
            <a:r>
              <a:rPr lang="en-US" dirty="0"/>
              <a:t>– </a:t>
            </a:r>
            <a:r>
              <a:rPr lang="en-US" b="1" dirty="0"/>
              <a:t>Surrender</a:t>
            </a:r>
          </a:p>
          <a:p>
            <a:pPr lvl="1"/>
            <a:r>
              <a:rPr lang="en-US" dirty="0" smtClean="0"/>
              <a:t>Used a </a:t>
            </a:r>
            <a:r>
              <a:rPr lang="en-US" dirty="0"/>
              <a:t>controlled manner so as not to set a precedent </a:t>
            </a:r>
            <a:r>
              <a:rPr lang="en-US" dirty="0" smtClean="0"/>
              <a:t>(i.e. give </a:t>
            </a:r>
            <a:r>
              <a:rPr lang="en-US" dirty="0"/>
              <a:t>in </a:t>
            </a:r>
            <a:r>
              <a:rPr lang="en-US" dirty="0">
                <a:solidFill>
                  <a:srgbClr val="FF0000"/>
                </a:solidFill>
              </a:rPr>
              <a:t>with conditions</a:t>
            </a:r>
            <a:r>
              <a:rPr lang="en-US" dirty="0" smtClean="0"/>
              <a:t>)</a:t>
            </a:r>
            <a:endParaRPr lang="en-US" dirty="0"/>
          </a:p>
        </p:txBody>
      </p:sp>
      <p:pic>
        <p:nvPicPr>
          <p:cNvPr id="10"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047629" y="2126511"/>
            <a:ext cx="3283290" cy="2400966"/>
          </a:xfrm>
          <a:prstGeom prst="rect">
            <a:avLst/>
          </a:prstGeom>
          <a:noFill/>
          <a:ln w="9525">
            <a:noFill/>
            <a:miter lim="800000"/>
            <a:headEnd/>
            <a:tailEnd/>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199" y="1669021"/>
            <a:ext cx="3338626" cy="2656062"/>
          </a:xfrm>
          <a:prstGeom prst="rect">
            <a:avLst/>
          </a:prstGeom>
        </p:spPr>
      </p:pic>
    </p:spTree>
    <p:extLst>
      <p:ext uri="{BB962C8B-B14F-4D97-AF65-F5344CB8AC3E}">
        <p14:creationId xmlns:p14="http://schemas.microsoft.com/office/powerpoint/2010/main" val="3726087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195">
                                            <p:txEl>
                                              <p:pRg st="0" end="0"/>
                                            </p:txEl>
                                          </p:spTgt>
                                        </p:tgtEl>
                                        <p:attrNameLst>
                                          <p:attrName>style.visibility</p:attrName>
                                        </p:attrNameLst>
                                      </p:cBhvr>
                                      <p:to>
                                        <p:strVal val="visible"/>
                                      </p:to>
                                    </p:set>
                                    <p:animEffect transition="in" filter="fade">
                                      <p:cBhvr>
                                        <p:cTn id="10" dur="500"/>
                                        <p:tgtEl>
                                          <p:spTgt spid="819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Effect transition="in" filter="fade">
                                      <p:cBhvr>
                                        <p:cTn id="13" dur="500"/>
                                        <p:tgtEl>
                                          <p:spTgt spid="8195">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500"/>
                                        <p:tgtEl>
                                          <p:spTgt spid="4">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500"/>
                                        <p:tgtEl>
                                          <p:spTgt spid="4">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Avoiding Negotiation</a:t>
            </a:r>
            <a:endParaRPr lang="en-US" dirty="0" smtClean="0"/>
          </a:p>
        </p:txBody>
      </p:sp>
      <p:sp>
        <p:nvSpPr>
          <p:cNvPr id="8195" name="Content Placeholder 2"/>
          <p:cNvSpPr>
            <a:spLocks noGrp="1"/>
          </p:cNvSpPr>
          <p:nvPr>
            <p:ph sz="half" idx="1"/>
          </p:nvPr>
        </p:nvSpPr>
        <p:spPr/>
        <p:txBody>
          <a:bodyPr/>
          <a:lstStyle/>
          <a:p>
            <a:r>
              <a:rPr lang="en-US" dirty="0"/>
              <a:t>Win:Win - </a:t>
            </a:r>
            <a:r>
              <a:rPr lang="en-US" b="1" dirty="0"/>
              <a:t>Problem Solving</a:t>
            </a:r>
          </a:p>
          <a:p>
            <a:pPr lvl="1"/>
            <a:r>
              <a:rPr lang="en-US" dirty="0"/>
              <a:t>Both parties </a:t>
            </a:r>
            <a:r>
              <a:rPr lang="en-US" dirty="0" smtClean="0"/>
              <a:t>seek a resolution</a:t>
            </a:r>
            <a:endParaRPr lang="en-US" dirty="0"/>
          </a:p>
        </p:txBody>
      </p:sp>
      <p:sp>
        <p:nvSpPr>
          <p:cNvPr id="5" name="Content Placeholder 4"/>
          <p:cNvSpPr>
            <a:spLocks noGrp="1"/>
          </p:cNvSpPr>
          <p:nvPr>
            <p:ph sz="half" idx="2"/>
          </p:nvPr>
        </p:nvSpPr>
        <p:spPr/>
        <p:txBody>
          <a:bodyPr/>
          <a:lstStyle/>
          <a:p>
            <a:r>
              <a:rPr lang="en-US" dirty="0"/>
              <a:t>Lose:Lose - </a:t>
            </a:r>
            <a:r>
              <a:rPr lang="en-US" b="1" dirty="0"/>
              <a:t>Arbitration</a:t>
            </a:r>
          </a:p>
          <a:p>
            <a:pPr lvl="1"/>
            <a:r>
              <a:rPr lang="en-US" dirty="0" smtClean="0"/>
              <a:t>Unwilling to have a direct dialog? Then an Arbitrator is required</a:t>
            </a:r>
            <a:endParaRPr lang="en-US" dirty="0"/>
          </a:p>
        </p:txBody>
      </p:sp>
      <p:pic>
        <p:nvPicPr>
          <p:cNvPr id="10" name="Picture 6"/>
          <p:cNvPicPr>
            <a:picLocks noChangeAspect="1"/>
          </p:cNvPicPr>
          <p:nvPr/>
        </p:nvPicPr>
        <p:blipFill rotWithShape="1">
          <a:blip r:embed="rId3">
            <a:extLst>
              <a:ext uri="{28A0092B-C50C-407E-A947-70E740481C1C}">
                <a14:useLocalDpi xmlns:a14="http://schemas.microsoft.com/office/drawing/2010/main" val="0"/>
              </a:ext>
            </a:extLst>
          </a:blip>
          <a:srcRect t="10636" b="5732"/>
          <a:stretch/>
        </p:blipFill>
        <p:spPr bwMode="auto">
          <a:xfrm>
            <a:off x="539552" y="1707654"/>
            <a:ext cx="3080860" cy="26558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4915283" y="1765005"/>
            <a:ext cx="3631097" cy="2485718"/>
          </a:xfrm>
          <a:prstGeom prst="rect">
            <a:avLst/>
          </a:prstGeom>
          <a:noFill/>
          <a:ln w="9525">
            <a:noFill/>
            <a:miter lim="800000"/>
            <a:headEnd/>
            <a:tailEnd/>
          </a:ln>
        </p:spPr>
      </p:pic>
    </p:spTree>
    <p:extLst>
      <p:ext uri="{BB962C8B-B14F-4D97-AF65-F5344CB8AC3E}">
        <p14:creationId xmlns:p14="http://schemas.microsoft.com/office/powerpoint/2010/main" val="1240512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500"/>
                                        <p:tgtEl>
                                          <p:spTgt spid="819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195">
                                            <p:txEl>
                                              <p:pRg st="1" end="1"/>
                                            </p:txEl>
                                          </p:spTgt>
                                        </p:tgtEl>
                                        <p:attrNameLst>
                                          <p:attrName>style.visibility</p:attrName>
                                        </p:attrNameLst>
                                      </p:cBhvr>
                                      <p:to>
                                        <p:strVal val="visible"/>
                                      </p:to>
                                    </p:set>
                                    <p:animEffect transition="in" filter="fade">
                                      <p:cBhvr>
                                        <p:cTn id="10" dur="500"/>
                                        <p:tgtEl>
                                          <p:spTgt spid="819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500"/>
                                        <p:tgtEl>
                                          <p:spTgt spid="5">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smtClean="0"/>
              <a:t>What  is a Negotiation?</a:t>
            </a:r>
          </a:p>
        </p:txBody>
      </p:sp>
      <p:sp>
        <p:nvSpPr>
          <p:cNvPr id="8195" name="Content Placeholder 2"/>
          <p:cNvSpPr>
            <a:spLocks noGrp="1"/>
          </p:cNvSpPr>
          <p:nvPr>
            <p:ph sz="half" idx="1"/>
          </p:nvPr>
        </p:nvSpPr>
        <p:spPr/>
        <p:txBody>
          <a:bodyPr/>
          <a:lstStyle/>
          <a:p>
            <a:r>
              <a:rPr lang="en-US" dirty="0" smtClean="0"/>
              <a:t>Position Orientated</a:t>
            </a:r>
          </a:p>
          <a:p>
            <a:pPr lvl="1"/>
            <a:r>
              <a:rPr lang="en-US" dirty="0" smtClean="0"/>
              <a:t>Need a mandate before starting</a:t>
            </a:r>
          </a:p>
          <a:p>
            <a:pPr lvl="2"/>
            <a:r>
              <a:rPr lang="en-US" dirty="0" smtClean="0"/>
              <a:t>Follow the 5 Negotiation Stages</a:t>
            </a:r>
          </a:p>
          <a:p>
            <a:pPr lvl="1"/>
            <a:r>
              <a:rPr lang="en-US" dirty="0" smtClean="0"/>
              <a:t>Need to understand both parties objectives from the negotiation</a:t>
            </a:r>
          </a:p>
          <a:p>
            <a:pPr lvl="2"/>
            <a:r>
              <a:rPr lang="en-US" dirty="0" smtClean="0"/>
              <a:t>It helps to understand what are their motivations as well</a:t>
            </a:r>
          </a:p>
        </p:txBody>
      </p:sp>
      <p:sp>
        <p:nvSpPr>
          <p:cNvPr id="6" name="Content Placeholder 5"/>
          <p:cNvSpPr>
            <a:spLocks noGrp="1"/>
          </p:cNvSpPr>
          <p:nvPr>
            <p:ph sz="half" idx="2"/>
          </p:nvPr>
        </p:nvSpPr>
        <p:spPr>
          <a:xfrm>
            <a:off x="4746477" y="915566"/>
            <a:ext cx="4224610" cy="3725383"/>
          </a:xfrm>
        </p:spPr>
        <p:txBody>
          <a:bodyPr/>
          <a:lstStyle/>
          <a:p>
            <a:endParaRPr lang="en-US" dirty="0" smtClean="0"/>
          </a:p>
          <a:p>
            <a:endParaRPr lang="en-US" dirty="0"/>
          </a:p>
          <a:p>
            <a:endParaRPr lang="en-US" dirty="0" smtClean="0"/>
          </a:p>
          <a:p>
            <a:r>
              <a:rPr lang="en-US" dirty="0" smtClean="0"/>
              <a:t>Amicable </a:t>
            </a:r>
            <a:r>
              <a:rPr lang="en-US" dirty="0"/>
              <a:t>negotiations seek a Win:Win</a:t>
            </a:r>
          </a:p>
          <a:p>
            <a:pPr lvl="1"/>
            <a:r>
              <a:rPr lang="en-US" dirty="0"/>
              <a:t>Identify if the other party is trying to do the </a:t>
            </a:r>
            <a:r>
              <a:rPr lang="en-US" dirty="0" smtClean="0"/>
              <a:t>same</a:t>
            </a:r>
            <a:endParaRPr lang="en-US" dirty="0"/>
          </a:p>
        </p:txBody>
      </p:sp>
      <p:sp>
        <p:nvSpPr>
          <p:cNvPr id="5" name="Rectangle 4"/>
          <p:cNvSpPr/>
          <p:nvPr/>
        </p:nvSpPr>
        <p:spPr>
          <a:xfrm>
            <a:off x="296386" y="3219822"/>
            <a:ext cx="3907520" cy="1116124"/>
          </a:xfrm>
          <a:prstGeom prst="rect">
            <a:avLst/>
          </a:prstGeom>
          <a:solidFill>
            <a:schemeClr val="accent5">
              <a:lumMod val="50000"/>
            </a:schemeClr>
          </a:solidFill>
          <a:effectLst>
            <a:innerShdw blurRad="50800" dist="25400" dir="13500000">
              <a:schemeClr val="tx1">
                <a:alpha val="80000"/>
              </a:schemeClr>
            </a:innerShdw>
          </a:effectLst>
        </p:spPr>
        <p:txBody>
          <a:bodyPr wrap="square" lIns="0" tIns="1080000" rIns="396000" bIns="36000" rtlCol="0" anchor="t">
            <a:noAutofit/>
          </a:bodyPr>
          <a:lstStyle/>
          <a:p>
            <a:pPr algn="l">
              <a:lnSpc>
                <a:spcPct val="28000"/>
              </a:lnSpc>
            </a:pPr>
            <a:r>
              <a:rPr lang="en-US" sz="23900" i="1" spc="-1600" dirty="0" smtClean="0">
                <a:solidFill>
                  <a:schemeClr val="bg1">
                    <a:lumMod val="95000"/>
                    <a:alpha val="34000"/>
                  </a:schemeClr>
                </a:solidFill>
                <a:effectLst>
                  <a:innerShdw blurRad="38100" dist="12700" dir="13500000">
                    <a:prstClr val="black">
                      <a:alpha val="80000"/>
                    </a:prstClr>
                  </a:innerShdw>
                </a:effectLst>
                <a:ea typeface="Segoe UI" pitchFamily="34" charset="0"/>
              </a:rPr>
              <a:t>‘‘</a:t>
            </a:r>
            <a:endParaRPr lang="en-US" sz="23900" i="1" spc="-1600" dirty="0">
              <a:solidFill>
                <a:schemeClr val="bg1">
                  <a:lumMod val="95000"/>
                  <a:alpha val="34000"/>
                </a:schemeClr>
              </a:solidFill>
              <a:effectLst>
                <a:innerShdw blurRad="38100" dist="12700" dir="13500000">
                  <a:prstClr val="black">
                    <a:alpha val="80000"/>
                  </a:prstClr>
                </a:innerShdw>
              </a:effectLst>
              <a:ea typeface="Segoe UI" pitchFamily="34" charset="0"/>
            </a:endParaRPr>
          </a:p>
          <a:p>
            <a:pPr algn="r">
              <a:lnSpc>
                <a:spcPct val="28000"/>
              </a:lnSpc>
            </a:pPr>
            <a:r>
              <a:rPr lang="en-US" sz="23900" b="1" i="1" spc="-1600" dirty="0" smtClean="0">
                <a:solidFill>
                  <a:schemeClr val="bg1">
                    <a:lumMod val="95000"/>
                    <a:alpha val="34000"/>
                  </a:schemeClr>
                </a:solidFill>
                <a:effectLst>
                  <a:innerShdw blurRad="38100" dist="12700" dir="13500000">
                    <a:prstClr val="black">
                      <a:alpha val="80000"/>
                    </a:prstClr>
                  </a:innerShdw>
                </a:effectLst>
                <a:ea typeface="Segoe UI" pitchFamily="34" charset="0"/>
              </a:rPr>
              <a:t>’’</a:t>
            </a:r>
            <a:endParaRPr lang="en-US" sz="23900" b="1" i="1" spc="-1600" dirty="0">
              <a:solidFill>
                <a:schemeClr val="bg1">
                  <a:lumMod val="95000"/>
                  <a:alpha val="34000"/>
                </a:schemeClr>
              </a:solidFill>
              <a:effectLst>
                <a:innerShdw blurRad="38100" dist="12700" dir="13500000">
                  <a:prstClr val="black">
                    <a:alpha val="80000"/>
                  </a:prstClr>
                </a:innerShdw>
              </a:effectLst>
              <a:ea typeface="Segoe UI" pitchFamily="34" charset="0"/>
            </a:endParaRPr>
          </a:p>
        </p:txBody>
      </p:sp>
      <p:sp>
        <p:nvSpPr>
          <p:cNvPr id="7" name="Rectangle 6"/>
          <p:cNvSpPr/>
          <p:nvPr/>
        </p:nvSpPr>
        <p:spPr>
          <a:xfrm>
            <a:off x="323528" y="3255826"/>
            <a:ext cx="3852428" cy="992646"/>
          </a:xfrm>
          <a:prstGeom prst="rect">
            <a:avLst/>
          </a:prstGeom>
          <a:noFill/>
          <a:effectLst/>
        </p:spPr>
        <p:txBody>
          <a:bodyPr wrap="square" lIns="108000" tIns="288000" rIns="108000" bIns="36000" rtlCol="0" anchor="t">
            <a:noAutofit/>
          </a:bodyPr>
          <a:lstStyle/>
          <a:p>
            <a:pPr>
              <a:lnSpc>
                <a:spcPct val="74000"/>
              </a:lnSpc>
              <a:spcBef>
                <a:spcPts val="1200"/>
              </a:spcBef>
            </a:pPr>
            <a:r>
              <a:rPr lang="en-US" sz="2400" i="1" spc="-200" dirty="0" smtClean="0">
                <a:solidFill>
                  <a:schemeClr val="bg1">
                    <a:lumMod val="95000"/>
                  </a:schemeClr>
                </a:solidFill>
                <a:effectLst>
                  <a:innerShdw blurRad="76200" dist="50800" dir="13500000">
                    <a:prstClr val="black">
                      <a:alpha val="80000"/>
                    </a:prstClr>
                  </a:innerShdw>
                </a:effectLst>
                <a:ea typeface="Segoe UI" pitchFamily="34" charset="0"/>
              </a:rPr>
              <a:t>Be prepared for some Creative Thinking</a:t>
            </a:r>
            <a:endParaRPr lang="en-US" sz="2400" i="1" spc="-200" dirty="0">
              <a:solidFill>
                <a:schemeClr val="bg1">
                  <a:lumMod val="95000"/>
                </a:schemeClr>
              </a:solidFill>
              <a:effectLst>
                <a:innerShdw blurRad="76200" dist="50800" dir="13500000">
                  <a:prstClr val="black">
                    <a:alpha val="80000"/>
                  </a:prstClr>
                </a:innerShdw>
              </a:effectLst>
              <a:ea typeface="Segoe UI" pitchFamily="34" charset="0"/>
            </a:endParaRPr>
          </a:p>
        </p:txBody>
      </p:sp>
      <p:sp>
        <p:nvSpPr>
          <p:cNvPr id="8" name="Rectangle 7"/>
          <p:cNvSpPr/>
          <p:nvPr/>
        </p:nvSpPr>
        <p:spPr>
          <a:xfrm>
            <a:off x="4788024" y="915566"/>
            <a:ext cx="3960440" cy="1152128"/>
          </a:xfrm>
          <a:prstGeom prst="rect">
            <a:avLst/>
          </a:prstGeom>
          <a:solidFill>
            <a:schemeClr val="accent5">
              <a:lumMod val="50000"/>
            </a:schemeClr>
          </a:solidFill>
          <a:effectLst>
            <a:innerShdw blurRad="50800" dist="25400" dir="13500000">
              <a:schemeClr val="tx1">
                <a:alpha val="80000"/>
              </a:schemeClr>
            </a:innerShdw>
          </a:effectLst>
        </p:spPr>
        <p:txBody>
          <a:bodyPr wrap="square" lIns="0" tIns="1080000" rIns="396000" bIns="36000" rtlCol="0" anchor="t">
            <a:noAutofit/>
          </a:bodyPr>
          <a:lstStyle/>
          <a:p>
            <a:pPr algn="l">
              <a:lnSpc>
                <a:spcPct val="28000"/>
              </a:lnSpc>
            </a:pPr>
            <a:r>
              <a:rPr lang="en-US" sz="23900" i="1" spc="-1600" dirty="0" smtClean="0">
                <a:solidFill>
                  <a:schemeClr val="bg1">
                    <a:lumMod val="95000"/>
                    <a:alpha val="34000"/>
                  </a:schemeClr>
                </a:solidFill>
                <a:effectLst>
                  <a:innerShdw blurRad="38100" dist="12700" dir="13500000">
                    <a:prstClr val="black">
                      <a:alpha val="80000"/>
                    </a:prstClr>
                  </a:innerShdw>
                </a:effectLst>
                <a:ea typeface="Segoe UI" pitchFamily="34" charset="0"/>
              </a:rPr>
              <a:t>‘‘</a:t>
            </a:r>
            <a:endParaRPr lang="en-US" sz="23900" i="1" spc="-1600" dirty="0">
              <a:solidFill>
                <a:schemeClr val="bg1">
                  <a:lumMod val="95000"/>
                  <a:alpha val="34000"/>
                </a:schemeClr>
              </a:solidFill>
              <a:effectLst>
                <a:innerShdw blurRad="38100" dist="12700" dir="13500000">
                  <a:prstClr val="black">
                    <a:alpha val="80000"/>
                  </a:prstClr>
                </a:innerShdw>
              </a:effectLst>
              <a:ea typeface="Segoe UI" pitchFamily="34" charset="0"/>
            </a:endParaRPr>
          </a:p>
          <a:p>
            <a:pPr algn="r">
              <a:lnSpc>
                <a:spcPct val="28000"/>
              </a:lnSpc>
            </a:pPr>
            <a:r>
              <a:rPr lang="en-US" sz="23900" b="1" i="1" spc="-1600" dirty="0" smtClean="0">
                <a:solidFill>
                  <a:schemeClr val="bg1">
                    <a:lumMod val="95000"/>
                    <a:alpha val="34000"/>
                  </a:schemeClr>
                </a:solidFill>
                <a:effectLst>
                  <a:innerShdw blurRad="38100" dist="12700" dir="13500000">
                    <a:prstClr val="black">
                      <a:alpha val="80000"/>
                    </a:prstClr>
                  </a:innerShdw>
                </a:effectLst>
                <a:ea typeface="Segoe UI" pitchFamily="34" charset="0"/>
              </a:rPr>
              <a:t>’’</a:t>
            </a:r>
            <a:endParaRPr lang="en-US" sz="23900" b="1" i="1" spc="-1600" dirty="0">
              <a:solidFill>
                <a:schemeClr val="bg1">
                  <a:lumMod val="95000"/>
                  <a:alpha val="34000"/>
                </a:schemeClr>
              </a:solidFill>
              <a:effectLst>
                <a:innerShdw blurRad="38100" dist="12700" dir="13500000">
                  <a:prstClr val="black">
                    <a:alpha val="80000"/>
                  </a:prstClr>
                </a:innerShdw>
              </a:effectLst>
              <a:ea typeface="Segoe UI" pitchFamily="34" charset="0"/>
            </a:endParaRPr>
          </a:p>
        </p:txBody>
      </p:sp>
      <p:sp>
        <p:nvSpPr>
          <p:cNvPr id="9" name="Rectangle 8"/>
          <p:cNvSpPr/>
          <p:nvPr/>
        </p:nvSpPr>
        <p:spPr>
          <a:xfrm>
            <a:off x="4813768" y="967036"/>
            <a:ext cx="3904602" cy="992646"/>
          </a:xfrm>
          <a:prstGeom prst="rect">
            <a:avLst/>
          </a:prstGeom>
          <a:noFill/>
          <a:effectLst/>
        </p:spPr>
        <p:txBody>
          <a:bodyPr wrap="square" lIns="108000" tIns="288000" rIns="108000" bIns="36000" rtlCol="0" anchor="t">
            <a:noAutofit/>
          </a:bodyPr>
          <a:lstStyle/>
          <a:p>
            <a:pPr>
              <a:lnSpc>
                <a:spcPct val="74000"/>
              </a:lnSpc>
              <a:spcBef>
                <a:spcPts val="1200"/>
              </a:spcBef>
            </a:pPr>
            <a:r>
              <a:rPr lang="en-US" sz="2400" i="1" spc="-200" dirty="0">
                <a:solidFill>
                  <a:schemeClr val="bg1">
                    <a:lumMod val="95000"/>
                  </a:schemeClr>
                </a:solidFill>
                <a:effectLst>
                  <a:innerShdw blurRad="76200" dist="50800" dir="13500000">
                    <a:prstClr val="black">
                      <a:alpha val="80000"/>
                    </a:prstClr>
                  </a:innerShdw>
                </a:effectLst>
                <a:ea typeface="Segoe UI" pitchFamily="34" charset="0"/>
              </a:rPr>
              <a:t>Shared interests </a:t>
            </a:r>
            <a:r>
              <a:rPr lang="en-US" sz="2400" i="1" spc="-200" dirty="0" smtClean="0">
                <a:solidFill>
                  <a:schemeClr val="bg1">
                    <a:lumMod val="95000"/>
                  </a:schemeClr>
                </a:solidFill>
                <a:effectLst>
                  <a:innerShdw blurRad="76200" dist="50800" dir="13500000">
                    <a:prstClr val="black">
                      <a:alpha val="80000"/>
                    </a:prstClr>
                  </a:innerShdw>
                </a:effectLst>
                <a:ea typeface="Segoe UI" pitchFamily="34" charset="0"/>
              </a:rPr>
              <a:t>or </a:t>
            </a:r>
            <a:r>
              <a:rPr lang="en-US" sz="2400" i="1" spc="-200" dirty="0">
                <a:solidFill>
                  <a:schemeClr val="bg1">
                    <a:lumMod val="95000"/>
                  </a:schemeClr>
                </a:solidFill>
                <a:effectLst>
                  <a:innerShdw blurRad="76200" dist="50800" dir="13500000">
                    <a:prstClr val="black">
                      <a:alpha val="80000"/>
                    </a:prstClr>
                  </a:innerShdw>
                </a:effectLst>
                <a:ea typeface="Segoe UI" pitchFamily="34" charset="0"/>
              </a:rPr>
              <a:t>Shared risk </a:t>
            </a:r>
            <a:r>
              <a:rPr lang="en-US" sz="2400" i="1" spc="-200" dirty="0" smtClean="0">
                <a:solidFill>
                  <a:schemeClr val="bg1">
                    <a:lumMod val="95000"/>
                  </a:schemeClr>
                </a:solidFill>
                <a:effectLst>
                  <a:innerShdw blurRad="76200" dist="50800" dir="13500000">
                    <a:prstClr val="black">
                      <a:alpha val="80000"/>
                    </a:prstClr>
                  </a:innerShdw>
                </a:effectLst>
                <a:ea typeface="Segoe UI" pitchFamily="34" charset="0"/>
              </a:rPr>
              <a:t>can </a:t>
            </a:r>
            <a:r>
              <a:rPr lang="en-US" sz="2400" i="1" spc="-200" dirty="0">
                <a:solidFill>
                  <a:schemeClr val="bg1">
                    <a:lumMod val="95000"/>
                  </a:schemeClr>
                </a:solidFill>
                <a:effectLst>
                  <a:innerShdw blurRad="76200" dist="50800" dir="13500000">
                    <a:prstClr val="black">
                      <a:alpha val="80000"/>
                    </a:prstClr>
                  </a:innerShdw>
                </a:effectLst>
                <a:ea typeface="Segoe UI" pitchFamily="34" charset="0"/>
              </a:rPr>
              <a:t>result in a </a:t>
            </a:r>
            <a:r>
              <a:rPr lang="en-US" sz="2400" i="1" spc="-200" dirty="0" smtClean="0">
                <a:solidFill>
                  <a:schemeClr val="bg1">
                    <a:lumMod val="95000"/>
                  </a:schemeClr>
                </a:solidFill>
                <a:effectLst>
                  <a:innerShdw blurRad="76200" dist="50800" dir="13500000">
                    <a:prstClr val="black">
                      <a:alpha val="80000"/>
                    </a:prstClr>
                  </a:innerShdw>
                </a:effectLst>
                <a:ea typeface="Segoe UI" pitchFamily="34" charset="0"/>
              </a:rPr>
              <a:t>win:win</a:t>
            </a:r>
            <a:endParaRPr lang="en-US" sz="2400" i="1" spc="-200" dirty="0">
              <a:solidFill>
                <a:schemeClr val="bg1">
                  <a:lumMod val="95000"/>
                </a:schemeClr>
              </a:solidFill>
              <a:effectLst>
                <a:innerShdw blurRad="76200" dist="50800" dir="13500000">
                  <a:prstClr val="black">
                    <a:alpha val="80000"/>
                  </a:prstClr>
                </a:innerShdw>
              </a:effectLst>
              <a:ea typeface="Segoe UI" pitchFamily="34" charset="0"/>
            </a:endParaRPr>
          </a:p>
        </p:txBody>
      </p:sp>
    </p:spTree>
    <p:extLst>
      <p:ext uri="{BB962C8B-B14F-4D97-AF65-F5344CB8AC3E}">
        <p14:creationId xmlns:p14="http://schemas.microsoft.com/office/powerpoint/2010/main" val="2237023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Negotiation </a:t>
            </a:r>
            <a:r>
              <a:rPr lang="en-US" dirty="0" smtClean="0"/>
              <a:t>Mandate</a:t>
            </a:r>
            <a:r>
              <a:rPr lang="en-US" dirty="0"/>
              <a:t/>
            </a:r>
            <a:br>
              <a:rPr lang="en-US" dirty="0"/>
            </a:br>
            <a:endParaRPr lang="en-US" dirty="0"/>
          </a:p>
        </p:txBody>
      </p:sp>
      <p:sp>
        <p:nvSpPr>
          <p:cNvPr id="3" name="Content Placeholder 2"/>
          <p:cNvSpPr>
            <a:spLocks noGrp="1"/>
          </p:cNvSpPr>
          <p:nvPr>
            <p:ph sz="half" idx="1"/>
          </p:nvPr>
        </p:nvSpPr>
        <p:spPr/>
        <p:txBody>
          <a:bodyPr/>
          <a:lstStyle/>
          <a:p>
            <a:r>
              <a:rPr lang="en-US" dirty="0" smtClean="0"/>
              <a:t>Separate &amp; Understand the difference between…</a:t>
            </a:r>
          </a:p>
          <a:p>
            <a:pPr lvl="1"/>
            <a:r>
              <a:rPr lang="en-US" dirty="0"/>
              <a:t>Your </a:t>
            </a:r>
            <a:r>
              <a:rPr lang="en-US" dirty="0" smtClean="0"/>
              <a:t>Corporate goals</a:t>
            </a:r>
          </a:p>
          <a:p>
            <a:pPr lvl="1"/>
            <a:r>
              <a:rPr lang="en-US" dirty="0" smtClean="0"/>
              <a:t>Your Departmental or Regional goals</a:t>
            </a:r>
          </a:p>
          <a:p>
            <a:pPr lvl="1"/>
            <a:r>
              <a:rPr lang="en-US" dirty="0" smtClean="0"/>
              <a:t>Your Personal goals</a:t>
            </a:r>
            <a:endParaRPr lang="en-US" dirty="0"/>
          </a:p>
        </p:txBody>
      </p:sp>
      <p:sp>
        <p:nvSpPr>
          <p:cNvPr id="4" name="Content Placeholder 3"/>
          <p:cNvSpPr>
            <a:spLocks noGrp="1"/>
          </p:cNvSpPr>
          <p:nvPr>
            <p:ph sz="half" idx="2"/>
          </p:nvPr>
        </p:nvSpPr>
        <p:spPr/>
        <p:txBody>
          <a:bodyPr/>
          <a:lstStyle/>
          <a:p>
            <a:r>
              <a:rPr lang="en-US" dirty="0"/>
              <a:t>Understand your leverage</a:t>
            </a:r>
          </a:p>
          <a:p>
            <a:pPr lvl="1"/>
            <a:r>
              <a:rPr lang="en-US" dirty="0"/>
              <a:t>Your Strengths &amp; Weaknesses</a:t>
            </a:r>
          </a:p>
          <a:p>
            <a:pPr lvl="1"/>
            <a:r>
              <a:rPr lang="en-US" dirty="0"/>
              <a:t>The other party’s Strengths &amp; Weaknesses</a:t>
            </a:r>
          </a:p>
          <a:p>
            <a:r>
              <a:rPr lang="en-US" dirty="0" smtClean="0"/>
              <a:t>Scenario Planning</a:t>
            </a:r>
          </a:p>
          <a:p>
            <a:pPr lvl="1"/>
            <a:r>
              <a:rPr lang="en-US" dirty="0" smtClean="0"/>
              <a:t>Know what is your </a:t>
            </a:r>
            <a:r>
              <a:rPr lang="en-US" dirty="0"/>
              <a:t>bottom line (worst case scenario</a:t>
            </a:r>
            <a:r>
              <a:rPr lang="en-US" dirty="0" smtClean="0"/>
              <a:t>)</a:t>
            </a:r>
          </a:p>
          <a:p>
            <a:pPr lvl="2"/>
            <a:r>
              <a:rPr lang="en-US" dirty="0" smtClean="0"/>
              <a:t>What is your “Walk-away” price</a:t>
            </a:r>
            <a:endParaRPr lang="en-US" dirty="0"/>
          </a:p>
          <a:p>
            <a:pPr lvl="1"/>
            <a:r>
              <a:rPr lang="en-US" dirty="0" smtClean="0"/>
              <a:t>Agree on your </a:t>
            </a:r>
            <a:r>
              <a:rPr lang="en-US" dirty="0"/>
              <a:t>top </a:t>
            </a:r>
            <a:r>
              <a:rPr lang="en-US" dirty="0" smtClean="0"/>
              <a:t>line</a:t>
            </a:r>
            <a:br>
              <a:rPr lang="en-US" dirty="0" smtClean="0"/>
            </a:br>
            <a:r>
              <a:rPr lang="en-US" dirty="0" smtClean="0"/>
              <a:t>(best </a:t>
            </a:r>
            <a:r>
              <a:rPr lang="en-US" dirty="0"/>
              <a:t>case scenario</a:t>
            </a:r>
            <a:r>
              <a:rPr lang="en-US" dirty="0" smtClean="0"/>
              <a:t>)</a:t>
            </a:r>
            <a:endParaRPr lang="en-US" dirty="0"/>
          </a:p>
        </p:txBody>
      </p:sp>
      <p:sp>
        <p:nvSpPr>
          <p:cNvPr id="5" name="Rectangle 4"/>
          <p:cNvSpPr/>
          <p:nvPr/>
        </p:nvSpPr>
        <p:spPr>
          <a:xfrm>
            <a:off x="296386" y="3039802"/>
            <a:ext cx="3907520" cy="1116124"/>
          </a:xfrm>
          <a:prstGeom prst="rect">
            <a:avLst/>
          </a:prstGeom>
          <a:solidFill>
            <a:schemeClr val="accent5">
              <a:lumMod val="50000"/>
            </a:schemeClr>
          </a:solidFill>
          <a:effectLst>
            <a:innerShdw blurRad="50800" dist="25400" dir="13500000">
              <a:schemeClr val="tx1">
                <a:alpha val="80000"/>
              </a:schemeClr>
            </a:innerShdw>
          </a:effectLst>
        </p:spPr>
        <p:txBody>
          <a:bodyPr wrap="square" lIns="0" tIns="1080000" rIns="396000" bIns="36000" rtlCol="0" anchor="t">
            <a:noAutofit/>
          </a:bodyPr>
          <a:lstStyle/>
          <a:p>
            <a:pPr algn="l">
              <a:lnSpc>
                <a:spcPct val="28000"/>
              </a:lnSpc>
            </a:pPr>
            <a:r>
              <a:rPr lang="en-US" sz="23900" i="1" spc="-1600" dirty="0" smtClean="0">
                <a:solidFill>
                  <a:schemeClr val="bg1">
                    <a:lumMod val="95000"/>
                    <a:alpha val="34000"/>
                  </a:schemeClr>
                </a:solidFill>
                <a:effectLst>
                  <a:innerShdw blurRad="38100" dist="12700" dir="13500000">
                    <a:prstClr val="black">
                      <a:alpha val="80000"/>
                    </a:prstClr>
                  </a:innerShdw>
                </a:effectLst>
                <a:ea typeface="Segoe UI" pitchFamily="34" charset="0"/>
              </a:rPr>
              <a:t>‘‘</a:t>
            </a:r>
            <a:endParaRPr lang="en-US" sz="23900" i="1" spc="-1600" dirty="0">
              <a:solidFill>
                <a:schemeClr val="bg1">
                  <a:lumMod val="95000"/>
                  <a:alpha val="34000"/>
                </a:schemeClr>
              </a:solidFill>
              <a:effectLst>
                <a:innerShdw blurRad="38100" dist="12700" dir="13500000">
                  <a:prstClr val="black">
                    <a:alpha val="80000"/>
                  </a:prstClr>
                </a:innerShdw>
              </a:effectLst>
              <a:ea typeface="Segoe UI" pitchFamily="34" charset="0"/>
            </a:endParaRPr>
          </a:p>
          <a:p>
            <a:pPr algn="r">
              <a:lnSpc>
                <a:spcPct val="28000"/>
              </a:lnSpc>
            </a:pPr>
            <a:r>
              <a:rPr lang="en-US" sz="23900" b="1" i="1" spc="-1600" dirty="0" smtClean="0">
                <a:solidFill>
                  <a:schemeClr val="bg1">
                    <a:lumMod val="95000"/>
                    <a:alpha val="34000"/>
                  </a:schemeClr>
                </a:solidFill>
                <a:effectLst>
                  <a:innerShdw blurRad="38100" dist="12700" dir="13500000">
                    <a:prstClr val="black">
                      <a:alpha val="80000"/>
                    </a:prstClr>
                  </a:innerShdw>
                </a:effectLst>
                <a:ea typeface="Segoe UI" pitchFamily="34" charset="0"/>
              </a:rPr>
              <a:t>’’</a:t>
            </a:r>
            <a:endParaRPr lang="en-US" sz="23900" b="1" i="1" spc="-1600" dirty="0">
              <a:solidFill>
                <a:schemeClr val="bg1">
                  <a:lumMod val="95000"/>
                  <a:alpha val="34000"/>
                </a:schemeClr>
              </a:solidFill>
              <a:effectLst>
                <a:innerShdw blurRad="38100" dist="12700" dir="13500000">
                  <a:prstClr val="black">
                    <a:alpha val="80000"/>
                  </a:prstClr>
                </a:innerShdw>
              </a:effectLst>
              <a:ea typeface="Segoe UI" pitchFamily="34" charset="0"/>
            </a:endParaRPr>
          </a:p>
        </p:txBody>
      </p:sp>
      <p:sp>
        <p:nvSpPr>
          <p:cNvPr id="6" name="Rectangle 5"/>
          <p:cNvSpPr/>
          <p:nvPr/>
        </p:nvSpPr>
        <p:spPr>
          <a:xfrm>
            <a:off x="323528" y="3075806"/>
            <a:ext cx="3852428" cy="992646"/>
          </a:xfrm>
          <a:prstGeom prst="rect">
            <a:avLst/>
          </a:prstGeom>
          <a:noFill/>
          <a:effectLst/>
        </p:spPr>
        <p:txBody>
          <a:bodyPr wrap="square" lIns="108000" tIns="288000" rIns="108000" bIns="36000" rtlCol="0" anchor="t">
            <a:noAutofit/>
          </a:bodyPr>
          <a:lstStyle/>
          <a:p>
            <a:pPr>
              <a:lnSpc>
                <a:spcPct val="74000"/>
              </a:lnSpc>
              <a:spcBef>
                <a:spcPts val="1200"/>
              </a:spcBef>
            </a:pPr>
            <a:r>
              <a:rPr lang="en-US" sz="2400" i="1" spc="-200" dirty="0">
                <a:solidFill>
                  <a:schemeClr val="bg1">
                    <a:lumMod val="95000"/>
                  </a:schemeClr>
                </a:solidFill>
                <a:effectLst>
                  <a:innerShdw blurRad="76200" dist="50800" dir="13500000">
                    <a:prstClr val="black">
                      <a:alpha val="80000"/>
                    </a:prstClr>
                  </a:innerShdw>
                </a:effectLst>
                <a:ea typeface="Segoe UI" pitchFamily="34" charset="0"/>
              </a:rPr>
              <a:t>Plan your goals &amp; contingencies…</a:t>
            </a:r>
          </a:p>
        </p:txBody>
      </p:sp>
    </p:spTree>
    <p:extLst>
      <p:ext uri="{BB962C8B-B14F-4D97-AF65-F5344CB8AC3E}">
        <p14:creationId xmlns:p14="http://schemas.microsoft.com/office/powerpoint/2010/main" val="333360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heme/theme1.xml><?xml version="1.0" encoding="utf-8"?>
<a:theme xmlns:a="http://schemas.openxmlformats.org/drawingml/2006/main" name="Cognitive Security">
  <a:themeElements>
    <a:clrScheme name="EST OLP">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alpha val="20000"/>
          </a:schemeClr>
        </a:solidFill>
        <a:ln>
          <a:solidFill>
            <a:schemeClr val="accent1"/>
          </a:solidFill>
        </a:ln>
      </a:spPr>
      <a:bodyPr vert="horz" wrap="square" lIns="0" tIns="0" rIns="0" bIns="0" rtlCol="0" anchor="ctr">
        <a:noAutofit/>
      </a:bodyPr>
      <a:lstStyle>
        <a:defPPr algn="r">
          <a:lnSpc>
            <a:spcPct val="80000"/>
          </a:lnSpc>
          <a:defRPr sz="2400" b="0" i="0" dirty="0" smtClean="0">
            <a:solidFill>
              <a:schemeClr val="accent5">
                <a:lumMod val="50000"/>
              </a:schemeClr>
            </a:solidFill>
            <a:effectLst/>
            <a:ea typeface="Segoe UI" pitchFamily="34" charset="0"/>
          </a:defRPr>
        </a:defPPr>
      </a:lstStyle>
    </a:spDef>
    <a:lnDef>
      <a:spPr>
        <a:ln w="12700">
          <a:solidFill>
            <a:schemeClr val="accent1">
              <a:lumMod val="75000"/>
              <a:alpha val="40000"/>
            </a:schemeClr>
          </a:solidFill>
          <a:tailEnd type="none" w="sm" len="med"/>
        </a:ln>
        <a:effectLst>
          <a:outerShdw blurRad="50800" dist="38100" dir="2700000" algn="tl" rotWithShape="0">
            <a:prstClr val="black">
              <a:alpha val="40000"/>
            </a:prstClr>
          </a:outerShdw>
        </a:effectLst>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ctr">
          <a:lnSpc>
            <a:spcPct val="85000"/>
          </a:lnSpc>
          <a:defRPr sz="1100" b="1" dirty="0" smtClean="0">
            <a:solidFill>
              <a:schemeClr val="bg1"/>
            </a:solidFill>
            <a:latin typeface="+mj-lt"/>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Cognitive Security</Template>
  <TotalTime>30155</TotalTime>
  <Words>1310</Words>
  <Application>Microsoft Office PowerPoint</Application>
  <PresentationFormat>On-screen Show (16:9)</PresentationFormat>
  <Paragraphs>329</Paragraphs>
  <Slides>26</Slides>
  <Notes>20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Cognitive Security</vt:lpstr>
      <vt:lpstr>Successful Negotiation Skills</vt:lpstr>
      <vt:lpstr>Download the Original Presentation</vt:lpstr>
      <vt:lpstr>Agenda</vt:lpstr>
      <vt:lpstr>Definitions </vt:lpstr>
      <vt:lpstr>Principles</vt:lpstr>
      <vt:lpstr>Avoiding Negotiation</vt:lpstr>
      <vt:lpstr>Avoiding Negotiation</vt:lpstr>
      <vt:lpstr>What  is a Negotiation?</vt:lpstr>
      <vt:lpstr>Negotiation Mandate </vt:lpstr>
      <vt:lpstr>Negotiation Is…</vt:lpstr>
      <vt:lpstr>Negotiation Stages</vt:lpstr>
      <vt:lpstr>1. Planning – Tactics &amp; Strategy</vt:lpstr>
      <vt:lpstr>1. Planning - Soft, Hard or Honorable</vt:lpstr>
      <vt:lpstr>1. Planning – Team Roles</vt:lpstr>
      <vt:lpstr>2. Discussion</vt:lpstr>
      <vt:lpstr>3. Propose</vt:lpstr>
      <vt:lpstr>3. Propose</vt:lpstr>
      <vt:lpstr>4. Trade – Do’s</vt:lpstr>
      <vt:lpstr>4. Trade  - Don’t’s</vt:lpstr>
      <vt:lpstr>4. Trade</vt:lpstr>
      <vt:lpstr>4. Trade</vt:lpstr>
      <vt:lpstr>5. Agreement - Checklist</vt:lpstr>
      <vt:lpstr>5. Agreement - Never…</vt:lpstr>
      <vt:lpstr>PowerPoint Presentation</vt:lpstr>
      <vt:lpstr>Synopsis – Successful Negotiation Skills</vt:lpstr>
      <vt:lpstr>Tags</vt:lpstr>
    </vt:vector>
  </TitlesOfParts>
  <Company>AT&amp;T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IDC Presentation</dc:title>
  <dc:creator>Gabriel Dusil</dc:creator>
  <cp:lastModifiedBy>Gabriel Dusil</cp:lastModifiedBy>
  <cp:revision>3674</cp:revision>
  <dcterms:created xsi:type="dcterms:W3CDTF">2007-11-07T19:28:56Z</dcterms:created>
  <dcterms:modified xsi:type="dcterms:W3CDTF">2013-04-25T12:04:58Z</dcterms:modified>
</cp:coreProperties>
</file>