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31"/>
  </p:notesMasterIdLst>
  <p:handoutMasterIdLst>
    <p:handoutMasterId r:id="rId32"/>
  </p:handoutMasterIdLst>
  <p:sldIdLst>
    <p:sldId id="1288" r:id="rId2"/>
    <p:sldId id="1289" r:id="rId3"/>
    <p:sldId id="1290" r:id="rId4"/>
    <p:sldId id="1291" r:id="rId5"/>
    <p:sldId id="1292" r:id="rId6"/>
    <p:sldId id="1293" r:id="rId7"/>
    <p:sldId id="1294" r:id="rId8"/>
    <p:sldId id="1295" r:id="rId9"/>
    <p:sldId id="1296" r:id="rId10"/>
    <p:sldId id="1297" r:id="rId11"/>
    <p:sldId id="1298" r:id="rId12"/>
    <p:sldId id="1299" r:id="rId13"/>
    <p:sldId id="1300" r:id="rId14"/>
    <p:sldId id="1301" r:id="rId15"/>
    <p:sldId id="1302" r:id="rId16"/>
    <p:sldId id="1303" r:id="rId17"/>
    <p:sldId id="1304" r:id="rId18"/>
    <p:sldId id="1305" r:id="rId19"/>
    <p:sldId id="1306" r:id="rId20"/>
    <p:sldId id="1307" r:id="rId21"/>
    <p:sldId id="1308" r:id="rId22"/>
    <p:sldId id="1309" r:id="rId23"/>
    <p:sldId id="1310" r:id="rId24"/>
    <p:sldId id="1311" r:id="rId25"/>
    <p:sldId id="1312" r:id="rId26"/>
    <p:sldId id="1316" r:id="rId27"/>
    <p:sldId id="1313" r:id="rId28"/>
    <p:sldId id="1314" r:id="rId29"/>
    <p:sldId id="1315" r:id="rId30"/>
  </p:sldIdLst>
  <p:sldSz cx="9906000" cy="6858000" type="A4"/>
  <p:notesSz cx="6797675" cy="9874250"/>
  <p:defaultTextStyle>
    <a:defPPr>
      <a:defRPr lang="en-US"/>
    </a:defPPr>
    <a:lvl1pPr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2pPr>
    <a:lvl3pPr marL="9144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3pPr>
    <a:lvl4pPr marL="13716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4pPr>
    <a:lvl5pPr marL="18288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5pPr>
    <a:lvl6pPr marL="22860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6pPr>
    <a:lvl7pPr marL="27432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7pPr>
    <a:lvl8pPr marL="32004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8pPr>
    <a:lvl9pPr marL="36576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lhajhasan" initials="" lastIdx="3" clrIdx="0"/>
  <p:cmAuthor id="1" name="paneko1" initials="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F1D"/>
    <a:srgbClr val="A97A2D"/>
    <a:srgbClr val="664B20"/>
    <a:srgbClr val="93C03A"/>
    <a:srgbClr val="769735"/>
    <a:srgbClr val="B2D36F"/>
    <a:srgbClr val="898B29"/>
    <a:srgbClr val="666822"/>
    <a:srgbClr val="4E6323"/>
    <a:srgbClr val="7EA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64" autoAdjust="0"/>
    <p:restoredTop sz="96985" autoAdjust="0"/>
  </p:normalViewPr>
  <p:slideViewPr>
    <p:cSldViewPr snapToGrid="0">
      <p:cViewPr varScale="1">
        <p:scale>
          <a:sx n="80" d="100"/>
          <a:sy n="80" d="100"/>
        </p:scale>
        <p:origin x="-972" y="-90"/>
      </p:cViewPr>
      <p:guideLst>
        <p:guide orient="horz" pos="2160"/>
        <p:guide pos="3120"/>
      </p:guideLst>
    </p:cSldViewPr>
  </p:slideViewPr>
  <p:outlineViewPr>
    <p:cViewPr>
      <p:scale>
        <a:sx n="33" d="100"/>
        <a:sy n="33" d="100"/>
      </p:scale>
      <p:origin x="36" y="315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66" d="100"/>
          <a:sy n="66" d="100"/>
        </p:scale>
        <p:origin x="-3240" y="-96"/>
      </p:cViewPr>
      <p:guideLst>
        <p:guide orient="horz" pos="3110"/>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B!%20Dusil,%20Gabriel\Employment\Cognitive%20Security\Marketing,%20Sales%20&amp;%20Competition\Spec%20Sheet%20-%20Cognitive%20Security%20(Corporate%20Overview,%20v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hPercent val="10"/>
      <c:rotY val="190"/>
      <c:depthPercent val="80"/>
      <c:rAngAx val="0"/>
      <c:perspective val="20"/>
    </c:view3D>
    <c:floor>
      <c:thickness val="0"/>
    </c:floor>
    <c:sideWall>
      <c:thickness val="0"/>
    </c:sideWall>
    <c:backWall>
      <c:thickness val="0"/>
    </c:backWall>
    <c:plotArea>
      <c:layout>
        <c:manualLayout>
          <c:layoutTarget val="inner"/>
          <c:xMode val="edge"/>
          <c:yMode val="edge"/>
          <c:x val="2.4275858764005342E-2"/>
          <c:y val="0.10192671674019563"/>
          <c:w val="0.84367688802929242"/>
          <c:h val="0.67141688875645722"/>
        </c:manualLayout>
      </c:layout>
      <c:pie3DChart>
        <c:varyColors val="1"/>
        <c:ser>
          <c:idx val="0"/>
          <c:order val="0"/>
          <c:tx>
            <c:strRef>
              <c:f>'Corporate Overview'!$B$145</c:f>
              <c:strCache>
                <c:ptCount val="1"/>
                <c:pt idx="0">
                  <c:v>C&amp;C</c:v>
                </c:pt>
              </c:strCache>
            </c:strRef>
          </c:tx>
          <c:explosion val="6"/>
          <c:dPt>
            <c:idx val="0"/>
            <c:bubble3D val="0"/>
            <c:explosion val="10"/>
          </c:dPt>
          <c:dPt>
            <c:idx val="1"/>
            <c:bubble3D val="0"/>
          </c:dPt>
          <c:dPt>
            <c:idx val="2"/>
            <c:bubble3D val="0"/>
          </c:dPt>
          <c:dPt>
            <c:idx val="3"/>
            <c:bubble3D val="0"/>
          </c:dPt>
          <c:dPt>
            <c:idx val="4"/>
            <c:bubble3D val="0"/>
          </c:dPt>
          <c:dPt>
            <c:idx val="5"/>
            <c:bubble3D val="0"/>
          </c:dPt>
          <c:dLbls>
            <c:dLbl>
              <c:idx val="0"/>
              <c:layout>
                <c:manualLayout>
                  <c:x val="0.20514449380849464"/>
                  <c:y val="2.2245572008224267E-2"/>
                </c:manualLayout>
              </c:layout>
              <c:tx>
                <c:rich>
                  <a:bodyPr/>
                  <a:lstStyle/>
                  <a:p>
                    <a:pPr>
                      <a:defRPr>
                        <a:solidFill>
                          <a:schemeClr val="bg1"/>
                        </a:solidFill>
                        <a:latin typeface="DINPro-Medium" pitchFamily="50" charset="0"/>
                      </a:defRPr>
                    </a:pPr>
                    <a:r>
                      <a:rPr lang="en-US" dirty="0">
                        <a:latin typeface="Arial Unicode MS" pitchFamily="34" charset="-128"/>
                      </a:rPr>
                      <a:t>United States
44%</a:t>
                    </a:r>
                  </a:p>
                </c:rich>
              </c:tx>
              <c:spPr/>
              <c:dLblPos val="bestFit"/>
              <c:showLegendKey val="1"/>
              <c:showVal val="0"/>
              <c:showCatName val="1"/>
              <c:showSerName val="0"/>
              <c:showPercent val="1"/>
              <c:showBubbleSize val="0"/>
            </c:dLbl>
            <c:dLbl>
              <c:idx val="1"/>
              <c:layout>
                <c:manualLayout>
                  <c:x val="-0.1395769462963829"/>
                  <c:y val="0.1350946303442449"/>
                </c:manualLayout>
              </c:layout>
              <c:tx>
                <c:rich>
                  <a:bodyPr/>
                  <a:lstStyle/>
                  <a:p>
                    <a:pPr>
                      <a:defRPr>
                        <a:solidFill>
                          <a:schemeClr val="bg1"/>
                        </a:solidFill>
                        <a:latin typeface="DINPro-Medium" pitchFamily="50" charset="0"/>
                      </a:defRPr>
                    </a:pPr>
                    <a:r>
                      <a:rPr lang="en-US" dirty="0" smtClean="0">
                        <a:solidFill>
                          <a:schemeClr val="bg1"/>
                        </a:solidFill>
                        <a:latin typeface="Arial Unicode MS" pitchFamily="34" charset="-128"/>
                      </a:rPr>
                      <a:t>Russia</a:t>
                    </a:r>
                    <a:r>
                      <a:rPr lang="en-US" dirty="0">
                        <a:solidFill>
                          <a:schemeClr val="bg1"/>
                        </a:solidFill>
                        <a:latin typeface="Arial Unicode MS" pitchFamily="34" charset="-128"/>
                      </a:rPr>
                      <a:t>
17%</a:t>
                    </a:r>
                  </a:p>
                </c:rich>
              </c:tx>
              <c:spPr/>
              <c:dLblPos val="bestFit"/>
              <c:showLegendKey val="1"/>
              <c:showVal val="0"/>
              <c:showCatName val="1"/>
              <c:showSerName val="0"/>
              <c:showPercent val="1"/>
              <c:showBubbleSize val="0"/>
            </c:dLbl>
            <c:dLbl>
              <c:idx val="2"/>
              <c:layout>
                <c:manualLayout>
                  <c:x val="-9.2085950511645254E-2"/>
                  <c:y val="-8.5660171091636261E-2"/>
                </c:manualLayout>
              </c:layout>
              <c:tx>
                <c:rich>
                  <a:bodyPr/>
                  <a:lstStyle/>
                  <a:p>
                    <a:r>
                      <a:rPr lang="en-US" dirty="0">
                        <a:latin typeface="Arial Unicode MS" pitchFamily="34" charset="-128"/>
                      </a:rPr>
                      <a:t>Germany
8%</a:t>
                    </a:r>
                  </a:p>
                </c:rich>
              </c:tx>
              <c:dLblPos val="bestFit"/>
              <c:showLegendKey val="1"/>
              <c:showVal val="0"/>
              <c:showCatName val="1"/>
              <c:showSerName val="0"/>
              <c:showPercent val="1"/>
              <c:showBubbleSize val="0"/>
            </c:dLbl>
            <c:dLbl>
              <c:idx val="3"/>
              <c:layout>
                <c:manualLayout>
                  <c:x val="-2.1145820309941835E-2"/>
                  <c:y val="-6.937222418237915E-2"/>
                </c:manualLayout>
              </c:layout>
              <c:tx>
                <c:rich>
                  <a:bodyPr/>
                  <a:lstStyle/>
                  <a:p>
                    <a:r>
                      <a:rPr lang="en-US" dirty="0">
                        <a:latin typeface="Arial Unicode MS" pitchFamily="34" charset="-128"/>
                      </a:rPr>
                      <a:t>Ukraine
7%</a:t>
                    </a:r>
                  </a:p>
                </c:rich>
              </c:tx>
              <c:dLblPos val="bestFit"/>
              <c:showLegendKey val="1"/>
              <c:showVal val="0"/>
              <c:showCatName val="1"/>
              <c:showSerName val="0"/>
              <c:showPercent val="1"/>
              <c:showBubbleSize val="0"/>
            </c:dLbl>
            <c:dLbl>
              <c:idx val="4"/>
              <c:layout>
                <c:manualLayout>
                  <c:x val="6.0402957139789727E-4"/>
                  <c:y val="-5.4201017479993951E-2"/>
                </c:manualLayout>
              </c:layout>
              <c:tx>
                <c:rich>
                  <a:bodyPr/>
                  <a:lstStyle/>
                  <a:p>
                    <a:r>
                      <a:rPr lang="en-US" dirty="0">
                        <a:latin typeface="Arial Unicode MS" pitchFamily="34" charset="-128"/>
                      </a:rPr>
                      <a:t>Azerbaijan
6%</a:t>
                    </a:r>
                  </a:p>
                </c:rich>
              </c:tx>
              <c:dLblPos val="bestFit"/>
              <c:showLegendKey val="1"/>
              <c:showVal val="0"/>
              <c:showCatName val="1"/>
              <c:showSerName val="0"/>
              <c:showPercent val="1"/>
              <c:showBubbleSize val="0"/>
            </c:dLbl>
            <c:dLbl>
              <c:idx val="5"/>
              <c:layout>
                <c:manualLayout>
                  <c:x val="9.7396168158078736E-2"/>
                  <c:y val="7.5711463296456137E-3"/>
                </c:manualLayout>
              </c:layout>
              <c:tx>
                <c:rich>
                  <a:bodyPr/>
                  <a:lstStyle/>
                  <a:p>
                    <a:r>
                      <a:rPr lang="en-US" dirty="0">
                        <a:latin typeface="Arial Unicode MS" pitchFamily="34" charset="-128"/>
                      </a:rPr>
                      <a:t>United Kingdom
5%</a:t>
                    </a:r>
                  </a:p>
                </c:rich>
              </c:tx>
              <c:dLblPos val="bestFit"/>
              <c:showLegendKey val="1"/>
              <c:showVal val="0"/>
              <c:showCatName val="1"/>
              <c:showSerName val="0"/>
              <c:showPercent val="1"/>
              <c:showBubbleSize val="0"/>
            </c:dLbl>
            <c:dLbl>
              <c:idx val="6"/>
              <c:layout>
                <c:manualLayout>
                  <c:x val="7.1927575996806561E-2"/>
                  <c:y val="-7.001211161241272E-2"/>
                </c:manualLayout>
              </c:layout>
              <c:tx>
                <c:rich>
                  <a:bodyPr/>
                  <a:lstStyle/>
                  <a:p>
                    <a:r>
                      <a:rPr lang="en-US" dirty="0">
                        <a:latin typeface="Arial Unicode MS" pitchFamily="34" charset="-128"/>
                      </a:rPr>
                      <a:t>Italy
4%</a:t>
                    </a:r>
                  </a:p>
                </c:rich>
              </c:tx>
              <c:dLblPos val="bestFit"/>
              <c:showLegendKey val="1"/>
              <c:showVal val="0"/>
              <c:showCatName val="1"/>
              <c:showSerName val="0"/>
              <c:showPercent val="1"/>
              <c:showBubbleSize val="0"/>
            </c:dLbl>
            <c:dLbl>
              <c:idx val="7"/>
              <c:layout>
                <c:manualLayout>
                  <c:x val="7.2898247870117347E-3"/>
                  <c:y val="-3.0029470475128012E-2"/>
                </c:manualLayout>
              </c:layout>
              <c:tx>
                <c:rich>
                  <a:bodyPr/>
                  <a:lstStyle/>
                  <a:p>
                    <a:r>
                      <a:rPr lang="en-US" dirty="0">
                        <a:latin typeface="Arial Unicode MS" pitchFamily="34" charset="-128"/>
                      </a:rPr>
                      <a:t>Romania
4%</a:t>
                    </a:r>
                  </a:p>
                </c:rich>
              </c:tx>
              <c:dLblPos val="bestFit"/>
              <c:showLegendKey val="1"/>
              <c:showVal val="0"/>
              <c:showCatName val="1"/>
              <c:showSerName val="0"/>
              <c:showPercent val="1"/>
              <c:showBubbleSize val="0"/>
            </c:dLbl>
            <c:dLbl>
              <c:idx val="8"/>
              <c:layout>
                <c:manualLayout>
                  <c:x val="-0.25836187762745982"/>
                  <c:y val="-5.9849073691989968E-2"/>
                </c:manualLayout>
              </c:layout>
              <c:tx>
                <c:rich>
                  <a:bodyPr/>
                  <a:lstStyle/>
                  <a:p>
                    <a:r>
                      <a:rPr lang="en-US" dirty="0">
                        <a:latin typeface="Arial Unicode MS" pitchFamily="34" charset="-128"/>
                      </a:rPr>
                      <a:t>Netherlands
3%</a:t>
                    </a:r>
                  </a:p>
                </c:rich>
              </c:tx>
              <c:dLblPos val="bestFit"/>
              <c:showLegendKey val="1"/>
              <c:showVal val="0"/>
              <c:showCatName val="1"/>
              <c:showSerName val="0"/>
              <c:showPercent val="1"/>
              <c:showBubbleSize val="0"/>
            </c:dLbl>
            <c:dLbl>
              <c:idx val="9"/>
              <c:layout>
                <c:manualLayout>
                  <c:x val="-0.27580357534374911"/>
                  <c:y val="-0.1759457561818395"/>
                </c:manualLayout>
              </c:layout>
              <c:tx>
                <c:rich>
                  <a:bodyPr/>
                  <a:lstStyle/>
                  <a:p>
                    <a:r>
                      <a:rPr lang="en-US" dirty="0">
                        <a:latin typeface="Arial Unicode MS" pitchFamily="34" charset="-128"/>
                      </a:rPr>
                      <a:t>Canada
2%</a:t>
                    </a:r>
                  </a:p>
                </c:rich>
              </c:tx>
              <c:dLblPos val="bestFit"/>
              <c:showLegendKey val="1"/>
              <c:showVal val="0"/>
              <c:showCatName val="1"/>
              <c:showSerName val="0"/>
              <c:showPercent val="1"/>
              <c:showBubbleSize val="0"/>
            </c:dLbl>
            <c:txPr>
              <a:bodyPr/>
              <a:lstStyle/>
              <a:p>
                <a:pPr>
                  <a:defRPr>
                    <a:latin typeface="DINPro-Medium" pitchFamily="50" charset="0"/>
                  </a:defRPr>
                </a:pPr>
                <a:endParaRPr lang="en-US"/>
              </a:p>
            </c:txPr>
            <c:dLblPos val="bestFit"/>
            <c:showLegendKey val="1"/>
            <c:showVal val="0"/>
            <c:showCatName val="1"/>
            <c:showSerName val="0"/>
            <c:showPercent val="1"/>
            <c:showBubbleSize val="0"/>
            <c:showLeaderLines val="0"/>
          </c:dLbls>
          <c:cat>
            <c:strRef>
              <c:f>'Corporate Overview'!$A$146:$A$155</c:f>
              <c:strCache>
                <c:ptCount val="10"/>
                <c:pt idx="0">
                  <c:v>United States</c:v>
                </c:pt>
                <c:pt idx="1">
                  <c:v>Russian Federation</c:v>
                </c:pt>
                <c:pt idx="2">
                  <c:v>Germany</c:v>
                </c:pt>
                <c:pt idx="3">
                  <c:v>Ukraine</c:v>
                </c:pt>
                <c:pt idx="4">
                  <c:v>Azerbaijan</c:v>
                </c:pt>
                <c:pt idx="5">
                  <c:v>United Kingdom</c:v>
                </c:pt>
                <c:pt idx="6">
                  <c:v>Italy</c:v>
                </c:pt>
                <c:pt idx="7">
                  <c:v>Romania</c:v>
                </c:pt>
                <c:pt idx="8">
                  <c:v>Netherlands</c:v>
                </c:pt>
                <c:pt idx="9">
                  <c:v>Canada</c:v>
                </c:pt>
              </c:strCache>
            </c:strRef>
          </c:cat>
          <c:val>
            <c:numRef>
              <c:f>'Corporate Overview'!$B$146:$B$155</c:f>
              <c:numCache>
                <c:formatCode>General</c:formatCode>
                <c:ptCount val="10"/>
                <c:pt idx="0">
                  <c:v>103</c:v>
                </c:pt>
                <c:pt idx="1">
                  <c:v>41</c:v>
                </c:pt>
                <c:pt idx="2">
                  <c:v>18</c:v>
                </c:pt>
                <c:pt idx="3">
                  <c:v>17</c:v>
                </c:pt>
                <c:pt idx="4">
                  <c:v>15</c:v>
                </c:pt>
                <c:pt idx="5">
                  <c:v>12</c:v>
                </c:pt>
                <c:pt idx="6">
                  <c:v>10</c:v>
                </c:pt>
                <c:pt idx="7">
                  <c:v>9</c:v>
                </c:pt>
                <c:pt idx="8">
                  <c:v>6</c:v>
                </c:pt>
                <c:pt idx="9">
                  <c:v>5</c:v>
                </c:pt>
              </c:numCache>
            </c:numRef>
          </c:val>
        </c:ser>
        <c:dLbls>
          <c:showLegendKey val="0"/>
          <c:showVal val="0"/>
          <c:showCatName val="0"/>
          <c:showSerName val="0"/>
          <c:showPercent val="0"/>
          <c:showBubbleSize val="0"/>
          <c:showLeaderLines val="0"/>
        </c:dLbls>
      </c:pie3DChart>
    </c:plotArea>
    <c:plotVisOnly val="1"/>
    <c:dispBlanksAs val="gap"/>
    <c:showDLblsOverMax val="0"/>
  </c:chart>
  <c:spPr>
    <a:noFill/>
    <a:ln>
      <a:noFill/>
    </a:ln>
  </c:spPr>
  <c:txPr>
    <a:bodyPr/>
    <a:lstStyle/>
    <a:p>
      <a:pPr>
        <a:defRPr sz="16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image" Target="../media/image8.gif"/><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image" Target="../media/image8.gif"/><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B4CAD-0158-4A24-8ADB-5F16A14834AE}" type="doc">
      <dgm:prSet loTypeId="urn:microsoft.com/office/officeart/2008/layout/PictureStrips" loCatId="picture" qsTypeId="urn:microsoft.com/office/officeart/2005/8/quickstyle/simple5" qsCatId="simple" csTypeId="urn:microsoft.com/office/officeart/2005/8/colors/accent2_1" csCatId="accent2" phldr="1"/>
      <dgm:spPr/>
      <dgm:t>
        <a:bodyPr/>
        <a:lstStyle/>
        <a:p>
          <a:endParaRPr lang="en-US"/>
        </a:p>
      </dgm:t>
    </dgm:pt>
    <dgm:pt modelId="{3D5FC81C-08CA-4899-B171-2D6692F5B547}">
      <dgm:prSet phldrT="[Tex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200"/>
            </a:spcAft>
          </a:pPr>
          <a:r>
            <a:rPr lang="en-US" sz="2400" b="0" cap="none" spc="0" dirty="0" smtClean="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rPr>
            <a:t>Vulnerability</a:t>
          </a:r>
          <a:endParaRPr lang="en-US" sz="2400" b="0" dirty="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endParaRPr>
        </a:p>
      </dgm:t>
    </dgm:pt>
    <dgm:pt modelId="{49E11DFA-F506-4DBE-A229-719F2E095FB0}" type="parTrans" cxnId="{3031D95D-E04A-4FED-BAB9-0952E08870D5}">
      <dgm:prSet/>
      <dgm:spPr/>
      <dgm:t>
        <a:bodyPr/>
        <a:lstStyle/>
        <a:p>
          <a:pPr>
            <a:lnSpc>
              <a:spcPct val="80000"/>
            </a:lnSpc>
          </a:pPr>
          <a:endParaRPr lang="en-US" sz="1800">
            <a:latin typeface="+mj-lt"/>
          </a:endParaRPr>
        </a:p>
      </dgm:t>
    </dgm:pt>
    <dgm:pt modelId="{62542BCB-B70A-4D2E-B59C-93CEA0A31455}" type="sibTrans" cxnId="{3031D95D-E04A-4FED-BAB9-0952E08870D5}">
      <dgm:prSet/>
      <dgm:spPr/>
      <dgm:t>
        <a:bodyPr/>
        <a:lstStyle/>
        <a:p>
          <a:pPr>
            <a:lnSpc>
              <a:spcPct val="80000"/>
            </a:lnSpc>
          </a:pPr>
          <a:endParaRPr lang="en-US" sz="1800">
            <a:latin typeface="+mj-lt"/>
          </a:endParaRPr>
        </a:p>
      </dgm:t>
    </dgm:pt>
    <dgm:pt modelId="{D2D3462D-641E-48DA-AEBB-27C7B82DDB7C}">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ct val="15000"/>
            </a:spcAft>
          </a:pPr>
          <a:r>
            <a:rPr lang="en-US" sz="1800" dirty="0" smtClean="0">
              <a:latin typeface="+mj-lt"/>
            </a:rPr>
            <a:t>A bug, glitch, hole, or flaw in a network, application or database</a:t>
          </a:r>
        </a:p>
      </dgm:t>
    </dgm:pt>
    <dgm:pt modelId="{6E64FC93-2EE6-4CE6-AA38-F8E002DB7C70}" type="parTrans" cxnId="{9DCE2EBE-EB2A-4AD5-9295-C77EB8AA9969}">
      <dgm:prSet/>
      <dgm:spPr/>
      <dgm:t>
        <a:bodyPr/>
        <a:lstStyle/>
        <a:p>
          <a:pPr>
            <a:lnSpc>
              <a:spcPct val="80000"/>
            </a:lnSpc>
          </a:pPr>
          <a:endParaRPr lang="en-US" sz="1800">
            <a:latin typeface="+mj-lt"/>
          </a:endParaRPr>
        </a:p>
      </dgm:t>
    </dgm:pt>
    <dgm:pt modelId="{15BD09AE-1D8D-42A8-8784-91003DC6E51E}" type="sibTrans" cxnId="{9DCE2EBE-EB2A-4AD5-9295-C77EB8AA9969}">
      <dgm:prSet/>
      <dgm:spPr/>
      <dgm:t>
        <a:bodyPr/>
        <a:lstStyle/>
        <a:p>
          <a:pPr>
            <a:lnSpc>
              <a:spcPct val="80000"/>
            </a:lnSpc>
          </a:pPr>
          <a:endParaRPr lang="en-US" sz="1800">
            <a:latin typeface="+mj-lt"/>
          </a:endParaRPr>
        </a:p>
      </dgm:t>
    </dgm:pt>
    <dgm:pt modelId="{53ACF0AB-51FC-4AB6-97DC-83809687FECF}">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200"/>
            </a:spcAft>
          </a:pPr>
          <a:r>
            <a:rPr lang="en-US" sz="2400" b="0" cap="none" spc="0" dirty="0" smtClean="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rPr>
            <a:t>Threat</a:t>
          </a:r>
          <a:endParaRPr lang="en-US" sz="2400" dirty="0" smtClean="0">
            <a:effectLst>
              <a:innerShdw blurRad="63500" dist="50800" dir="2700000">
                <a:prstClr val="black">
                  <a:alpha val="50000"/>
                </a:prstClr>
              </a:innerShdw>
            </a:effectLst>
            <a:latin typeface="+mj-lt"/>
          </a:endParaRPr>
        </a:p>
      </dgm:t>
    </dgm:pt>
    <dgm:pt modelId="{C1796AD0-B818-432B-9C7C-5141D18BC407}" type="parTrans" cxnId="{DB7A5718-5657-49A9-B769-70D97F8D290B}">
      <dgm:prSet/>
      <dgm:spPr/>
      <dgm:t>
        <a:bodyPr/>
        <a:lstStyle/>
        <a:p>
          <a:pPr>
            <a:lnSpc>
              <a:spcPct val="80000"/>
            </a:lnSpc>
          </a:pPr>
          <a:endParaRPr lang="en-US" sz="1800">
            <a:latin typeface="+mj-lt"/>
          </a:endParaRPr>
        </a:p>
      </dgm:t>
    </dgm:pt>
    <dgm:pt modelId="{C5E3749E-D047-4761-80CC-C6DFDB7438F7}" type="sibTrans" cxnId="{DB7A5718-5657-49A9-B769-70D97F8D290B}">
      <dgm:prSet/>
      <dgm:spPr/>
      <dgm:t>
        <a:bodyPr/>
        <a:lstStyle/>
        <a:p>
          <a:pPr>
            <a:lnSpc>
              <a:spcPct val="80000"/>
            </a:lnSpc>
          </a:pPr>
          <a:endParaRPr lang="en-US" sz="1800">
            <a:latin typeface="+mj-lt"/>
          </a:endParaRPr>
        </a:p>
      </dgm:t>
    </dgm:pt>
    <dgm:pt modelId="{9294D630-2E3C-44F1-A952-EEFCE28D2EB1}">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ct val="15000"/>
            </a:spcAft>
          </a:pPr>
          <a:r>
            <a:rPr lang="en-US" sz="1800" dirty="0" smtClean="0">
              <a:latin typeface="+mj-lt"/>
            </a:rPr>
            <a:t>Attack developed to take advantage of a vulnerability</a:t>
          </a:r>
        </a:p>
      </dgm:t>
    </dgm:pt>
    <dgm:pt modelId="{D7A5AF44-5430-441E-8451-F4C45941680A}" type="parTrans" cxnId="{F7EC8816-3A0B-4D18-8327-96076DD63830}">
      <dgm:prSet/>
      <dgm:spPr/>
      <dgm:t>
        <a:bodyPr/>
        <a:lstStyle/>
        <a:p>
          <a:pPr>
            <a:lnSpc>
              <a:spcPct val="80000"/>
            </a:lnSpc>
          </a:pPr>
          <a:endParaRPr lang="en-US" sz="1800">
            <a:latin typeface="+mj-lt"/>
          </a:endParaRPr>
        </a:p>
      </dgm:t>
    </dgm:pt>
    <dgm:pt modelId="{F7AC0FA0-AA24-4679-8781-1DABA2B09DB1}" type="sibTrans" cxnId="{F7EC8816-3A0B-4D18-8327-96076DD63830}">
      <dgm:prSet/>
      <dgm:spPr/>
      <dgm:t>
        <a:bodyPr/>
        <a:lstStyle/>
        <a:p>
          <a:pPr>
            <a:lnSpc>
              <a:spcPct val="80000"/>
            </a:lnSpc>
          </a:pPr>
          <a:endParaRPr lang="en-US" sz="1800">
            <a:latin typeface="+mj-lt"/>
          </a:endParaRPr>
        </a:p>
      </dgm:t>
    </dgm:pt>
    <dgm:pt modelId="{FC4674E2-D999-439F-A589-B811808164D9}">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200"/>
            </a:spcAft>
          </a:pPr>
          <a:r>
            <a:rPr lang="en-US" sz="2400" b="0" cap="none" spc="0" dirty="0" smtClean="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rPr>
            <a:t>Exploit Kits</a:t>
          </a:r>
          <a:endParaRPr lang="en-US" sz="2400" dirty="0">
            <a:effectLst>
              <a:innerShdw blurRad="63500" dist="50800" dir="2700000">
                <a:prstClr val="black">
                  <a:alpha val="50000"/>
                </a:prstClr>
              </a:innerShdw>
            </a:effectLst>
            <a:latin typeface="+mj-lt"/>
          </a:endParaRPr>
        </a:p>
      </dgm:t>
    </dgm:pt>
    <dgm:pt modelId="{63A5B526-9125-4184-B440-081C85FD33BE}" type="parTrans" cxnId="{9038BF47-1714-4A72-ABBE-DBB273E79DF4}">
      <dgm:prSet/>
      <dgm:spPr/>
      <dgm:t>
        <a:bodyPr/>
        <a:lstStyle/>
        <a:p>
          <a:pPr>
            <a:lnSpc>
              <a:spcPct val="80000"/>
            </a:lnSpc>
          </a:pPr>
          <a:endParaRPr lang="en-US" sz="1800">
            <a:latin typeface="+mj-lt"/>
          </a:endParaRPr>
        </a:p>
      </dgm:t>
    </dgm:pt>
    <dgm:pt modelId="{F636CA1A-0110-456D-80DE-2732A5AF4946}" type="sibTrans" cxnId="{9038BF47-1714-4A72-ABBE-DBB273E79DF4}">
      <dgm:prSet/>
      <dgm:spPr/>
      <dgm:t>
        <a:bodyPr/>
        <a:lstStyle/>
        <a:p>
          <a:pPr>
            <a:lnSpc>
              <a:spcPct val="80000"/>
            </a:lnSpc>
          </a:pPr>
          <a:endParaRPr lang="en-US" sz="1800">
            <a:latin typeface="+mj-lt"/>
          </a:endParaRPr>
        </a:p>
      </dgm:t>
    </dgm:pt>
    <dgm:pt modelId="{667376CE-800B-4B25-93F6-C4061BDA05DD}">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ct val="15000"/>
            </a:spcAft>
          </a:pPr>
          <a:r>
            <a:rPr lang="en-US" sz="1800" dirty="0" smtClean="0">
              <a:latin typeface="+mj-lt"/>
            </a:rPr>
            <a:t>Attack on a selection of vulnerabilities to control a network, device, or asset</a:t>
          </a:r>
          <a:endParaRPr lang="en-US" sz="1800" dirty="0">
            <a:latin typeface="+mj-lt"/>
          </a:endParaRPr>
        </a:p>
      </dgm:t>
    </dgm:pt>
    <dgm:pt modelId="{E0BD8FD8-5B21-41C2-BA11-14802BDCC512}" type="parTrans" cxnId="{A8CCB227-1BB8-42B6-8918-467F31A2FA55}">
      <dgm:prSet/>
      <dgm:spPr/>
      <dgm:t>
        <a:bodyPr/>
        <a:lstStyle/>
        <a:p>
          <a:pPr>
            <a:lnSpc>
              <a:spcPct val="80000"/>
            </a:lnSpc>
          </a:pPr>
          <a:endParaRPr lang="en-US" sz="1800">
            <a:latin typeface="+mj-lt"/>
          </a:endParaRPr>
        </a:p>
      </dgm:t>
    </dgm:pt>
    <dgm:pt modelId="{2063DA6C-878B-48A3-BFC3-AD9BE86E5035}" type="sibTrans" cxnId="{A8CCB227-1BB8-42B6-8918-467F31A2FA55}">
      <dgm:prSet/>
      <dgm:spPr/>
      <dgm:t>
        <a:bodyPr/>
        <a:lstStyle/>
        <a:p>
          <a:pPr>
            <a:lnSpc>
              <a:spcPct val="80000"/>
            </a:lnSpc>
          </a:pPr>
          <a:endParaRPr lang="en-US" sz="1800">
            <a:latin typeface="+mj-lt"/>
          </a:endParaRPr>
        </a:p>
      </dgm:t>
    </dgm:pt>
    <dgm:pt modelId="{320CD34D-E6F6-4EAF-B409-3AD19B887D08}">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200"/>
            </a:spcAft>
          </a:pPr>
          <a:r>
            <a:rPr lang="en-US" sz="2400" b="0" cap="none" spc="0" dirty="0" smtClean="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rPr>
            <a:t>Patch</a:t>
          </a:r>
          <a:endParaRPr lang="en-US" sz="2400" dirty="0">
            <a:effectLst>
              <a:innerShdw blurRad="63500" dist="50800" dir="2700000">
                <a:prstClr val="black">
                  <a:alpha val="50000"/>
                </a:prstClr>
              </a:innerShdw>
            </a:effectLst>
            <a:latin typeface="+mj-lt"/>
          </a:endParaRPr>
        </a:p>
      </dgm:t>
    </dgm:pt>
    <dgm:pt modelId="{5F5CB3DF-ADE1-4C4F-A50D-BE02A906358F}" type="parTrans" cxnId="{AB7723E4-B66B-4A72-AE7F-15B8292F1E8B}">
      <dgm:prSet/>
      <dgm:spPr/>
      <dgm:t>
        <a:bodyPr/>
        <a:lstStyle/>
        <a:p>
          <a:pPr>
            <a:lnSpc>
              <a:spcPct val="80000"/>
            </a:lnSpc>
          </a:pPr>
          <a:endParaRPr lang="en-US" sz="1800">
            <a:latin typeface="+mj-lt"/>
          </a:endParaRPr>
        </a:p>
      </dgm:t>
    </dgm:pt>
    <dgm:pt modelId="{191C6F4E-AD5C-4856-8932-60B602D071A4}" type="sibTrans" cxnId="{AB7723E4-B66B-4A72-AE7F-15B8292F1E8B}">
      <dgm:prSet/>
      <dgm:spPr/>
      <dgm:t>
        <a:bodyPr/>
        <a:lstStyle/>
        <a:p>
          <a:pPr>
            <a:lnSpc>
              <a:spcPct val="80000"/>
            </a:lnSpc>
          </a:pPr>
          <a:endParaRPr lang="en-US" sz="1800">
            <a:latin typeface="+mj-lt"/>
          </a:endParaRPr>
        </a:p>
      </dgm:t>
    </dgm:pt>
    <dgm:pt modelId="{9FB9A754-310A-4B17-B92E-D7C962899BD6}">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0"/>
            </a:spcAft>
          </a:pPr>
          <a:r>
            <a:rPr lang="en-US" sz="1800" dirty="0" smtClean="0">
              <a:latin typeface="+mj-lt"/>
            </a:rPr>
            <a:t>Attack against an unknown vulnerability, with no known security fix</a:t>
          </a:r>
          <a:endParaRPr lang="en-US" sz="1800" dirty="0">
            <a:latin typeface="+mj-lt"/>
          </a:endParaRPr>
        </a:p>
      </dgm:t>
    </dgm:pt>
    <dgm:pt modelId="{119C48B5-E4B1-4ED8-A7BF-3B6BC54EB57F}" type="parTrans" cxnId="{D8007B9A-53F7-4159-80BD-F304404DF9A2}">
      <dgm:prSet/>
      <dgm:spPr/>
      <dgm:t>
        <a:bodyPr/>
        <a:lstStyle/>
        <a:p>
          <a:pPr>
            <a:lnSpc>
              <a:spcPct val="80000"/>
            </a:lnSpc>
          </a:pPr>
          <a:endParaRPr lang="en-US" sz="1800">
            <a:latin typeface="+mj-lt"/>
          </a:endParaRPr>
        </a:p>
      </dgm:t>
    </dgm:pt>
    <dgm:pt modelId="{DC951C84-4C10-4752-B3BA-F98B4B337DA8}" type="sibTrans" cxnId="{D8007B9A-53F7-4159-80BD-F304404DF9A2}">
      <dgm:prSet/>
      <dgm:spPr/>
      <dgm:t>
        <a:bodyPr/>
        <a:lstStyle/>
        <a:p>
          <a:pPr>
            <a:lnSpc>
              <a:spcPct val="80000"/>
            </a:lnSpc>
          </a:pPr>
          <a:endParaRPr lang="en-US" sz="1800">
            <a:latin typeface="+mj-lt"/>
          </a:endParaRPr>
        </a:p>
      </dgm:t>
    </dgm:pt>
    <dgm:pt modelId="{6D91AE5B-73A0-4623-AFD6-84A328077EB4}">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200"/>
            </a:spcAft>
          </a:pPr>
          <a:r>
            <a:rPr lang="en-US" sz="2400" b="0" cap="none" spc="0" dirty="0" smtClean="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rPr>
            <a:t>Advanced Persistent Threat   </a:t>
          </a:r>
          <a:r>
            <a:rPr lang="en-US" sz="1800" dirty="0" smtClean="0">
              <a:latin typeface="+mj-lt"/>
              <a:sym typeface="Wingdings"/>
            </a:rPr>
            <a:t> M</a:t>
          </a:r>
          <a:r>
            <a:rPr lang="en-US" sz="1800" dirty="0" smtClean="0">
              <a:latin typeface="+mj-lt"/>
            </a:rPr>
            <a:t>ethodical, long-term covert attacks, using many tools to steal info</a:t>
          </a:r>
          <a:endParaRPr lang="en-US" sz="2400" dirty="0">
            <a:latin typeface="+mj-lt"/>
          </a:endParaRPr>
        </a:p>
      </dgm:t>
    </dgm:pt>
    <dgm:pt modelId="{640D6C58-1E82-42D8-8195-494FD15379D0}" type="parTrans" cxnId="{7DA38D9C-34C2-4A92-B470-FE4856976627}">
      <dgm:prSet/>
      <dgm:spPr/>
      <dgm:t>
        <a:bodyPr/>
        <a:lstStyle/>
        <a:p>
          <a:pPr>
            <a:lnSpc>
              <a:spcPct val="80000"/>
            </a:lnSpc>
          </a:pPr>
          <a:endParaRPr lang="en-US" sz="1800">
            <a:latin typeface="+mj-lt"/>
          </a:endParaRPr>
        </a:p>
      </dgm:t>
    </dgm:pt>
    <dgm:pt modelId="{472B345B-2C12-4E09-BF2F-0E33B31301D6}" type="sibTrans" cxnId="{7DA38D9C-34C2-4A92-B470-FE4856976627}">
      <dgm:prSet/>
      <dgm:spPr/>
      <dgm:t>
        <a:bodyPr/>
        <a:lstStyle/>
        <a:p>
          <a:pPr>
            <a:lnSpc>
              <a:spcPct val="80000"/>
            </a:lnSpc>
          </a:pPr>
          <a:endParaRPr lang="en-US" sz="1800">
            <a:latin typeface="+mj-lt"/>
          </a:endParaRPr>
        </a:p>
      </dgm:t>
    </dgm:pt>
    <dgm:pt modelId="{B36B5560-02BF-4130-9D10-28C7DCF5C8BE}">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200"/>
            </a:spcAft>
          </a:pPr>
          <a:r>
            <a:rPr lang="en-US" sz="2400" b="0" cap="none" spc="0" dirty="0" smtClean="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rPr>
            <a:t>Zero-Day Attack</a:t>
          </a:r>
          <a:endParaRPr lang="en-US" sz="2400" dirty="0">
            <a:effectLst>
              <a:innerShdw blurRad="63500" dist="50800" dir="2700000">
                <a:prstClr val="black">
                  <a:alpha val="50000"/>
                </a:prstClr>
              </a:innerShdw>
            </a:effectLst>
            <a:latin typeface="+mj-lt"/>
          </a:endParaRPr>
        </a:p>
      </dgm:t>
    </dgm:pt>
    <dgm:pt modelId="{84B68819-EAE4-488C-9B56-AD66173F7566}" type="parTrans" cxnId="{E9E16224-D213-4396-BA94-B4D9B7B105C4}">
      <dgm:prSet/>
      <dgm:spPr/>
      <dgm:t>
        <a:bodyPr/>
        <a:lstStyle/>
        <a:p>
          <a:endParaRPr lang="en-US">
            <a:latin typeface="+mj-lt"/>
          </a:endParaRPr>
        </a:p>
      </dgm:t>
    </dgm:pt>
    <dgm:pt modelId="{8CFC30D5-C33C-460A-999A-7F4CA3923231}" type="sibTrans" cxnId="{E9E16224-D213-4396-BA94-B4D9B7B105C4}">
      <dgm:prSet/>
      <dgm:spPr/>
      <dgm:t>
        <a:bodyPr/>
        <a:lstStyle/>
        <a:p>
          <a:endParaRPr lang="en-US">
            <a:latin typeface="+mj-lt"/>
          </a:endParaRPr>
        </a:p>
      </dgm:t>
    </dgm:pt>
    <dgm:pt modelId="{0CCE7C3B-9877-401A-8973-C113FD6D3098}">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ct val="15000"/>
            </a:spcAft>
          </a:pPr>
          <a:r>
            <a:rPr lang="en-US" sz="1800" dirty="0" smtClean="0">
              <a:latin typeface="+mj-lt"/>
            </a:rPr>
            <a:t>Software designed to fix a vulnerability and otherwise plug security holes</a:t>
          </a:r>
          <a:endParaRPr lang="en-US" sz="1800" dirty="0">
            <a:latin typeface="+mj-lt"/>
          </a:endParaRPr>
        </a:p>
      </dgm:t>
    </dgm:pt>
    <dgm:pt modelId="{C0DBA839-CE98-4673-BCD5-AA7B10D2FA41}" type="parTrans" cxnId="{AB42B3F2-530E-43D6-9A51-06D3269E6BBA}">
      <dgm:prSet/>
      <dgm:spPr/>
      <dgm:t>
        <a:bodyPr/>
        <a:lstStyle/>
        <a:p>
          <a:endParaRPr lang="en-US">
            <a:latin typeface="+mj-lt"/>
          </a:endParaRPr>
        </a:p>
      </dgm:t>
    </dgm:pt>
    <dgm:pt modelId="{E769E09F-D077-4BCE-9655-7BFDA03506E0}" type="sibTrans" cxnId="{AB42B3F2-530E-43D6-9A51-06D3269E6BBA}">
      <dgm:prSet/>
      <dgm:spPr/>
      <dgm:t>
        <a:bodyPr/>
        <a:lstStyle/>
        <a:p>
          <a:endParaRPr lang="en-US">
            <a:latin typeface="+mj-lt"/>
          </a:endParaRPr>
        </a:p>
      </dgm:t>
    </dgm:pt>
    <dgm:pt modelId="{6BD0CA53-BC8F-4FD5-A382-B80A733452B5}" type="pres">
      <dgm:prSet presAssocID="{276B4CAD-0158-4A24-8ADB-5F16A14834AE}" presName="Name0" presStyleCnt="0">
        <dgm:presLayoutVars>
          <dgm:dir/>
          <dgm:resizeHandles val="exact"/>
        </dgm:presLayoutVars>
      </dgm:prSet>
      <dgm:spPr/>
      <dgm:t>
        <a:bodyPr/>
        <a:lstStyle/>
        <a:p>
          <a:endParaRPr lang="en-US"/>
        </a:p>
      </dgm:t>
    </dgm:pt>
    <dgm:pt modelId="{7114B866-6430-4A98-AAEC-8D5DAE21CD24}" type="pres">
      <dgm:prSet presAssocID="{3D5FC81C-08CA-4899-B171-2D6692F5B547}" presName="composite" presStyleCnt="0"/>
      <dgm:spPr/>
    </dgm:pt>
    <dgm:pt modelId="{5C8C9109-9F8E-4E05-A789-4B3541BBD09A}" type="pres">
      <dgm:prSet presAssocID="{3D5FC81C-08CA-4899-B171-2D6692F5B547}" presName="rect1" presStyleLbl="trAlignAcc1" presStyleIdx="0" presStyleCnt="6">
        <dgm:presLayoutVars>
          <dgm:bulletEnabled val="1"/>
        </dgm:presLayoutVars>
      </dgm:prSet>
      <dgm:spPr/>
      <dgm:t>
        <a:bodyPr/>
        <a:lstStyle/>
        <a:p>
          <a:endParaRPr lang="en-US"/>
        </a:p>
      </dgm:t>
    </dgm:pt>
    <dgm:pt modelId="{04CF3144-91A4-420D-88D3-F4F4C0CFFF3C}" type="pres">
      <dgm:prSet presAssocID="{3D5FC81C-08CA-4899-B171-2D6692F5B547}"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dgm:spPr>
    </dgm:pt>
    <dgm:pt modelId="{77835748-F0D1-40AB-AFD2-AF0279581AE1}" type="pres">
      <dgm:prSet presAssocID="{62542BCB-B70A-4D2E-B59C-93CEA0A31455}" presName="sibTrans" presStyleCnt="0"/>
      <dgm:spPr/>
    </dgm:pt>
    <dgm:pt modelId="{36884FF0-900B-45E0-8A45-31835300F325}" type="pres">
      <dgm:prSet presAssocID="{53ACF0AB-51FC-4AB6-97DC-83809687FECF}" presName="composite" presStyleCnt="0"/>
      <dgm:spPr/>
    </dgm:pt>
    <dgm:pt modelId="{274CB699-2864-49C0-BF11-4EE86869E83E}" type="pres">
      <dgm:prSet presAssocID="{53ACF0AB-51FC-4AB6-97DC-83809687FECF}" presName="rect1" presStyleLbl="trAlignAcc1" presStyleIdx="1" presStyleCnt="6">
        <dgm:presLayoutVars>
          <dgm:bulletEnabled val="1"/>
        </dgm:presLayoutVars>
      </dgm:prSet>
      <dgm:spPr/>
      <dgm:t>
        <a:bodyPr/>
        <a:lstStyle/>
        <a:p>
          <a:endParaRPr lang="en-US"/>
        </a:p>
      </dgm:t>
    </dgm:pt>
    <dgm:pt modelId="{29F9FD44-1DF1-4E40-89EC-3FACAE67E9B6}" type="pres">
      <dgm:prSet presAssocID="{53ACF0AB-51FC-4AB6-97DC-83809687FECF}"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35000" r="-35000"/>
          </a:stretch>
        </a:blipFill>
      </dgm:spPr>
    </dgm:pt>
    <dgm:pt modelId="{FB4AC336-24AC-4EE0-9BB4-351DA8BFE709}" type="pres">
      <dgm:prSet presAssocID="{C5E3749E-D047-4761-80CC-C6DFDB7438F7}" presName="sibTrans" presStyleCnt="0"/>
      <dgm:spPr/>
    </dgm:pt>
    <dgm:pt modelId="{FBA8E9DD-C251-4357-AB3F-0A0AB9F138F9}" type="pres">
      <dgm:prSet presAssocID="{FC4674E2-D999-439F-A589-B811808164D9}" presName="composite" presStyleCnt="0"/>
      <dgm:spPr/>
    </dgm:pt>
    <dgm:pt modelId="{F4120202-A754-41DB-95DF-0FABB0235888}" type="pres">
      <dgm:prSet presAssocID="{FC4674E2-D999-439F-A589-B811808164D9}" presName="rect1" presStyleLbl="trAlignAcc1" presStyleIdx="2" presStyleCnt="6">
        <dgm:presLayoutVars>
          <dgm:bulletEnabled val="1"/>
        </dgm:presLayoutVars>
      </dgm:prSet>
      <dgm:spPr/>
      <dgm:t>
        <a:bodyPr/>
        <a:lstStyle/>
        <a:p>
          <a:endParaRPr lang="en-US"/>
        </a:p>
      </dgm:t>
    </dgm:pt>
    <dgm:pt modelId="{16F12E38-FC10-48A2-8EAC-FFEAF75CB5D3}" type="pres">
      <dgm:prSet presAssocID="{FC4674E2-D999-439F-A589-B811808164D9}"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E4FA50F3-6F16-4CCC-BA35-F1E037C96A11}" type="pres">
      <dgm:prSet presAssocID="{F636CA1A-0110-456D-80DE-2732A5AF4946}" presName="sibTrans" presStyleCnt="0"/>
      <dgm:spPr/>
    </dgm:pt>
    <dgm:pt modelId="{8A4ECD64-E24A-4C6A-B84D-87813FF089A6}" type="pres">
      <dgm:prSet presAssocID="{320CD34D-E6F6-4EAF-B409-3AD19B887D08}" presName="composite" presStyleCnt="0"/>
      <dgm:spPr/>
    </dgm:pt>
    <dgm:pt modelId="{C8A69D10-935F-4E77-8BC8-2F116E29B023}" type="pres">
      <dgm:prSet presAssocID="{320CD34D-E6F6-4EAF-B409-3AD19B887D08}" presName="rect1" presStyleLbl="trAlignAcc1" presStyleIdx="3" presStyleCnt="6">
        <dgm:presLayoutVars>
          <dgm:bulletEnabled val="1"/>
        </dgm:presLayoutVars>
      </dgm:prSet>
      <dgm:spPr/>
      <dgm:t>
        <a:bodyPr/>
        <a:lstStyle/>
        <a:p>
          <a:endParaRPr lang="en-US"/>
        </a:p>
      </dgm:t>
    </dgm:pt>
    <dgm:pt modelId="{364F5D4E-A31B-4973-9649-7BB9E186F8D5}" type="pres">
      <dgm:prSet presAssocID="{320CD34D-E6F6-4EAF-B409-3AD19B887D08}"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0BFEB982-E3B6-4141-A31B-922B09C68EEA}" type="pres">
      <dgm:prSet presAssocID="{191C6F4E-AD5C-4856-8932-60B602D071A4}" presName="sibTrans" presStyleCnt="0"/>
      <dgm:spPr/>
    </dgm:pt>
    <dgm:pt modelId="{9378BF27-2A73-47F2-907D-6DF6238F02F1}" type="pres">
      <dgm:prSet presAssocID="{B36B5560-02BF-4130-9D10-28C7DCF5C8BE}" presName="composite" presStyleCnt="0"/>
      <dgm:spPr/>
    </dgm:pt>
    <dgm:pt modelId="{30CA4AA4-43F4-4D96-8BC4-DCAF7AD6685C}" type="pres">
      <dgm:prSet presAssocID="{B36B5560-02BF-4130-9D10-28C7DCF5C8BE}" presName="rect1" presStyleLbl="trAlignAcc1" presStyleIdx="4" presStyleCnt="6">
        <dgm:presLayoutVars>
          <dgm:bulletEnabled val="1"/>
        </dgm:presLayoutVars>
      </dgm:prSet>
      <dgm:spPr/>
      <dgm:t>
        <a:bodyPr/>
        <a:lstStyle/>
        <a:p>
          <a:endParaRPr lang="en-US"/>
        </a:p>
      </dgm:t>
    </dgm:pt>
    <dgm:pt modelId="{7B82ACC9-CE96-4698-86E6-2AD9888AE97E}" type="pres">
      <dgm:prSet presAssocID="{B36B5560-02BF-4130-9D10-28C7DCF5C8BE}"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3000" r="-23000"/>
          </a:stretch>
        </a:blipFill>
      </dgm:spPr>
    </dgm:pt>
    <dgm:pt modelId="{6F22C23C-B9B4-422F-8214-C31EAADF8F2B}" type="pres">
      <dgm:prSet presAssocID="{8CFC30D5-C33C-460A-999A-7F4CA3923231}" presName="sibTrans" presStyleCnt="0"/>
      <dgm:spPr/>
    </dgm:pt>
    <dgm:pt modelId="{6356F265-3E98-4B60-BE15-BABD91C676C8}" type="pres">
      <dgm:prSet presAssocID="{6D91AE5B-73A0-4623-AFD6-84A328077EB4}" presName="composite" presStyleCnt="0"/>
      <dgm:spPr/>
    </dgm:pt>
    <dgm:pt modelId="{EFA68136-FA8A-49F1-A4F5-9D6C2CE2E89A}" type="pres">
      <dgm:prSet presAssocID="{6D91AE5B-73A0-4623-AFD6-84A328077EB4}" presName="rect1" presStyleLbl="trAlignAcc1" presStyleIdx="5" presStyleCnt="6">
        <dgm:presLayoutVars>
          <dgm:bulletEnabled val="1"/>
        </dgm:presLayoutVars>
      </dgm:prSet>
      <dgm:spPr/>
      <dgm:t>
        <a:bodyPr/>
        <a:lstStyle/>
        <a:p>
          <a:endParaRPr lang="en-US"/>
        </a:p>
      </dgm:t>
    </dgm:pt>
    <dgm:pt modelId="{CBFE7D8F-AC2B-41FD-8FCD-C0CCC0178639}" type="pres">
      <dgm:prSet presAssocID="{6D91AE5B-73A0-4623-AFD6-84A328077EB4}" presName="rect2"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60000" r="-60000"/>
          </a:stretch>
        </a:blipFill>
      </dgm:spPr>
    </dgm:pt>
  </dgm:ptLst>
  <dgm:cxnLst>
    <dgm:cxn modelId="{3031D95D-E04A-4FED-BAB9-0952E08870D5}" srcId="{276B4CAD-0158-4A24-8ADB-5F16A14834AE}" destId="{3D5FC81C-08CA-4899-B171-2D6692F5B547}" srcOrd="0" destOrd="0" parTransId="{49E11DFA-F506-4DBE-A229-719F2E095FB0}" sibTransId="{62542BCB-B70A-4D2E-B59C-93CEA0A31455}"/>
    <dgm:cxn modelId="{DB7A5718-5657-49A9-B769-70D97F8D290B}" srcId="{276B4CAD-0158-4A24-8ADB-5F16A14834AE}" destId="{53ACF0AB-51FC-4AB6-97DC-83809687FECF}" srcOrd="1" destOrd="0" parTransId="{C1796AD0-B818-432B-9C7C-5141D18BC407}" sibTransId="{C5E3749E-D047-4761-80CC-C6DFDB7438F7}"/>
    <dgm:cxn modelId="{1871B785-97E5-4854-9FDE-5A4F090774B0}" type="presOf" srcId="{B36B5560-02BF-4130-9D10-28C7DCF5C8BE}" destId="{30CA4AA4-43F4-4D96-8BC4-DCAF7AD6685C}" srcOrd="0" destOrd="0" presId="urn:microsoft.com/office/officeart/2008/layout/PictureStrips"/>
    <dgm:cxn modelId="{D8007B9A-53F7-4159-80BD-F304404DF9A2}" srcId="{B36B5560-02BF-4130-9D10-28C7DCF5C8BE}" destId="{9FB9A754-310A-4B17-B92E-D7C962899BD6}" srcOrd="0" destOrd="0" parTransId="{119C48B5-E4B1-4ED8-A7BF-3B6BC54EB57F}" sibTransId="{DC951C84-4C10-4752-B3BA-F98B4B337DA8}"/>
    <dgm:cxn modelId="{D648E49B-E487-4DDA-9222-AA99945ACD56}" type="presOf" srcId="{53ACF0AB-51FC-4AB6-97DC-83809687FECF}" destId="{274CB699-2864-49C0-BF11-4EE86869E83E}" srcOrd="0" destOrd="0" presId="urn:microsoft.com/office/officeart/2008/layout/PictureStrips"/>
    <dgm:cxn modelId="{AB7723E4-B66B-4A72-AE7F-15B8292F1E8B}" srcId="{276B4CAD-0158-4A24-8ADB-5F16A14834AE}" destId="{320CD34D-E6F6-4EAF-B409-3AD19B887D08}" srcOrd="3" destOrd="0" parTransId="{5F5CB3DF-ADE1-4C4F-A50D-BE02A906358F}" sibTransId="{191C6F4E-AD5C-4856-8932-60B602D071A4}"/>
    <dgm:cxn modelId="{89F8C6CC-E2BB-4072-95CD-E701943E7E37}" type="presOf" srcId="{0CCE7C3B-9877-401A-8973-C113FD6D3098}" destId="{C8A69D10-935F-4E77-8BC8-2F116E29B023}" srcOrd="0" destOrd="1" presId="urn:microsoft.com/office/officeart/2008/layout/PictureStrips"/>
    <dgm:cxn modelId="{9A826D85-2523-4B32-92A7-DF6DEBB27E96}" type="presOf" srcId="{276B4CAD-0158-4A24-8ADB-5F16A14834AE}" destId="{6BD0CA53-BC8F-4FD5-A382-B80A733452B5}" srcOrd="0" destOrd="0" presId="urn:microsoft.com/office/officeart/2008/layout/PictureStrips"/>
    <dgm:cxn modelId="{A8CCB227-1BB8-42B6-8918-467F31A2FA55}" srcId="{FC4674E2-D999-439F-A589-B811808164D9}" destId="{667376CE-800B-4B25-93F6-C4061BDA05DD}" srcOrd="0" destOrd="0" parTransId="{E0BD8FD8-5B21-41C2-BA11-14802BDCC512}" sibTransId="{2063DA6C-878B-48A3-BFC3-AD9BE86E5035}"/>
    <dgm:cxn modelId="{AB42B3F2-530E-43D6-9A51-06D3269E6BBA}" srcId="{320CD34D-E6F6-4EAF-B409-3AD19B887D08}" destId="{0CCE7C3B-9877-401A-8973-C113FD6D3098}" srcOrd="0" destOrd="0" parTransId="{C0DBA839-CE98-4673-BCD5-AA7B10D2FA41}" sibTransId="{E769E09F-D077-4BCE-9655-7BFDA03506E0}"/>
    <dgm:cxn modelId="{1B8A3C0A-29DD-429E-BA19-8D1A343017C4}" type="presOf" srcId="{3D5FC81C-08CA-4899-B171-2D6692F5B547}" destId="{5C8C9109-9F8E-4E05-A789-4B3541BBD09A}" srcOrd="0" destOrd="0" presId="urn:microsoft.com/office/officeart/2008/layout/PictureStrips"/>
    <dgm:cxn modelId="{F7EC8816-3A0B-4D18-8327-96076DD63830}" srcId="{53ACF0AB-51FC-4AB6-97DC-83809687FECF}" destId="{9294D630-2E3C-44F1-A952-EEFCE28D2EB1}" srcOrd="0" destOrd="0" parTransId="{D7A5AF44-5430-441E-8451-F4C45941680A}" sibTransId="{F7AC0FA0-AA24-4679-8781-1DABA2B09DB1}"/>
    <dgm:cxn modelId="{9DCE2EBE-EB2A-4AD5-9295-C77EB8AA9969}" srcId="{3D5FC81C-08CA-4899-B171-2D6692F5B547}" destId="{D2D3462D-641E-48DA-AEBB-27C7B82DDB7C}" srcOrd="0" destOrd="0" parTransId="{6E64FC93-2EE6-4CE6-AA38-F8E002DB7C70}" sibTransId="{15BD09AE-1D8D-42A8-8784-91003DC6E51E}"/>
    <dgm:cxn modelId="{06D24090-D518-4E84-BD09-0BBBDCF758FC}" type="presOf" srcId="{6D91AE5B-73A0-4623-AFD6-84A328077EB4}" destId="{EFA68136-FA8A-49F1-A4F5-9D6C2CE2E89A}" srcOrd="0" destOrd="0" presId="urn:microsoft.com/office/officeart/2008/layout/PictureStrips"/>
    <dgm:cxn modelId="{876DE61B-95C5-4BEE-862D-63EC6837A5C2}" type="presOf" srcId="{D2D3462D-641E-48DA-AEBB-27C7B82DDB7C}" destId="{5C8C9109-9F8E-4E05-A789-4B3541BBD09A}" srcOrd="0" destOrd="1" presId="urn:microsoft.com/office/officeart/2008/layout/PictureStrips"/>
    <dgm:cxn modelId="{7DA38D9C-34C2-4A92-B470-FE4856976627}" srcId="{276B4CAD-0158-4A24-8ADB-5F16A14834AE}" destId="{6D91AE5B-73A0-4623-AFD6-84A328077EB4}" srcOrd="5" destOrd="0" parTransId="{640D6C58-1E82-42D8-8195-494FD15379D0}" sibTransId="{472B345B-2C12-4E09-BF2F-0E33B31301D6}"/>
    <dgm:cxn modelId="{9038BF47-1714-4A72-ABBE-DBB273E79DF4}" srcId="{276B4CAD-0158-4A24-8ADB-5F16A14834AE}" destId="{FC4674E2-D999-439F-A589-B811808164D9}" srcOrd="2" destOrd="0" parTransId="{63A5B526-9125-4184-B440-081C85FD33BE}" sibTransId="{F636CA1A-0110-456D-80DE-2732A5AF4946}"/>
    <dgm:cxn modelId="{E9E16224-D213-4396-BA94-B4D9B7B105C4}" srcId="{276B4CAD-0158-4A24-8ADB-5F16A14834AE}" destId="{B36B5560-02BF-4130-9D10-28C7DCF5C8BE}" srcOrd="4" destOrd="0" parTransId="{84B68819-EAE4-488C-9B56-AD66173F7566}" sibTransId="{8CFC30D5-C33C-460A-999A-7F4CA3923231}"/>
    <dgm:cxn modelId="{53C8C50D-A611-4FF6-BAF8-860747B05DD8}" type="presOf" srcId="{9294D630-2E3C-44F1-A952-EEFCE28D2EB1}" destId="{274CB699-2864-49C0-BF11-4EE86869E83E}" srcOrd="0" destOrd="1" presId="urn:microsoft.com/office/officeart/2008/layout/PictureStrips"/>
    <dgm:cxn modelId="{315BDD4A-7A44-4A5C-9767-B33929AD4644}" type="presOf" srcId="{320CD34D-E6F6-4EAF-B409-3AD19B887D08}" destId="{C8A69D10-935F-4E77-8BC8-2F116E29B023}" srcOrd="0" destOrd="0" presId="urn:microsoft.com/office/officeart/2008/layout/PictureStrips"/>
    <dgm:cxn modelId="{9751F99C-F934-4458-B403-776AFD5294CA}" type="presOf" srcId="{FC4674E2-D999-439F-A589-B811808164D9}" destId="{F4120202-A754-41DB-95DF-0FABB0235888}" srcOrd="0" destOrd="0" presId="urn:microsoft.com/office/officeart/2008/layout/PictureStrips"/>
    <dgm:cxn modelId="{B3881287-15FA-45D3-A8DD-D73996407985}" type="presOf" srcId="{667376CE-800B-4B25-93F6-C4061BDA05DD}" destId="{F4120202-A754-41DB-95DF-0FABB0235888}" srcOrd="0" destOrd="1" presId="urn:microsoft.com/office/officeart/2008/layout/PictureStrips"/>
    <dgm:cxn modelId="{A641C81F-AA6B-489B-93E1-F865929FCAD5}" type="presOf" srcId="{9FB9A754-310A-4B17-B92E-D7C962899BD6}" destId="{30CA4AA4-43F4-4D96-8BC4-DCAF7AD6685C}" srcOrd="0" destOrd="1" presId="urn:microsoft.com/office/officeart/2008/layout/PictureStrips"/>
    <dgm:cxn modelId="{055A7D1C-1D24-4969-8FCD-ED0D651DD1A4}" type="presParOf" srcId="{6BD0CA53-BC8F-4FD5-A382-B80A733452B5}" destId="{7114B866-6430-4A98-AAEC-8D5DAE21CD24}" srcOrd="0" destOrd="0" presId="urn:microsoft.com/office/officeart/2008/layout/PictureStrips"/>
    <dgm:cxn modelId="{527E6FB6-5B98-413F-B1C2-D2DA6C50A866}" type="presParOf" srcId="{7114B866-6430-4A98-AAEC-8D5DAE21CD24}" destId="{5C8C9109-9F8E-4E05-A789-4B3541BBD09A}" srcOrd="0" destOrd="0" presId="urn:microsoft.com/office/officeart/2008/layout/PictureStrips"/>
    <dgm:cxn modelId="{52ED5230-2908-458F-9580-FE9040B2B368}" type="presParOf" srcId="{7114B866-6430-4A98-AAEC-8D5DAE21CD24}" destId="{04CF3144-91A4-420D-88D3-F4F4C0CFFF3C}" srcOrd="1" destOrd="0" presId="urn:microsoft.com/office/officeart/2008/layout/PictureStrips"/>
    <dgm:cxn modelId="{CF9E2D77-E100-44FA-8221-D5FC91F5EDF3}" type="presParOf" srcId="{6BD0CA53-BC8F-4FD5-A382-B80A733452B5}" destId="{77835748-F0D1-40AB-AFD2-AF0279581AE1}" srcOrd="1" destOrd="0" presId="urn:microsoft.com/office/officeart/2008/layout/PictureStrips"/>
    <dgm:cxn modelId="{04554084-92E5-4459-A403-6BB745D2404C}" type="presParOf" srcId="{6BD0CA53-BC8F-4FD5-A382-B80A733452B5}" destId="{36884FF0-900B-45E0-8A45-31835300F325}" srcOrd="2" destOrd="0" presId="urn:microsoft.com/office/officeart/2008/layout/PictureStrips"/>
    <dgm:cxn modelId="{9A582FF1-BF0B-4693-AA45-F77231593AA7}" type="presParOf" srcId="{36884FF0-900B-45E0-8A45-31835300F325}" destId="{274CB699-2864-49C0-BF11-4EE86869E83E}" srcOrd="0" destOrd="0" presId="urn:microsoft.com/office/officeart/2008/layout/PictureStrips"/>
    <dgm:cxn modelId="{88FE3641-43A9-4C19-8E1E-A2E600DEBFF2}" type="presParOf" srcId="{36884FF0-900B-45E0-8A45-31835300F325}" destId="{29F9FD44-1DF1-4E40-89EC-3FACAE67E9B6}" srcOrd="1" destOrd="0" presId="urn:microsoft.com/office/officeart/2008/layout/PictureStrips"/>
    <dgm:cxn modelId="{57F8624C-5249-4A05-9D68-5AF679EA7DE3}" type="presParOf" srcId="{6BD0CA53-BC8F-4FD5-A382-B80A733452B5}" destId="{FB4AC336-24AC-4EE0-9BB4-351DA8BFE709}" srcOrd="3" destOrd="0" presId="urn:microsoft.com/office/officeart/2008/layout/PictureStrips"/>
    <dgm:cxn modelId="{164A0036-6C38-48B4-9F10-9020EB1E113C}" type="presParOf" srcId="{6BD0CA53-BC8F-4FD5-A382-B80A733452B5}" destId="{FBA8E9DD-C251-4357-AB3F-0A0AB9F138F9}" srcOrd="4" destOrd="0" presId="urn:microsoft.com/office/officeart/2008/layout/PictureStrips"/>
    <dgm:cxn modelId="{69067E68-9C95-43DB-83B9-107F03333894}" type="presParOf" srcId="{FBA8E9DD-C251-4357-AB3F-0A0AB9F138F9}" destId="{F4120202-A754-41DB-95DF-0FABB0235888}" srcOrd="0" destOrd="0" presId="urn:microsoft.com/office/officeart/2008/layout/PictureStrips"/>
    <dgm:cxn modelId="{9F79A8D4-9AB1-46A3-9125-3EA9E3C00B44}" type="presParOf" srcId="{FBA8E9DD-C251-4357-AB3F-0A0AB9F138F9}" destId="{16F12E38-FC10-48A2-8EAC-FFEAF75CB5D3}" srcOrd="1" destOrd="0" presId="urn:microsoft.com/office/officeart/2008/layout/PictureStrips"/>
    <dgm:cxn modelId="{0C1DBF02-AF52-4050-9A0D-C1A013048EF2}" type="presParOf" srcId="{6BD0CA53-BC8F-4FD5-A382-B80A733452B5}" destId="{E4FA50F3-6F16-4CCC-BA35-F1E037C96A11}" srcOrd="5" destOrd="0" presId="urn:microsoft.com/office/officeart/2008/layout/PictureStrips"/>
    <dgm:cxn modelId="{587F79A0-588A-4D84-B467-F3C886BE5479}" type="presParOf" srcId="{6BD0CA53-BC8F-4FD5-A382-B80A733452B5}" destId="{8A4ECD64-E24A-4C6A-B84D-87813FF089A6}" srcOrd="6" destOrd="0" presId="urn:microsoft.com/office/officeart/2008/layout/PictureStrips"/>
    <dgm:cxn modelId="{75626D66-4E5D-47B3-8916-21FD0CABC240}" type="presParOf" srcId="{8A4ECD64-E24A-4C6A-B84D-87813FF089A6}" destId="{C8A69D10-935F-4E77-8BC8-2F116E29B023}" srcOrd="0" destOrd="0" presId="urn:microsoft.com/office/officeart/2008/layout/PictureStrips"/>
    <dgm:cxn modelId="{4C2620AF-1FDF-4205-9312-D58540B7826F}" type="presParOf" srcId="{8A4ECD64-E24A-4C6A-B84D-87813FF089A6}" destId="{364F5D4E-A31B-4973-9649-7BB9E186F8D5}" srcOrd="1" destOrd="0" presId="urn:microsoft.com/office/officeart/2008/layout/PictureStrips"/>
    <dgm:cxn modelId="{DFCB5C80-E368-473F-B0A5-A099A929E761}" type="presParOf" srcId="{6BD0CA53-BC8F-4FD5-A382-B80A733452B5}" destId="{0BFEB982-E3B6-4141-A31B-922B09C68EEA}" srcOrd="7" destOrd="0" presId="urn:microsoft.com/office/officeart/2008/layout/PictureStrips"/>
    <dgm:cxn modelId="{D9872700-79F0-4647-9F2F-DBA67666E52C}" type="presParOf" srcId="{6BD0CA53-BC8F-4FD5-A382-B80A733452B5}" destId="{9378BF27-2A73-47F2-907D-6DF6238F02F1}" srcOrd="8" destOrd="0" presId="urn:microsoft.com/office/officeart/2008/layout/PictureStrips"/>
    <dgm:cxn modelId="{3302F7BD-D504-47F0-9893-61D002E464EA}" type="presParOf" srcId="{9378BF27-2A73-47F2-907D-6DF6238F02F1}" destId="{30CA4AA4-43F4-4D96-8BC4-DCAF7AD6685C}" srcOrd="0" destOrd="0" presId="urn:microsoft.com/office/officeart/2008/layout/PictureStrips"/>
    <dgm:cxn modelId="{29004800-E120-4682-BA35-05AFA2402105}" type="presParOf" srcId="{9378BF27-2A73-47F2-907D-6DF6238F02F1}" destId="{7B82ACC9-CE96-4698-86E6-2AD9888AE97E}" srcOrd="1" destOrd="0" presId="urn:microsoft.com/office/officeart/2008/layout/PictureStrips"/>
    <dgm:cxn modelId="{19799100-86D0-4F84-8306-E2CDAFC17C21}" type="presParOf" srcId="{6BD0CA53-BC8F-4FD5-A382-B80A733452B5}" destId="{6F22C23C-B9B4-422F-8214-C31EAADF8F2B}" srcOrd="9" destOrd="0" presId="urn:microsoft.com/office/officeart/2008/layout/PictureStrips"/>
    <dgm:cxn modelId="{FFE45023-92CC-4CF9-8B35-D8412C68DBBB}" type="presParOf" srcId="{6BD0CA53-BC8F-4FD5-A382-B80A733452B5}" destId="{6356F265-3E98-4B60-BE15-BABD91C676C8}" srcOrd="10" destOrd="0" presId="urn:microsoft.com/office/officeart/2008/layout/PictureStrips"/>
    <dgm:cxn modelId="{125C5286-D4C4-4429-B8A5-7041B4C57B3D}" type="presParOf" srcId="{6356F265-3E98-4B60-BE15-BABD91C676C8}" destId="{EFA68136-FA8A-49F1-A4F5-9D6C2CE2E89A}" srcOrd="0" destOrd="0" presId="urn:microsoft.com/office/officeart/2008/layout/PictureStrips"/>
    <dgm:cxn modelId="{F9DC7F39-DC25-4C0E-9B9F-0121B693501E}" type="presParOf" srcId="{6356F265-3E98-4B60-BE15-BABD91C676C8}" destId="{CBFE7D8F-AC2B-41FD-8FCD-C0CCC017863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7AECB-F3C0-41C9-A6DA-6E41D7796BCD}" type="doc">
      <dgm:prSet loTypeId="urn:diagrams.loki3.com/BracketList+Icon" loCatId="list" qsTypeId="urn:microsoft.com/office/officeart/2005/8/quickstyle/simple4" qsCatId="simple" csTypeId="urn:microsoft.com/office/officeart/2005/8/colors/colorful3" csCatId="colorful" phldr="1"/>
      <dgm:spPr/>
      <dgm:t>
        <a:bodyPr/>
        <a:lstStyle/>
        <a:p>
          <a:endParaRPr lang="en-US"/>
        </a:p>
      </dgm:t>
    </dgm:pt>
    <dgm:pt modelId="{BA354301-72B5-48A0-B7B1-F6EE71EB26B4}">
      <dgm:prSet phldrT="[Text]" custT="1"/>
      <dgm:spPr/>
      <dgm:t>
        <a:bodyPr lIns="72000" rIns="36000"/>
        <a:lstStyle/>
        <a:p>
          <a:pPr>
            <a:lnSpc>
              <a:spcPct val="80000"/>
            </a:lnSpc>
          </a:pPr>
          <a:r>
            <a:rPr lang="en-US" sz="2000" dirty="0" smtClean="0">
              <a:solidFill>
                <a:schemeClr val="accent3">
                  <a:lumMod val="75000"/>
                </a:schemeClr>
              </a:solidFill>
              <a:latin typeface="+mj-lt"/>
            </a:rPr>
            <a:t>Blended</a:t>
          </a:r>
          <a:br>
            <a:rPr lang="en-US" sz="2000" dirty="0" smtClean="0">
              <a:solidFill>
                <a:schemeClr val="accent3">
                  <a:lumMod val="75000"/>
                </a:schemeClr>
              </a:solidFill>
              <a:latin typeface="+mj-lt"/>
            </a:rPr>
          </a:br>
          <a:r>
            <a:rPr lang="en-US" sz="2000" dirty="0" smtClean="0">
              <a:solidFill>
                <a:schemeClr val="accent3">
                  <a:lumMod val="75000"/>
                </a:schemeClr>
              </a:solidFill>
              <a:latin typeface="+mj-lt"/>
            </a:rPr>
            <a:t>email Threats</a:t>
          </a:r>
          <a:endParaRPr lang="en-US" sz="2000" dirty="0">
            <a:solidFill>
              <a:schemeClr val="accent3">
                <a:lumMod val="75000"/>
              </a:schemeClr>
            </a:solidFill>
            <a:latin typeface="+mj-lt"/>
          </a:endParaRPr>
        </a:p>
      </dgm:t>
    </dgm:pt>
    <dgm:pt modelId="{1485B86F-0CC8-4939-A648-8E6D67347669}" type="parTrans" cxnId="{6BF9C2A7-DD3C-4B18-A529-FF1AC8BB6115}">
      <dgm:prSet/>
      <dgm:spPr/>
      <dgm:t>
        <a:bodyPr/>
        <a:lstStyle/>
        <a:p>
          <a:endParaRPr lang="en-US" sz="1600">
            <a:latin typeface="+mj-lt"/>
          </a:endParaRPr>
        </a:p>
      </dgm:t>
    </dgm:pt>
    <dgm:pt modelId="{9BBAC6EF-A7EF-48C4-AE3B-336F586A227D}" type="sibTrans" cxnId="{6BF9C2A7-DD3C-4B18-A529-FF1AC8BB6115}">
      <dgm:prSet/>
      <dgm:spPr/>
      <dgm:t>
        <a:bodyPr/>
        <a:lstStyle/>
        <a:p>
          <a:endParaRPr lang="en-US" sz="1600">
            <a:latin typeface="+mj-lt"/>
          </a:endParaRPr>
        </a:p>
      </dgm:t>
    </dgm:pt>
    <dgm:pt modelId="{CEE34D0C-AEC5-4809-BACB-A9EA0C92FB42}">
      <dgm:prSet custT="1"/>
      <dgm:spPr/>
      <dgm:t>
        <a:bodyPr lIns="828000" rIns="36000"/>
        <a:lstStyle/>
        <a:p>
          <a:pPr>
            <a:lnSpc>
              <a:spcPct val="80000"/>
            </a:lnSpc>
          </a:pPr>
          <a:r>
            <a:rPr lang="en-US" sz="1600" dirty="0" smtClean="0">
              <a:latin typeface="+mj-lt"/>
            </a:rPr>
            <a:t>Include embedded URLs that link to an infected Web page</a:t>
          </a:r>
          <a:endParaRPr lang="en-US" sz="1600" dirty="0">
            <a:latin typeface="+mj-lt"/>
          </a:endParaRPr>
        </a:p>
      </dgm:t>
    </dgm:pt>
    <dgm:pt modelId="{1575E67E-EF4B-4669-8067-84BFB02D189E}" type="parTrans" cxnId="{BB138618-2382-49D7-B01C-27E27F6F2CCA}">
      <dgm:prSet/>
      <dgm:spPr/>
      <dgm:t>
        <a:bodyPr/>
        <a:lstStyle/>
        <a:p>
          <a:endParaRPr lang="en-US" sz="1600">
            <a:latin typeface="+mj-lt"/>
          </a:endParaRPr>
        </a:p>
      </dgm:t>
    </dgm:pt>
    <dgm:pt modelId="{4EFD4105-E0FC-427A-9BA6-97E8CFB55911}" type="sibTrans" cxnId="{BB138618-2382-49D7-B01C-27E27F6F2CCA}">
      <dgm:prSet/>
      <dgm:spPr/>
      <dgm:t>
        <a:bodyPr/>
        <a:lstStyle/>
        <a:p>
          <a:endParaRPr lang="en-US" sz="1600">
            <a:latin typeface="+mj-lt"/>
          </a:endParaRPr>
        </a:p>
      </dgm:t>
    </dgm:pt>
    <dgm:pt modelId="{21A0229A-712B-4F6B-B0C1-76C5E4685DF2}">
      <dgm:prSet custT="1"/>
      <dgm:spPr/>
      <dgm:t>
        <a:bodyPr lIns="828000" rIns="36000"/>
        <a:lstStyle/>
        <a:p>
          <a:pPr>
            <a:lnSpc>
              <a:spcPct val="80000"/>
            </a:lnSpc>
          </a:pPr>
          <a:r>
            <a:rPr lang="en-US" sz="1600" dirty="0" smtClean="0">
              <a:latin typeface="+mj-lt"/>
            </a:rPr>
            <a:t>Employ social engineering to encourage click-through. </a:t>
          </a:r>
          <a:endParaRPr lang="en-US" sz="1600" dirty="0">
            <a:latin typeface="+mj-lt"/>
          </a:endParaRPr>
        </a:p>
      </dgm:t>
    </dgm:pt>
    <dgm:pt modelId="{9C862AD2-EB4F-4900-A394-B09C55EF5D1C}" type="parTrans" cxnId="{D096E416-65FE-45CC-B9B6-D5A6CC7A62AA}">
      <dgm:prSet/>
      <dgm:spPr/>
      <dgm:t>
        <a:bodyPr/>
        <a:lstStyle/>
        <a:p>
          <a:endParaRPr lang="en-US" sz="1600">
            <a:latin typeface="+mj-lt"/>
          </a:endParaRPr>
        </a:p>
      </dgm:t>
    </dgm:pt>
    <dgm:pt modelId="{1BB58DEC-9943-49CD-B1E4-C89F4A72A8CF}" type="sibTrans" cxnId="{D096E416-65FE-45CC-B9B6-D5A6CC7A62AA}">
      <dgm:prSet/>
      <dgm:spPr/>
      <dgm:t>
        <a:bodyPr/>
        <a:lstStyle/>
        <a:p>
          <a:endParaRPr lang="en-US" sz="1600">
            <a:latin typeface="+mj-lt"/>
          </a:endParaRPr>
        </a:p>
      </dgm:t>
    </dgm:pt>
    <dgm:pt modelId="{8AD2143D-6C56-47F0-91DF-7830933EE2F1}">
      <dgm:prSet custT="1"/>
      <dgm:spPr/>
      <dgm:t>
        <a:bodyPr lIns="72000" rIns="36000"/>
        <a:lstStyle/>
        <a:p>
          <a:pPr>
            <a:lnSpc>
              <a:spcPct val="80000"/>
            </a:lnSpc>
          </a:pPr>
          <a:r>
            <a:rPr lang="en-US" sz="2000" dirty="0" smtClean="0">
              <a:solidFill>
                <a:srgbClr val="00B050"/>
              </a:solidFill>
              <a:latin typeface="+mj-lt"/>
            </a:rPr>
            <a:t>Infected</a:t>
          </a:r>
          <a:br>
            <a:rPr lang="en-US" sz="2000" dirty="0" smtClean="0">
              <a:solidFill>
                <a:srgbClr val="00B050"/>
              </a:solidFill>
              <a:latin typeface="+mj-lt"/>
            </a:rPr>
          </a:br>
          <a:r>
            <a:rPr lang="en-US" sz="2000" dirty="0" smtClean="0">
              <a:solidFill>
                <a:srgbClr val="00B050"/>
              </a:solidFill>
              <a:latin typeface="+mj-lt"/>
            </a:rPr>
            <a:t>Websites</a:t>
          </a:r>
          <a:endParaRPr lang="en-US" sz="2000" dirty="0">
            <a:solidFill>
              <a:srgbClr val="00B050"/>
            </a:solidFill>
            <a:latin typeface="+mj-lt"/>
          </a:endParaRPr>
        </a:p>
      </dgm:t>
    </dgm:pt>
    <dgm:pt modelId="{D8857D01-CE58-49C9-A722-ED6827E001DB}" type="parTrans" cxnId="{86074369-A6C1-4344-875F-8C3137EEE3D1}">
      <dgm:prSet/>
      <dgm:spPr/>
      <dgm:t>
        <a:bodyPr/>
        <a:lstStyle/>
        <a:p>
          <a:endParaRPr lang="en-US" sz="1600">
            <a:latin typeface="+mj-lt"/>
          </a:endParaRPr>
        </a:p>
      </dgm:t>
    </dgm:pt>
    <dgm:pt modelId="{04AE478B-9435-428C-B0E7-53D9F437A8CC}" type="sibTrans" cxnId="{86074369-A6C1-4344-875F-8C3137EEE3D1}">
      <dgm:prSet/>
      <dgm:spPr/>
      <dgm:t>
        <a:bodyPr/>
        <a:lstStyle/>
        <a:p>
          <a:endParaRPr lang="en-US" sz="1600">
            <a:latin typeface="+mj-lt"/>
          </a:endParaRPr>
        </a:p>
      </dgm:t>
    </dgm:pt>
    <dgm:pt modelId="{F7F66F0E-364E-4671-909B-2047DF6059DC}">
      <dgm:prSet custT="1"/>
      <dgm:spPr/>
      <dgm:t>
        <a:bodyPr lIns="828000" rIns="36000"/>
        <a:lstStyle/>
        <a:p>
          <a:pPr>
            <a:lnSpc>
              <a:spcPct val="80000"/>
            </a:lnSpc>
          </a:pPr>
          <a:r>
            <a:rPr lang="en-US" sz="1600" dirty="0" smtClean="0">
              <a:latin typeface="+mj-lt"/>
            </a:rPr>
            <a:t>Victim visits legitimate site infected by malware (eg. Cross Site Scripting, or iFrame compromise)</a:t>
          </a:r>
          <a:endParaRPr lang="en-US" sz="1600" dirty="0">
            <a:latin typeface="+mj-lt"/>
          </a:endParaRPr>
        </a:p>
      </dgm:t>
    </dgm:pt>
    <dgm:pt modelId="{ECFC60C4-D262-489D-908D-23FD746B4592}" type="parTrans" cxnId="{E313F0B7-AA87-4796-AD35-0D6B45AFBF23}">
      <dgm:prSet/>
      <dgm:spPr/>
      <dgm:t>
        <a:bodyPr/>
        <a:lstStyle/>
        <a:p>
          <a:endParaRPr lang="en-US" sz="1600">
            <a:latin typeface="+mj-lt"/>
          </a:endParaRPr>
        </a:p>
      </dgm:t>
    </dgm:pt>
    <dgm:pt modelId="{114C1F34-899C-4ED4-AEA3-34EF70E6FF59}" type="sibTrans" cxnId="{E313F0B7-AA87-4796-AD35-0D6B45AFBF23}">
      <dgm:prSet/>
      <dgm:spPr/>
      <dgm:t>
        <a:bodyPr/>
        <a:lstStyle/>
        <a:p>
          <a:endParaRPr lang="en-US" sz="1600">
            <a:latin typeface="+mj-lt"/>
          </a:endParaRPr>
        </a:p>
      </dgm:t>
    </dgm:pt>
    <dgm:pt modelId="{F9412A80-5C9D-4D5B-B903-3BA4195D1ECD}">
      <dgm:prSet custT="1"/>
      <dgm:spPr/>
      <dgm:t>
        <a:bodyPr lIns="72000" rIns="36000"/>
        <a:lstStyle/>
        <a:p>
          <a:pPr>
            <a:lnSpc>
              <a:spcPct val="80000"/>
            </a:lnSpc>
          </a:pPr>
          <a:r>
            <a:rPr lang="en-US" sz="2000" dirty="0" smtClean="0">
              <a:solidFill>
                <a:srgbClr val="339966"/>
              </a:solidFill>
              <a:latin typeface="+mj-lt"/>
            </a:rPr>
            <a:t>Malware</a:t>
          </a:r>
          <a:br>
            <a:rPr lang="en-US" sz="2000" dirty="0" smtClean="0">
              <a:solidFill>
                <a:srgbClr val="339966"/>
              </a:solidFill>
              <a:latin typeface="+mj-lt"/>
            </a:rPr>
          </a:br>
          <a:r>
            <a:rPr lang="en-US" sz="2000" dirty="0" smtClean="0">
              <a:solidFill>
                <a:srgbClr val="339966"/>
              </a:solidFill>
              <a:latin typeface="+mj-lt"/>
            </a:rPr>
            <a:t>Tools</a:t>
          </a:r>
          <a:endParaRPr lang="en-US" sz="2000" dirty="0">
            <a:solidFill>
              <a:srgbClr val="339966"/>
            </a:solidFill>
            <a:latin typeface="+mj-lt"/>
          </a:endParaRPr>
        </a:p>
      </dgm:t>
    </dgm:pt>
    <dgm:pt modelId="{06F253B7-58B2-4091-A6AE-2DC3EE396034}" type="parTrans" cxnId="{A53132A4-A582-4319-920F-0B046FF4C214}">
      <dgm:prSet/>
      <dgm:spPr/>
      <dgm:t>
        <a:bodyPr/>
        <a:lstStyle/>
        <a:p>
          <a:endParaRPr lang="en-US" sz="1600">
            <a:latin typeface="+mj-lt"/>
          </a:endParaRPr>
        </a:p>
      </dgm:t>
    </dgm:pt>
    <dgm:pt modelId="{84D0A913-AA76-4D47-949E-56398114CEDB}" type="sibTrans" cxnId="{A53132A4-A582-4319-920F-0B046FF4C214}">
      <dgm:prSet/>
      <dgm:spPr/>
      <dgm:t>
        <a:bodyPr/>
        <a:lstStyle/>
        <a:p>
          <a:endParaRPr lang="en-US" sz="1600">
            <a:latin typeface="+mj-lt"/>
          </a:endParaRPr>
        </a:p>
      </dgm:t>
    </dgm:pt>
    <dgm:pt modelId="{5A047C5D-FF6F-4539-A92B-6F94494F0E56}">
      <dgm:prSet custT="1"/>
      <dgm:spPr/>
      <dgm:t>
        <a:bodyPr lIns="828000" rIns="36000"/>
        <a:lstStyle/>
        <a:p>
          <a:pPr>
            <a:lnSpc>
              <a:spcPct val="80000"/>
            </a:lnSpc>
          </a:pPr>
          <a:r>
            <a:rPr lang="en-US" sz="1600" dirty="0" smtClean="0">
              <a:latin typeface="+mj-lt"/>
            </a:rPr>
            <a:t>Back-door downloaders, key loggers, scanners &amp;  PW stealers</a:t>
          </a:r>
          <a:endParaRPr lang="en-US" sz="1600" dirty="0">
            <a:latin typeface="+mj-lt"/>
          </a:endParaRPr>
        </a:p>
      </dgm:t>
    </dgm:pt>
    <dgm:pt modelId="{4D9E1135-8B4F-4E15-B9D4-1A9F74364E16}" type="parTrans" cxnId="{76C20062-4DC0-4F41-B92B-9BE555002E70}">
      <dgm:prSet/>
      <dgm:spPr/>
      <dgm:t>
        <a:bodyPr/>
        <a:lstStyle/>
        <a:p>
          <a:endParaRPr lang="en-US" sz="1600">
            <a:latin typeface="+mj-lt"/>
          </a:endParaRPr>
        </a:p>
      </dgm:t>
    </dgm:pt>
    <dgm:pt modelId="{BC8868D7-3375-4AFC-8038-81E18DFA2E96}" type="sibTrans" cxnId="{76C20062-4DC0-4F41-B92B-9BE555002E70}">
      <dgm:prSet/>
      <dgm:spPr/>
      <dgm:t>
        <a:bodyPr/>
        <a:lstStyle/>
        <a:p>
          <a:endParaRPr lang="en-US" sz="1600">
            <a:latin typeface="+mj-lt"/>
          </a:endParaRPr>
        </a:p>
      </dgm:t>
    </dgm:pt>
    <dgm:pt modelId="{59B340C2-4D0C-471C-85AC-D668D4790997}">
      <dgm:prSet custT="1"/>
      <dgm:spPr/>
      <dgm:t>
        <a:bodyPr lIns="828000" rIns="36000"/>
        <a:lstStyle/>
        <a:p>
          <a:pPr>
            <a:lnSpc>
              <a:spcPct val="80000"/>
            </a:lnSpc>
          </a:pPr>
          <a:r>
            <a:rPr lang="en-US" sz="1600" dirty="0" smtClean="0">
              <a:latin typeface="+mj-lt"/>
            </a:rPr>
            <a:t>Polymorphic design to escape AV detection </a:t>
          </a:r>
        </a:p>
      </dgm:t>
    </dgm:pt>
    <dgm:pt modelId="{98B5B41D-4383-41EC-9DBE-3984C0BF9BB6}" type="parTrans" cxnId="{84F98C23-B91B-4480-9A54-1673F1283763}">
      <dgm:prSet/>
      <dgm:spPr/>
      <dgm:t>
        <a:bodyPr/>
        <a:lstStyle/>
        <a:p>
          <a:endParaRPr lang="en-US" sz="1600">
            <a:latin typeface="+mj-lt"/>
          </a:endParaRPr>
        </a:p>
      </dgm:t>
    </dgm:pt>
    <dgm:pt modelId="{CFD4AA4A-844B-4706-9BB9-C91C52722581}" type="sibTrans" cxnId="{84F98C23-B91B-4480-9A54-1673F1283763}">
      <dgm:prSet/>
      <dgm:spPr/>
      <dgm:t>
        <a:bodyPr/>
        <a:lstStyle/>
        <a:p>
          <a:endParaRPr lang="en-US" sz="1600">
            <a:latin typeface="+mj-lt"/>
          </a:endParaRPr>
        </a:p>
      </dgm:t>
    </dgm:pt>
    <dgm:pt modelId="{A16C6697-5F81-4EA6-AACD-661AEFF8F436}">
      <dgm:prSet custT="1"/>
      <dgm:spPr/>
      <dgm:t>
        <a:bodyPr lIns="72000" rIns="36000"/>
        <a:lstStyle/>
        <a:p>
          <a:pPr>
            <a:lnSpc>
              <a:spcPct val="80000"/>
            </a:lnSpc>
          </a:pPr>
          <a:r>
            <a:rPr lang="en-US" sz="2000" dirty="0" smtClean="0">
              <a:solidFill>
                <a:schemeClr val="accent5">
                  <a:lumMod val="75000"/>
                </a:schemeClr>
              </a:solidFill>
              <a:latin typeface="+mj-lt"/>
            </a:rPr>
            <a:t>Infected</a:t>
          </a:r>
          <a:br>
            <a:rPr lang="en-US" sz="2000" dirty="0" smtClean="0">
              <a:solidFill>
                <a:schemeClr val="accent5">
                  <a:lumMod val="75000"/>
                </a:schemeClr>
              </a:solidFill>
              <a:latin typeface="+mj-lt"/>
            </a:rPr>
          </a:br>
          <a:r>
            <a:rPr lang="en-US" sz="2000" dirty="0" smtClean="0">
              <a:solidFill>
                <a:schemeClr val="accent5">
                  <a:lumMod val="75000"/>
                </a:schemeClr>
              </a:solidFill>
              <a:latin typeface="+mj-lt"/>
            </a:rPr>
            <a:t>PC (bots)</a:t>
          </a:r>
          <a:endParaRPr lang="en-US" sz="2000" dirty="0">
            <a:solidFill>
              <a:schemeClr val="accent5">
                <a:lumMod val="75000"/>
              </a:schemeClr>
            </a:solidFill>
            <a:latin typeface="+mj-lt"/>
          </a:endParaRPr>
        </a:p>
      </dgm:t>
    </dgm:pt>
    <dgm:pt modelId="{BC385761-2488-426B-ACB0-6D3624FB690C}" type="parTrans" cxnId="{D7D09284-D6C5-4A67-A00A-517C6F75EA1F}">
      <dgm:prSet/>
      <dgm:spPr/>
      <dgm:t>
        <a:bodyPr/>
        <a:lstStyle/>
        <a:p>
          <a:endParaRPr lang="en-US" sz="1600">
            <a:latin typeface="+mj-lt"/>
          </a:endParaRPr>
        </a:p>
      </dgm:t>
    </dgm:pt>
    <dgm:pt modelId="{88C5DFE8-3390-48C8-9893-C55EE02E298A}" type="sibTrans" cxnId="{D7D09284-D6C5-4A67-A00A-517C6F75EA1F}">
      <dgm:prSet/>
      <dgm:spPr/>
      <dgm:t>
        <a:bodyPr/>
        <a:lstStyle/>
        <a:p>
          <a:endParaRPr lang="en-US" sz="1600">
            <a:latin typeface="+mj-lt"/>
          </a:endParaRPr>
        </a:p>
      </dgm:t>
    </dgm:pt>
    <dgm:pt modelId="{5DE82E1F-AAB4-4810-AC77-6828CDAA04A6}">
      <dgm:prSet custT="1"/>
      <dgm:spPr/>
      <dgm:t>
        <a:bodyPr lIns="828000" rIns="36000"/>
        <a:lstStyle/>
        <a:p>
          <a:pPr>
            <a:lnSpc>
              <a:spcPct val="80000"/>
            </a:lnSpc>
          </a:pPr>
          <a:r>
            <a:rPr lang="en-US" sz="1600" dirty="0" smtClean="0">
              <a:latin typeface="+mj-lt"/>
            </a:rPr>
            <a:t>Once inside the, infiltrating or compromising data is easy</a:t>
          </a:r>
          <a:endParaRPr lang="en-US" sz="1600" dirty="0">
            <a:latin typeface="+mj-lt"/>
          </a:endParaRPr>
        </a:p>
      </dgm:t>
    </dgm:pt>
    <dgm:pt modelId="{146A8D5F-0DA4-44E0-A9D0-0620ECA62757}" type="parTrans" cxnId="{008941F1-176E-4114-A656-706E01B8CED7}">
      <dgm:prSet/>
      <dgm:spPr/>
      <dgm:t>
        <a:bodyPr/>
        <a:lstStyle/>
        <a:p>
          <a:endParaRPr lang="en-US" sz="1600">
            <a:latin typeface="+mj-lt"/>
          </a:endParaRPr>
        </a:p>
      </dgm:t>
    </dgm:pt>
    <dgm:pt modelId="{6A30AD2B-104D-4E89-A795-47735E846F59}" type="sibTrans" cxnId="{008941F1-176E-4114-A656-706E01B8CED7}">
      <dgm:prSet/>
      <dgm:spPr/>
      <dgm:t>
        <a:bodyPr/>
        <a:lstStyle/>
        <a:p>
          <a:endParaRPr lang="en-US" sz="1600">
            <a:latin typeface="+mj-lt"/>
          </a:endParaRPr>
        </a:p>
      </dgm:t>
    </dgm:pt>
    <dgm:pt modelId="{E0E63CFA-434D-4FE0-801A-BA63FBB67020}">
      <dgm:prSet custT="1"/>
      <dgm:spPr/>
      <dgm:t>
        <a:bodyPr lIns="72000" rIns="36000"/>
        <a:lstStyle/>
        <a:p>
          <a:pPr>
            <a:lnSpc>
              <a:spcPct val="80000"/>
            </a:lnSpc>
          </a:pPr>
          <a:r>
            <a:rPr lang="en-US" sz="2000" dirty="0" smtClean="0">
              <a:solidFill>
                <a:schemeClr val="accent1">
                  <a:lumMod val="50000"/>
                </a:schemeClr>
              </a:solidFill>
              <a:latin typeface="+mj-lt"/>
            </a:rPr>
            <a:t>Command &amp;</a:t>
          </a:r>
          <a:br>
            <a:rPr lang="en-US" sz="2000" dirty="0" smtClean="0">
              <a:solidFill>
                <a:schemeClr val="accent1">
                  <a:lumMod val="50000"/>
                </a:schemeClr>
              </a:solidFill>
              <a:latin typeface="+mj-lt"/>
            </a:rPr>
          </a:br>
          <a:r>
            <a:rPr lang="en-US" sz="2000" dirty="0" smtClean="0">
              <a:solidFill>
                <a:schemeClr val="accent1">
                  <a:lumMod val="50000"/>
                </a:schemeClr>
              </a:solidFill>
              <a:latin typeface="+mj-lt"/>
            </a:rPr>
            <a:t>Control (C2)</a:t>
          </a:r>
          <a:endParaRPr lang="en-US" sz="2000" dirty="0">
            <a:solidFill>
              <a:schemeClr val="accent1">
                <a:lumMod val="50000"/>
              </a:schemeClr>
            </a:solidFill>
            <a:latin typeface="+mj-lt"/>
          </a:endParaRPr>
        </a:p>
      </dgm:t>
    </dgm:pt>
    <dgm:pt modelId="{E9E5153B-1298-436B-98E8-7D75BADD0F59}" type="parTrans" cxnId="{CD175DE2-5864-4A76-BECB-72B609579A75}">
      <dgm:prSet/>
      <dgm:spPr/>
      <dgm:t>
        <a:bodyPr/>
        <a:lstStyle/>
        <a:p>
          <a:endParaRPr lang="en-US" sz="1600">
            <a:latin typeface="+mj-lt"/>
          </a:endParaRPr>
        </a:p>
      </dgm:t>
    </dgm:pt>
    <dgm:pt modelId="{704B38A6-A82A-4BBA-85AF-4373CF5E7DC0}" type="sibTrans" cxnId="{CD175DE2-5864-4A76-BECB-72B609579A75}">
      <dgm:prSet/>
      <dgm:spPr/>
      <dgm:t>
        <a:bodyPr/>
        <a:lstStyle/>
        <a:p>
          <a:endParaRPr lang="en-US" sz="1600">
            <a:latin typeface="+mj-lt"/>
          </a:endParaRPr>
        </a:p>
      </dgm:t>
    </dgm:pt>
    <dgm:pt modelId="{E9DF1C1A-69E9-4E37-96D8-3A668E85CFE1}">
      <dgm:prSet custT="1"/>
      <dgm:spPr/>
      <dgm:t>
        <a:bodyPr lIns="828000" rIns="36000"/>
        <a:lstStyle/>
        <a:p>
          <a:pPr>
            <a:lnSpc>
              <a:spcPct val="80000"/>
            </a:lnSpc>
          </a:pPr>
          <a:r>
            <a:rPr lang="en-US" sz="1600" dirty="0" smtClean="0">
              <a:latin typeface="+mj-lt"/>
            </a:rPr>
            <a:t>Remote servers operated by attacker control victim PCs</a:t>
          </a:r>
          <a:endParaRPr lang="en-US" sz="1600" dirty="0">
            <a:latin typeface="+mj-lt"/>
          </a:endParaRPr>
        </a:p>
      </dgm:t>
    </dgm:pt>
    <dgm:pt modelId="{F7DA76BA-AA72-4A14-BC59-8D672ABE0129}" type="parTrans" cxnId="{9FA32236-013D-477F-AE0F-B7D4DAD606D2}">
      <dgm:prSet/>
      <dgm:spPr/>
      <dgm:t>
        <a:bodyPr/>
        <a:lstStyle/>
        <a:p>
          <a:endParaRPr lang="en-US" sz="1600">
            <a:latin typeface="+mj-lt"/>
          </a:endParaRPr>
        </a:p>
      </dgm:t>
    </dgm:pt>
    <dgm:pt modelId="{EE88272F-3D81-4D8A-B03B-6FE27FD168E0}" type="sibTrans" cxnId="{9FA32236-013D-477F-AE0F-B7D4DAD606D2}">
      <dgm:prSet/>
      <dgm:spPr/>
      <dgm:t>
        <a:bodyPr/>
        <a:lstStyle/>
        <a:p>
          <a:endParaRPr lang="en-US" sz="1600">
            <a:latin typeface="+mj-lt"/>
          </a:endParaRPr>
        </a:p>
      </dgm:t>
    </dgm:pt>
    <dgm:pt modelId="{9C2040B2-6F09-4705-A52D-BBC8AAFF8085}">
      <dgm:prSet custT="1"/>
      <dgm:spPr/>
      <dgm:t>
        <a:bodyPr lIns="828000" rIns="36000"/>
        <a:lstStyle/>
        <a:p>
          <a:pPr>
            <a:lnSpc>
              <a:spcPct val="80000"/>
            </a:lnSpc>
          </a:pPr>
          <a:r>
            <a:rPr lang="en-US" sz="1600" dirty="0" smtClean="0">
              <a:latin typeface="+mj-lt"/>
            </a:rPr>
            <a:t>Activity occurs outside of the normal hours, to evade detection</a:t>
          </a:r>
          <a:endParaRPr lang="en-US" sz="1600" dirty="0">
            <a:latin typeface="+mj-lt"/>
          </a:endParaRPr>
        </a:p>
      </dgm:t>
    </dgm:pt>
    <dgm:pt modelId="{30024D59-04EE-4E82-A0F8-62C3B287DDBF}" type="parTrans" cxnId="{315017BD-D48A-45D3-A054-27D25DFC32EA}">
      <dgm:prSet/>
      <dgm:spPr/>
      <dgm:t>
        <a:bodyPr/>
        <a:lstStyle/>
        <a:p>
          <a:endParaRPr lang="en-US" sz="1600">
            <a:latin typeface="+mj-lt"/>
          </a:endParaRPr>
        </a:p>
      </dgm:t>
    </dgm:pt>
    <dgm:pt modelId="{84D0A467-A7F1-4F09-AA24-4C92A482C794}" type="sibTrans" cxnId="{315017BD-D48A-45D3-A054-27D25DFC32EA}">
      <dgm:prSet/>
      <dgm:spPr/>
      <dgm:t>
        <a:bodyPr/>
        <a:lstStyle/>
        <a:p>
          <a:endParaRPr lang="en-US" sz="1600">
            <a:latin typeface="+mj-lt"/>
          </a:endParaRPr>
        </a:p>
      </dgm:t>
    </dgm:pt>
    <dgm:pt modelId="{0B1F3429-1F5E-4F5D-B7B3-F252E87271F6}">
      <dgm:prSet custT="1"/>
      <dgm:spPr/>
      <dgm:t>
        <a:bodyPr lIns="72000" rIns="36000"/>
        <a:lstStyle/>
        <a:p>
          <a:pPr>
            <a:lnSpc>
              <a:spcPct val="80000"/>
            </a:lnSpc>
          </a:pPr>
          <a:r>
            <a:rPr lang="en-US" sz="2000" dirty="0" smtClean="0">
              <a:solidFill>
                <a:schemeClr val="accent4">
                  <a:lumMod val="75000"/>
                </a:schemeClr>
              </a:solidFill>
              <a:latin typeface="+mj-lt"/>
            </a:rPr>
            <a:t>Management</a:t>
          </a:r>
          <a:br>
            <a:rPr lang="en-US" sz="2000" dirty="0" smtClean="0">
              <a:solidFill>
                <a:schemeClr val="accent4">
                  <a:lumMod val="75000"/>
                </a:schemeClr>
              </a:solidFill>
              <a:latin typeface="+mj-lt"/>
            </a:rPr>
          </a:br>
          <a:r>
            <a:rPr lang="en-US" sz="2000" dirty="0" smtClean="0">
              <a:solidFill>
                <a:schemeClr val="accent4">
                  <a:lumMod val="75000"/>
                </a:schemeClr>
              </a:solidFill>
              <a:latin typeface="+mj-lt"/>
            </a:rPr>
            <a:t>Console</a:t>
          </a:r>
          <a:endParaRPr lang="en-US" sz="2000" dirty="0">
            <a:solidFill>
              <a:schemeClr val="accent4">
                <a:lumMod val="75000"/>
              </a:schemeClr>
            </a:solidFill>
            <a:latin typeface="+mj-lt"/>
          </a:endParaRPr>
        </a:p>
      </dgm:t>
    </dgm:pt>
    <dgm:pt modelId="{ACA96E45-79C8-448C-82F1-BE5F531FC6E8}" type="parTrans" cxnId="{E7C674DC-F308-4167-A10B-127CF2CB6A39}">
      <dgm:prSet/>
      <dgm:spPr/>
      <dgm:t>
        <a:bodyPr/>
        <a:lstStyle/>
        <a:p>
          <a:endParaRPr lang="en-US" sz="1600">
            <a:latin typeface="+mj-lt"/>
          </a:endParaRPr>
        </a:p>
      </dgm:t>
    </dgm:pt>
    <dgm:pt modelId="{194250E1-817F-49D9-8C09-9A513DD9AEC6}" type="sibTrans" cxnId="{E7C674DC-F308-4167-A10B-127CF2CB6A39}">
      <dgm:prSet/>
      <dgm:spPr/>
      <dgm:t>
        <a:bodyPr/>
        <a:lstStyle/>
        <a:p>
          <a:endParaRPr lang="en-US" sz="1600">
            <a:latin typeface="+mj-lt"/>
          </a:endParaRPr>
        </a:p>
      </dgm:t>
    </dgm:pt>
    <dgm:pt modelId="{2118F48A-1701-48EA-AD7A-4C92E0F8A883}">
      <dgm:prSet custT="1"/>
      <dgm:spPr/>
      <dgm:t>
        <a:bodyPr lIns="828000" rIns="36000"/>
        <a:lstStyle/>
        <a:p>
          <a:pPr>
            <a:lnSpc>
              <a:spcPct val="80000"/>
            </a:lnSpc>
          </a:pPr>
          <a:r>
            <a:rPr lang="en-US" sz="1600" dirty="0" smtClean="0">
              <a:latin typeface="+mj-lt"/>
            </a:rPr>
            <a:t>Interface used to control all aspects of the APT process</a:t>
          </a:r>
          <a:endParaRPr lang="en-US" sz="1600" dirty="0">
            <a:latin typeface="+mj-lt"/>
          </a:endParaRPr>
        </a:p>
      </dgm:t>
    </dgm:pt>
    <dgm:pt modelId="{D2BFFCC7-B127-47C7-B473-2B4AF2333CB5}" type="parTrans" cxnId="{5337E55E-65F9-496F-B348-E399345A377D}">
      <dgm:prSet/>
      <dgm:spPr/>
      <dgm:t>
        <a:bodyPr/>
        <a:lstStyle/>
        <a:p>
          <a:endParaRPr lang="en-US" sz="1600">
            <a:latin typeface="+mj-lt"/>
          </a:endParaRPr>
        </a:p>
      </dgm:t>
    </dgm:pt>
    <dgm:pt modelId="{79DB8FDF-47FF-46E7-B1EB-23D3318D1668}" type="sibTrans" cxnId="{5337E55E-65F9-496F-B348-E399345A377D}">
      <dgm:prSet/>
      <dgm:spPr/>
      <dgm:t>
        <a:bodyPr/>
        <a:lstStyle/>
        <a:p>
          <a:endParaRPr lang="en-US" sz="1600">
            <a:latin typeface="+mj-lt"/>
          </a:endParaRPr>
        </a:p>
      </dgm:t>
    </dgm:pt>
    <dgm:pt modelId="{2FAC3545-052C-4F9B-A248-59F7A97AF423}">
      <dgm:prSet custT="1"/>
      <dgm:spPr/>
      <dgm:t>
        <a:bodyPr lIns="828000" rIns="36000"/>
        <a:lstStyle/>
        <a:p>
          <a:pPr>
            <a:lnSpc>
              <a:spcPct val="80000"/>
            </a:lnSpc>
          </a:pPr>
          <a:r>
            <a:rPr lang="en-US" sz="1600" dirty="0" smtClean="0">
              <a:latin typeface="+mj-lt"/>
            </a:rPr>
            <a:t>Enables attackers to install new malware &amp; measure success</a:t>
          </a:r>
          <a:endParaRPr lang="en-US" sz="1600" dirty="0">
            <a:latin typeface="+mj-lt"/>
          </a:endParaRPr>
        </a:p>
      </dgm:t>
    </dgm:pt>
    <dgm:pt modelId="{D7CA9AE8-7FF4-43F2-BED7-178B7D0A82A9}" type="parTrans" cxnId="{E018D4AE-32E1-4568-8B26-814BC533DB34}">
      <dgm:prSet/>
      <dgm:spPr/>
      <dgm:t>
        <a:bodyPr/>
        <a:lstStyle/>
        <a:p>
          <a:endParaRPr lang="en-US" sz="1600">
            <a:latin typeface="+mj-lt"/>
          </a:endParaRPr>
        </a:p>
      </dgm:t>
    </dgm:pt>
    <dgm:pt modelId="{087F3D32-8655-41FE-B525-80EC9A745F50}" type="sibTrans" cxnId="{E018D4AE-32E1-4568-8B26-814BC533DB34}">
      <dgm:prSet/>
      <dgm:spPr/>
      <dgm:t>
        <a:bodyPr/>
        <a:lstStyle/>
        <a:p>
          <a:endParaRPr lang="en-US" sz="1600">
            <a:latin typeface="+mj-lt"/>
          </a:endParaRPr>
        </a:p>
      </dgm:t>
    </dgm:pt>
    <dgm:pt modelId="{225A964D-4182-4F29-BC54-B40F185857CF}">
      <dgm:prSet custT="1"/>
      <dgm:spPr/>
      <dgm:t>
        <a:bodyPr lIns="828000" rIns="36000"/>
        <a:lstStyle/>
        <a:p>
          <a:pPr>
            <a:lnSpc>
              <a:spcPct val="80000"/>
            </a:lnSpc>
          </a:pPr>
          <a:r>
            <a:rPr lang="en-US" sz="1600" dirty="0" smtClean="0">
              <a:latin typeface="+mj-lt"/>
            </a:rPr>
            <a:t>Some DDoS attacks can originate from internal workstations</a:t>
          </a:r>
          <a:endParaRPr lang="en-US" sz="1600" dirty="0">
            <a:latin typeface="+mj-lt"/>
          </a:endParaRPr>
        </a:p>
      </dgm:t>
    </dgm:pt>
    <dgm:pt modelId="{34730615-7177-4592-B798-E7FE2414F6F4}" type="parTrans" cxnId="{88914E2A-BAEE-445B-B415-F56D0C3DC436}">
      <dgm:prSet/>
      <dgm:spPr/>
      <dgm:t>
        <a:bodyPr/>
        <a:lstStyle/>
        <a:p>
          <a:endParaRPr lang="en-US">
            <a:latin typeface="+mj-lt"/>
          </a:endParaRPr>
        </a:p>
      </dgm:t>
    </dgm:pt>
    <dgm:pt modelId="{AD4C14B5-A3E9-4BBA-A117-D7F1C9A13D08}" type="sibTrans" cxnId="{88914E2A-BAEE-445B-B415-F56D0C3DC436}">
      <dgm:prSet/>
      <dgm:spPr/>
      <dgm:t>
        <a:bodyPr/>
        <a:lstStyle/>
        <a:p>
          <a:endParaRPr lang="en-US">
            <a:latin typeface="+mj-lt"/>
          </a:endParaRPr>
        </a:p>
      </dgm:t>
    </dgm:pt>
    <dgm:pt modelId="{88C6CCD5-6B6E-43DE-A811-7548F143B0D3}" type="pres">
      <dgm:prSet presAssocID="{E207AECB-F3C0-41C9-A6DA-6E41D7796BCD}" presName="Name0" presStyleCnt="0">
        <dgm:presLayoutVars>
          <dgm:dir/>
          <dgm:animLvl val="lvl"/>
          <dgm:resizeHandles val="exact"/>
        </dgm:presLayoutVars>
      </dgm:prSet>
      <dgm:spPr/>
      <dgm:t>
        <a:bodyPr/>
        <a:lstStyle/>
        <a:p>
          <a:endParaRPr lang="en-US"/>
        </a:p>
      </dgm:t>
    </dgm:pt>
    <dgm:pt modelId="{3DCD1D45-CD29-4144-9E97-2E12F2BD51C0}" type="pres">
      <dgm:prSet presAssocID="{BA354301-72B5-48A0-B7B1-F6EE71EB26B4}" presName="linNode" presStyleCnt="0"/>
      <dgm:spPr/>
    </dgm:pt>
    <dgm:pt modelId="{E9ABA830-DB80-4041-A087-B5D41C7436B2}" type="pres">
      <dgm:prSet presAssocID="{BA354301-72B5-48A0-B7B1-F6EE71EB26B4}" presName="parTx" presStyleLbl="revTx" presStyleIdx="0" presStyleCnt="6" custScaleX="79626" custLinFactNeighborX="-34528" custLinFactNeighborY="2224">
        <dgm:presLayoutVars>
          <dgm:chMax val="1"/>
          <dgm:bulletEnabled val="1"/>
        </dgm:presLayoutVars>
      </dgm:prSet>
      <dgm:spPr/>
      <dgm:t>
        <a:bodyPr/>
        <a:lstStyle/>
        <a:p>
          <a:endParaRPr lang="en-US"/>
        </a:p>
      </dgm:t>
    </dgm:pt>
    <dgm:pt modelId="{78BB8EAC-B2D1-45A7-81BD-BDC44A947ABA}" type="pres">
      <dgm:prSet presAssocID="{BA354301-72B5-48A0-B7B1-F6EE71EB26B4}" presName="bracket" presStyleLbl="parChTrans1D1" presStyleIdx="0" presStyleCnt="6" custScaleX="33553" custLinFactNeighborX="43280"/>
      <dgm:spPr>
        <a:ln w="25400">
          <a:solidFill>
            <a:schemeClr val="accent3">
              <a:lumMod val="75000"/>
            </a:schemeClr>
          </a:solidFill>
        </a:ln>
      </dgm:spPr>
      <dgm:t>
        <a:bodyPr/>
        <a:lstStyle/>
        <a:p>
          <a:endParaRPr lang="en-US"/>
        </a:p>
      </dgm:t>
    </dgm:pt>
    <dgm:pt modelId="{2DD43772-A9E5-4ACF-AB4A-3523BCAEAF8C}" type="pres">
      <dgm:prSet presAssocID="{BA354301-72B5-48A0-B7B1-F6EE71EB26B4}" presName="spH" presStyleCnt="0"/>
      <dgm:spPr/>
    </dgm:pt>
    <dgm:pt modelId="{504B3CE0-B911-4A73-B3E9-390E0C9BF33A}" type="pres">
      <dgm:prSet presAssocID="{BA354301-72B5-48A0-B7B1-F6EE71EB26B4}" presName="desTx" presStyleLbl="node1" presStyleIdx="0" presStyleCnt="6" custScaleX="112404" custLinFactX="4391" custLinFactNeighborX="100000">
        <dgm:presLayoutVars>
          <dgm:bulletEnabled val="1"/>
        </dgm:presLayoutVars>
      </dgm:prSet>
      <dgm:spPr/>
      <dgm:t>
        <a:bodyPr/>
        <a:lstStyle/>
        <a:p>
          <a:endParaRPr lang="en-US"/>
        </a:p>
      </dgm:t>
    </dgm:pt>
    <dgm:pt modelId="{8F057424-2BA0-4A7C-8E8D-0ED52D2D2D1F}" type="pres">
      <dgm:prSet presAssocID="{9BBAC6EF-A7EF-48C4-AE3B-336F586A227D}" presName="spV" presStyleCnt="0"/>
      <dgm:spPr/>
    </dgm:pt>
    <dgm:pt modelId="{83ECE398-B93D-40CD-B3DA-3BFD0EF310AE}" type="pres">
      <dgm:prSet presAssocID="{8AD2143D-6C56-47F0-91DF-7830933EE2F1}" presName="linNode" presStyleCnt="0"/>
      <dgm:spPr/>
    </dgm:pt>
    <dgm:pt modelId="{35B9A70E-E22F-4733-80A2-1E64D2ED123D}" type="pres">
      <dgm:prSet presAssocID="{8AD2143D-6C56-47F0-91DF-7830933EE2F1}" presName="parTx" presStyleLbl="revTx" presStyleIdx="1" presStyleCnt="6" custScaleX="79626" custLinFactNeighborX="-34528" custLinFactNeighborY="2224">
        <dgm:presLayoutVars>
          <dgm:chMax val="1"/>
          <dgm:bulletEnabled val="1"/>
        </dgm:presLayoutVars>
      </dgm:prSet>
      <dgm:spPr/>
      <dgm:t>
        <a:bodyPr/>
        <a:lstStyle/>
        <a:p>
          <a:endParaRPr lang="en-US"/>
        </a:p>
      </dgm:t>
    </dgm:pt>
    <dgm:pt modelId="{2BE96F17-D3EF-4485-9803-FD967C203A16}" type="pres">
      <dgm:prSet presAssocID="{8AD2143D-6C56-47F0-91DF-7830933EE2F1}" presName="bracket" presStyleLbl="parChTrans1D1" presStyleIdx="1" presStyleCnt="6" custScaleX="33553" custLinFactNeighborX="43280"/>
      <dgm:spPr>
        <a:ln w="25400">
          <a:solidFill>
            <a:srgbClr val="00B050"/>
          </a:solidFill>
        </a:ln>
      </dgm:spPr>
      <dgm:t>
        <a:bodyPr/>
        <a:lstStyle/>
        <a:p>
          <a:endParaRPr lang="en-US"/>
        </a:p>
      </dgm:t>
    </dgm:pt>
    <dgm:pt modelId="{DC4248F2-B485-488D-86A1-19E955DD985D}" type="pres">
      <dgm:prSet presAssocID="{8AD2143D-6C56-47F0-91DF-7830933EE2F1}" presName="spH" presStyleCnt="0"/>
      <dgm:spPr/>
    </dgm:pt>
    <dgm:pt modelId="{0E5732C7-86A1-41C8-AB8D-302295E10F45}" type="pres">
      <dgm:prSet presAssocID="{8AD2143D-6C56-47F0-91DF-7830933EE2F1}" presName="desTx" presStyleLbl="node1" presStyleIdx="1" presStyleCnt="6" custScaleX="112404" custLinFactX="4391" custLinFactNeighborX="100000">
        <dgm:presLayoutVars>
          <dgm:bulletEnabled val="1"/>
        </dgm:presLayoutVars>
      </dgm:prSet>
      <dgm:spPr/>
      <dgm:t>
        <a:bodyPr/>
        <a:lstStyle/>
        <a:p>
          <a:endParaRPr lang="en-US"/>
        </a:p>
      </dgm:t>
    </dgm:pt>
    <dgm:pt modelId="{E644E0D9-1C0B-4E27-B127-D19885AEA7C3}" type="pres">
      <dgm:prSet presAssocID="{04AE478B-9435-428C-B0E7-53D9F437A8CC}" presName="spV" presStyleCnt="0"/>
      <dgm:spPr/>
    </dgm:pt>
    <dgm:pt modelId="{9A42B746-9CAD-41DD-9181-EB78CE138BB0}" type="pres">
      <dgm:prSet presAssocID="{F9412A80-5C9D-4D5B-B903-3BA4195D1ECD}" presName="linNode" presStyleCnt="0"/>
      <dgm:spPr/>
    </dgm:pt>
    <dgm:pt modelId="{F3519955-20EF-467C-84BD-0D3F02CCB2DC}" type="pres">
      <dgm:prSet presAssocID="{F9412A80-5C9D-4D5B-B903-3BA4195D1ECD}" presName="parTx" presStyleLbl="revTx" presStyleIdx="2" presStyleCnt="6" custScaleX="79626" custLinFactNeighborX="-34528" custLinFactNeighborY="2224">
        <dgm:presLayoutVars>
          <dgm:chMax val="1"/>
          <dgm:bulletEnabled val="1"/>
        </dgm:presLayoutVars>
      </dgm:prSet>
      <dgm:spPr/>
      <dgm:t>
        <a:bodyPr/>
        <a:lstStyle/>
        <a:p>
          <a:endParaRPr lang="en-US"/>
        </a:p>
      </dgm:t>
    </dgm:pt>
    <dgm:pt modelId="{1E7125AA-0AC4-41E9-82ED-D1CC38AD076E}" type="pres">
      <dgm:prSet presAssocID="{F9412A80-5C9D-4D5B-B903-3BA4195D1ECD}" presName="bracket" presStyleLbl="parChTrans1D1" presStyleIdx="2" presStyleCnt="6" custScaleX="33553" custLinFactNeighborX="43280"/>
      <dgm:spPr>
        <a:ln w="25400">
          <a:solidFill>
            <a:srgbClr val="339966"/>
          </a:solidFill>
        </a:ln>
      </dgm:spPr>
      <dgm:t>
        <a:bodyPr/>
        <a:lstStyle/>
        <a:p>
          <a:endParaRPr lang="en-US"/>
        </a:p>
      </dgm:t>
    </dgm:pt>
    <dgm:pt modelId="{8B0C4579-22C3-400E-888A-BE6905D7F756}" type="pres">
      <dgm:prSet presAssocID="{F9412A80-5C9D-4D5B-B903-3BA4195D1ECD}" presName="spH" presStyleCnt="0"/>
      <dgm:spPr/>
    </dgm:pt>
    <dgm:pt modelId="{1B2A839A-A53C-4B90-BA26-E6076A58CE7B}" type="pres">
      <dgm:prSet presAssocID="{F9412A80-5C9D-4D5B-B903-3BA4195D1ECD}" presName="desTx" presStyleLbl="node1" presStyleIdx="2" presStyleCnt="6" custScaleX="112404" custLinFactX="4391" custLinFactNeighborX="100000">
        <dgm:presLayoutVars>
          <dgm:bulletEnabled val="1"/>
        </dgm:presLayoutVars>
      </dgm:prSet>
      <dgm:spPr/>
      <dgm:t>
        <a:bodyPr/>
        <a:lstStyle/>
        <a:p>
          <a:endParaRPr lang="en-US"/>
        </a:p>
      </dgm:t>
    </dgm:pt>
    <dgm:pt modelId="{DAADAD93-6A8B-4DE5-A670-35FEF3BB74A2}" type="pres">
      <dgm:prSet presAssocID="{84D0A913-AA76-4D47-949E-56398114CEDB}" presName="spV" presStyleCnt="0"/>
      <dgm:spPr/>
    </dgm:pt>
    <dgm:pt modelId="{E363A8A9-1E31-4F9E-ADFC-8B4ACB595B5B}" type="pres">
      <dgm:prSet presAssocID="{A16C6697-5F81-4EA6-AACD-661AEFF8F436}" presName="linNode" presStyleCnt="0"/>
      <dgm:spPr/>
    </dgm:pt>
    <dgm:pt modelId="{D8345CA8-6396-44A3-B3D8-3F34AB9E3E23}" type="pres">
      <dgm:prSet presAssocID="{A16C6697-5F81-4EA6-AACD-661AEFF8F436}" presName="parTx" presStyleLbl="revTx" presStyleIdx="3" presStyleCnt="6" custScaleX="79626" custLinFactNeighborX="-34528" custLinFactNeighborY="2224">
        <dgm:presLayoutVars>
          <dgm:chMax val="1"/>
          <dgm:bulletEnabled val="1"/>
        </dgm:presLayoutVars>
      </dgm:prSet>
      <dgm:spPr/>
      <dgm:t>
        <a:bodyPr/>
        <a:lstStyle/>
        <a:p>
          <a:endParaRPr lang="en-US"/>
        </a:p>
      </dgm:t>
    </dgm:pt>
    <dgm:pt modelId="{BCC3EEB8-DB3F-405C-80D0-F3B007F95106}" type="pres">
      <dgm:prSet presAssocID="{A16C6697-5F81-4EA6-AACD-661AEFF8F436}" presName="bracket" presStyleLbl="parChTrans1D1" presStyleIdx="3" presStyleCnt="6" custScaleX="33553" custLinFactNeighborX="43280"/>
      <dgm:spPr>
        <a:ln w="25400">
          <a:solidFill>
            <a:schemeClr val="accent5">
              <a:lumMod val="75000"/>
            </a:schemeClr>
          </a:solidFill>
        </a:ln>
      </dgm:spPr>
      <dgm:t>
        <a:bodyPr/>
        <a:lstStyle/>
        <a:p>
          <a:endParaRPr lang="en-US"/>
        </a:p>
      </dgm:t>
    </dgm:pt>
    <dgm:pt modelId="{424188A2-43B6-443E-B73C-0E1AF6675E9B}" type="pres">
      <dgm:prSet presAssocID="{A16C6697-5F81-4EA6-AACD-661AEFF8F436}" presName="spH" presStyleCnt="0"/>
      <dgm:spPr/>
    </dgm:pt>
    <dgm:pt modelId="{3BA8FC29-493C-432D-988B-B96B42F28942}" type="pres">
      <dgm:prSet presAssocID="{A16C6697-5F81-4EA6-AACD-661AEFF8F436}" presName="desTx" presStyleLbl="node1" presStyleIdx="3" presStyleCnt="6" custScaleX="112404" custLinFactX="4391" custLinFactNeighborX="100000">
        <dgm:presLayoutVars>
          <dgm:bulletEnabled val="1"/>
        </dgm:presLayoutVars>
      </dgm:prSet>
      <dgm:spPr/>
      <dgm:t>
        <a:bodyPr/>
        <a:lstStyle/>
        <a:p>
          <a:endParaRPr lang="en-US"/>
        </a:p>
      </dgm:t>
    </dgm:pt>
    <dgm:pt modelId="{58DC8ADA-5B25-4DB3-A5B6-BE47B417B61C}" type="pres">
      <dgm:prSet presAssocID="{88C5DFE8-3390-48C8-9893-C55EE02E298A}" presName="spV" presStyleCnt="0"/>
      <dgm:spPr/>
    </dgm:pt>
    <dgm:pt modelId="{981A9166-7D4B-4F82-8594-5D9B2C64A59D}" type="pres">
      <dgm:prSet presAssocID="{E0E63CFA-434D-4FE0-801A-BA63FBB67020}" presName="linNode" presStyleCnt="0"/>
      <dgm:spPr/>
    </dgm:pt>
    <dgm:pt modelId="{2D5F5386-97F3-4B4D-BD2D-D8F3352F82B5}" type="pres">
      <dgm:prSet presAssocID="{E0E63CFA-434D-4FE0-801A-BA63FBB67020}" presName="parTx" presStyleLbl="revTx" presStyleIdx="4" presStyleCnt="6" custScaleX="79626" custLinFactNeighborX="-34528" custLinFactNeighborY="2224">
        <dgm:presLayoutVars>
          <dgm:chMax val="1"/>
          <dgm:bulletEnabled val="1"/>
        </dgm:presLayoutVars>
      </dgm:prSet>
      <dgm:spPr/>
      <dgm:t>
        <a:bodyPr/>
        <a:lstStyle/>
        <a:p>
          <a:endParaRPr lang="en-US"/>
        </a:p>
      </dgm:t>
    </dgm:pt>
    <dgm:pt modelId="{01D0B938-D0B2-4E98-B041-C99B942278BF}" type="pres">
      <dgm:prSet presAssocID="{E0E63CFA-434D-4FE0-801A-BA63FBB67020}" presName="bracket" presStyleLbl="parChTrans1D1" presStyleIdx="4" presStyleCnt="6" custScaleX="33553" custLinFactNeighborX="43280"/>
      <dgm:spPr>
        <a:ln w="25400">
          <a:solidFill>
            <a:schemeClr val="accent1">
              <a:lumMod val="75000"/>
            </a:schemeClr>
          </a:solidFill>
        </a:ln>
      </dgm:spPr>
      <dgm:t>
        <a:bodyPr/>
        <a:lstStyle/>
        <a:p>
          <a:endParaRPr lang="en-US"/>
        </a:p>
      </dgm:t>
    </dgm:pt>
    <dgm:pt modelId="{00CBDE50-BD2F-49EE-9245-736157DFE6B6}" type="pres">
      <dgm:prSet presAssocID="{E0E63CFA-434D-4FE0-801A-BA63FBB67020}" presName="spH" presStyleCnt="0"/>
      <dgm:spPr/>
    </dgm:pt>
    <dgm:pt modelId="{743D158B-458E-4F47-98E3-F15A3654B496}" type="pres">
      <dgm:prSet presAssocID="{E0E63CFA-434D-4FE0-801A-BA63FBB67020}" presName="desTx" presStyleLbl="node1" presStyleIdx="4" presStyleCnt="6" custScaleX="112404" custLinFactX="4391" custLinFactNeighborX="100000">
        <dgm:presLayoutVars>
          <dgm:bulletEnabled val="1"/>
        </dgm:presLayoutVars>
      </dgm:prSet>
      <dgm:spPr/>
      <dgm:t>
        <a:bodyPr/>
        <a:lstStyle/>
        <a:p>
          <a:endParaRPr lang="en-US"/>
        </a:p>
      </dgm:t>
    </dgm:pt>
    <dgm:pt modelId="{329CDE27-75E3-4816-8B76-AF75C18C18CA}" type="pres">
      <dgm:prSet presAssocID="{704B38A6-A82A-4BBA-85AF-4373CF5E7DC0}" presName="spV" presStyleCnt="0"/>
      <dgm:spPr/>
    </dgm:pt>
    <dgm:pt modelId="{3C7EA5CC-5F45-487F-87F7-41A94E0C7373}" type="pres">
      <dgm:prSet presAssocID="{0B1F3429-1F5E-4F5D-B7B3-F252E87271F6}" presName="linNode" presStyleCnt="0"/>
      <dgm:spPr/>
    </dgm:pt>
    <dgm:pt modelId="{4D08C448-56E3-401A-874C-4D6F7FD148D1}" type="pres">
      <dgm:prSet presAssocID="{0B1F3429-1F5E-4F5D-B7B3-F252E87271F6}" presName="parTx" presStyleLbl="revTx" presStyleIdx="5" presStyleCnt="6" custScaleX="79626" custLinFactNeighborX="-34528" custLinFactNeighborY="2224">
        <dgm:presLayoutVars>
          <dgm:chMax val="1"/>
          <dgm:bulletEnabled val="1"/>
        </dgm:presLayoutVars>
      </dgm:prSet>
      <dgm:spPr/>
      <dgm:t>
        <a:bodyPr/>
        <a:lstStyle/>
        <a:p>
          <a:endParaRPr lang="en-US"/>
        </a:p>
      </dgm:t>
    </dgm:pt>
    <dgm:pt modelId="{B90B83C3-5874-4647-A2CF-432D522EE9B2}" type="pres">
      <dgm:prSet presAssocID="{0B1F3429-1F5E-4F5D-B7B3-F252E87271F6}" presName="bracket" presStyleLbl="parChTrans1D1" presStyleIdx="5" presStyleCnt="6" custScaleX="33553" custLinFactNeighborX="43280"/>
      <dgm:spPr>
        <a:ln w="25400">
          <a:solidFill>
            <a:schemeClr val="accent4">
              <a:lumMod val="75000"/>
            </a:schemeClr>
          </a:solidFill>
        </a:ln>
      </dgm:spPr>
      <dgm:t>
        <a:bodyPr/>
        <a:lstStyle/>
        <a:p>
          <a:endParaRPr lang="en-US"/>
        </a:p>
      </dgm:t>
    </dgm:pt>
    <dgm:pt modelId="{B589C60B-F427-4323-98D5-0C53749AEDA2}" type="pres">
      <dgm:prSet presAssocID="{0B1F3429-1F5E-4F5D-B7B3-F252E87271F6}" presName="spH" presStyleCnt="0"/>
      <dgm:spPr/>
    </dgm:pt>
    <dgm:pt modelId="{10E41DC2-42BC-4BC6-B8F6-102830443999}" type="pres">
      <dgm:prSet presAssocID="{0B1F3429-1F5E-4F5D-B7B3-F252E87271F6}" presName="desTx" presStyleLbl="node1" presStyleIdx="5" presStyleCnt="6" custScaleX="112404" custLinFactX="4391" custLinFactNeighborX="100000">
        <dgm:presLayoutVars>
          <dgm:bulletEnabled val="1"/>
        </dgm:presLayoutVars>
      </dgm:prSet>
      <dgm:spPr/>
      <dgm:t>
        <a:bodyPr/>
        <a:lstStyle/>
        <a:p>
          <a:endParaRPr lang="en-US"/>
        </a:p>
      </dgm:t>
    </dgm:pt>
  </dgm:ptLst>
  <dgm:cxnLst>
    <dgm:cxn modelId="{D7D09284-D6C5-4A67-A00A-517C6F75EA1F}" srcId="{E207AECB-F3C0-41C9-A6DA-6E41D7796BCD}" destId="{A16C6697-5F81-4EA6-AACD-661AEFF8F436}" srcOrd="3" destOrd="0" parTransId="{BC385761-2488-426B-ACB0-6D3624FB690C}" sibTransId="{88C5DFE8-3390-48C8-9893-C55EE02E298A}"/>
    <dgm:cxn modelId="{CD175DE2-5864-4A76-BECB-72B609579A75}" srcId="{E207AECB-F3C0-41C9-A6DA-6E41D7796BCD}" destId="{E0E63CFA-434D-4FE0-801A-BA63FBB67020}" srcOrd="4" destOrd="0" parTransId="{E9E5153B-1298-436B-98E8-7D75BADD0F59}" sibTransId="{704B38A6-A82A-4BBA-85AF-4373CF5E7DC0}"/>
    <dgm:cxn modelId="{D096E416-65FE-45CC-B9B6-D5A6CC7A62AA}" srcId="{BA354301-72B5-48A0-B7B1-F6EE71EB26B4}" destId="{21A0229A-712B-4F6B-B0C1-76C5E4685DF2}" srcOrd="1" destOrd="0" parTransId="{9C862AD2-EB4F-4900-A394-B09C55EF5D1C}" sibTransId="{1BB58DEC-9943-49CD-B1E4-C89F4A72A8CF}"/>
    <dgm:cxn modelId="{2A307413-FD5E-4701-9AB5-1DA9A101182C}" type="presOf" srcId="{21A0229A-712B-4F6B-B0C1-76C5E4685DF2}" destId="{504B3CE0-B911-4A73-B3E9-390E0C9BF33A}" srcOrd="0" destOrd="1" presId="urn:diagrams.loki3.com/BracketList+Icon"/>
    <dgm:cxn modelId="{008941F1-176E-4114-A656-706E01B8CED7}" srcId="{A16C6697-5F81-4EA6-AACD-661AEFF8F436}" destId="{5DE82E1F-AAB4-4810-AC77-6828CDAA04A6}" srcOrd="0" destOrd="0" parTransId="{146A8D5F-0DA4-44E0-A9D0-0620ECA62757}" sibTransId="{6A30AD2B-104D-4E89-A795-47735E846F59}"/>
    <dgm:cxn modelId="{88914E2A-BAEE-445B-B415-F56D0C3DC436}" srcId="{A16C6697-5F81-4EA6-AACD-661AEFF8F436}" destId="{225A964D-4182-4F29-BC54-B40F185857CF}" srcOrd="1" destOrd="0" parTransId="{34730615-7177-4592-B798-E7FE2414F6F4}" sibTransId="{AD4C14B5-A3E9-4BBA-A117-D7F1C9A13D08}"/>
    <dgm:cxn modelId="{56B45656-8BD5-46A2-98D1-EA8F727246BA}" type="presOf" srcId="{5A047C5D-FF6F-4539-A92B-6F94494F0E56}" destId="{1B2A839A-A53C-4B90-BA26-E6076A58CE7B}" srcOrd="0" destOrd="0" presId="urn:diagrams.loki3.com/BracketList+Icon"/>
    <dgm:cxn modelId="{2C7A8846-6D3F-47F1-84DF-7E263E5000AE}" type="presOf" srcId="{2FAC3545-052C-4F9B-A248-59F7A97AF423}" destId="{10E41DC2-42BC-4BC6-B8F6-102830443999}" srcOrd="0" destOrd="1" presId="urn:diagrams.loki3.com/BracketList+Icon"/>
    <dgm:cxn modelId="{26FB8D9E-138A-40B2-9206-C3A204CE384C}" type="presOf" srcId="{F7F66F0E-364E-4671-909B-2047DF6059DC}" destId="{0E5732C7-86A1-41C8-AB8D-302295E10F45}" srcOrd="0" destOrd="0" presId="urn:diagrams.loki3.com/BracketList+Icon"/>
    <dgm:cxn modelId="{EE156D3E-ADD8-425C-92F6-7634E88145F2}" type="presOf" srcId="{2118F48A-1701-48EA-AD7A-4C92E0F8A883}" destId="{10E41DC2-42BC-4BC6-B8F6-102830443999}" srcOrd="0" destOrd="0" presId="urn:diagrams.loki3.com/BracketList+Icon"/>
    <dgm:cxn modelId="{9FA32236-013D-477F-AE0F-B7D4DAD606D2}" srcId="{E0E63CFA-434D-4FE0-801A-BA63FBB67020}" destId="{E9DF1C1A-69E9-4E37-96D8-3A668E85CFE1}" srcOrd="0" destOrd="0" parTransId="{F7DA76BA-AA72-4A14-BC59-8D672ABE0129}" sibTransId="{EE88272F-3D81-4D8A-B03B-6FE27FD168E0}"/>
    <dgm:cxn modelId="{E313F0B7-AA87-4796-AD35-0D6B45AFBF23}" srcId="{8AD2143D-6C56-47F0-91DF-7830933EE2F1}" destId="{F7F66F0E-364E-4671-909B-2047DF6059DC}" srcOrd="0" destOrd="0" parTransId="{ECFC60C4-D262-489D-908D-23FD746B4592}" sibTransId="{114C1F34-899C-4ED4-AEA3-34EF70E6FF59}"/>
    <dgm:cxn modelId="{109BD5D5-B73E-4733-9920-2381206DD7B6}" type="presOf" srcId="{0B1F3429-1F5E-4F5D-B7B3-F252E87271F6}" destId="{4D08C448-56E3-401A-874C-4D6F7FD148D1}" srcOrd="0" destOrd="0" presId="urn:diagrams.loki3.com/BracketList+Icon"/>
    <dgm:cxn modelId="{ECCA2DAF-D50D-44AD-9BC4-839090A22861}" type="presOf" srcId="{225A964D-4182-4F29-BC54-B40F185857CF}" destId="{3BA8FC29-493C-432D-988B-B96B42F28942}" srcOrd="0" destOrd="1" presId="urn:diagrams.loki3.com/BracketList+Icon"/>
    <dgm:cxn modelId="{151AB36C-46EA-45CD-A308-7E1F621E446D}" type="presOf" srcId="{CEE34D0C-AEC5-4809-BACB-A9EA0C92FB42}" destId="{504B3CE0-B911-4A73-B3E9-390E0C9BF33A}" srcOrd="0" destOrd="0" presId="urn:diagrams.loki3.com/BracketList+Icon"/>
    <dgm:cxn modelId="{84F98C23-B91B-4480-9A54-1673F1283763}" srcId="{F9412A80-5C9D-4D5B-B903-3BA4195D1ECD}" destId="{59B340C2-4D0C-471C-85AC-D668D4790997}" srcOrd="1" destOrd="0" parTransId="{98B5B41D-4383-41EC-9DBE-3984C0BF9BB6}" sibTransId="{CFD4AA4A-844B-4706-9BB9-C91C52722581}"/>
    <dgm:cxn modelId="{C8E6B60E-9580-4CD2-B24F-3BDF513528F1}" type="presOf" srcId="{E9DF1C1A-69E9-4E37-96D8-3A668E85CFE1}" destId="{743D158B-458E-4F47-98E3-F15A3654B496}" srcOrd="0" destOrd="0" presId="urn:diagrams.loki3.com/BracketList+Icon"/>
    <dgm:cxn modelId="{0B5AF72A-7AB0-4ADC-B4E6-6E68903FB244}" type="presOf" srcId="{F9412A80-5C9D-4D5B-B903-3BA4195D1ECD}" destId="{F3519955-20EF-467C-84BD-0D3F02CCB2DC}" srcOrd="0" destOrd="0" presId="urn:diagrams.loki3.com/BracketList+Icon"/>
    <dgm:cxn modelId="{E018D4AE-32E1-4568-8B26-814BC533DB34}" srcId="{0B1F3429-1F5E-4F5D-B7B3-F252E87271F6}" destId="{2FAC3545-052C-4F9B-A248-59F7A97AF423}" srcOrd="1" destOrd="0" parTransId="{D7CA9AE8-7FF4-43F2-BED7-178B7D0A82A9}" sibTransId="{087F3D32-8655-41FE-B525-80EC9A745F50}"/>
    <dgm:cxn modelId="{27A5D555-0D5E-498C-B40B-672EB24CD58C}" type="presOf" srcId="{8AD2143D-6C56-47F0-91DF-7830933EE2F1}" destId="{35B9A70E-E22F-4733-80A2-1E64D2ED123D}" srcOrd="0" destOrd="0" presId="urn:diagrams.loki3.com/BracketList+Icon"/>
    <dgm:cxn modelId="{01DA3BE2-9928-4397-8C8E-185A8761781F}" type="presOf" srcId="{BA354301-72B5-48A0-B7B1-F6EE71EB26B4}" destId="{E9ABA830-DB80-4041-A087-B5D41C7436B2}" srcOrd="0" destOrd="0" presId="urn:diagrams.loki3.com/BracketList+Icon"/>
    <dgm:cxn modelId="{5337E55E-65F9-496F-B348-E399345A377D}" srcId="{0B1F3429-1F5E-4F5D-B7B3-F252E87271F6}" destId="{2118F48A-1701-48EA-AD7A-4C92E0F8A883}" srcOrd="0" destOrd="0" parTransId="{D2BFFCC7-B127-47C7-B473-2B4AF2333CB5}" sibTransId="{79DB8FDF-47FF-46E7-B1EB-23D3318D1668}"/>
    <dgm:cxn modelId="{102257FF-1F2F-4594-BF99-9BAA3419E235}" type="presOf" srcId="{E0E63CFA-434D-4FE0-801A-BA63FBB67020}" destId="{2D5F5386-97F3-4B4D-BD2D-D8F3352F82B5}" srcOrd="0" destOrd="0" presId="urn:diagrams.loki3.com/BracketList+Icon"/>
    <dgm:cxn modelId="{7516E6AF-21A3-4589-A52E-B0716EDC0243}" type="presOf" srcId="{E207AECB-F3C0-41C9-A6DA-6E41D7796BCD}" destId="{88C6CCD5-6B6E-43DE-A811-7548F143B0D3}" srcOrd="0" destOrd="0" presId="urn:diagrams.loki3.com/BracketList+Icon"/>
    <dgm:cxn modelId="{76C20062-4DC0-4F41-B92B-9BE555002E70}" srcId="{F9412A80-5C9D-4D5B-B903-3BA4195D1ECD}" destId="{5A047C5D-FF6F-4539-A92B-6F94494F0E56}" srcOrd="0" destOrd="0" parTransId="{4D9E1135-8B4F-4E15-B9D4-1A9F74364E16}" sibTransId="{BC8868D7-3375-4AFC-8038-81E18DFA2E96}"/>
    <dgm:cxn modelId="{6BF9C2A7-DD3C-4B18-A529-FF1AC8BB6115}" srcId="{E207AECB-F3C0-41C9-A6DA-6E41D7796BCD}" destId="{BA354301-72B5-48A0-B7B1-F6EE71EB26B4}" srcOrd="0" destOrd="0" parTransId="{1485B86F-0CC8-4939-A648-8E6D67347669}" sibTransId="{9BBAC6EF-A7EF-48C4-AE3B-336F586A227D}"/>
    <dgm:cxn modelId="{FF1D2C36-1857-4215-8A57-B23E80CD1089}" type="presOf" srcId="{59B340C2-4D0C-471C-85AC-D668D4790997}" destId="{1B2A839A-A53C-4B90-BA26-E6076A58CE7B}" srcOrd="0" destOrd="1" presId="urn:diagrams.loki3.com/BracketList+Icon"/>
    <dgm:cxn modelId="{86074369-A6C1-4344-875F-8C3137EEE3D1}" srcId="{E207AECB-F3C0-41C9-A6DA-6E41D7796BCD}" destId="{8AD2143D-6C56-47F0-91DF-7830933EE2F1}" srcOrd="1" destOrd="0" parTransId="{D8857D01-CE58-49C9-A722-ED6827E001DB}" sibTransId="{04AE478B-9435-428C-B0E7-53D9F437A8CC}"/>
    <dgm:cxn modelId="{E7C674DC-F308-4167-A10B-127CF2CB6A39}" srcId="{E207AECB-F3C0-41C9-A6DA-6E41D7796BCD}" destId="{0B1F3429-1F5E-4F5D-B7B3-F252E87271F6}" srcOrd="5" destOrd="0" parTransId="{ACA96E45-79C8-448C-82F1-BE5F531FC6E8}" sibTransId="{194250E1-817F-49D9-8C09-9A513DD9AEC6}"/>
    <dgm:cxn modelId="{315017BD-D48A-45D3-A054-27D25DFC32EA}" srcId="{E0E63CFA-434D-4FE0-801A-BA63FBB67020}" destId="{9C2040B2-6F09-4705-A52D-BBC8AAFF8085}" srcOrd="1" destOrd="0" parTransId="{30024D59-04EE-4E82-A0F8-62C3B287DDBF}" sibTransId="{84D0A467-A7F1-4F09-AA24-4C92A482C794}"/>
    <dgm:cxn modelId="{A53132A4-A582-4319-920F-0B046FF4C214}" srcId="{E207AECB-F3C0-41C9-A6DA-6E41D7796BCD}" destId="{F9412A80-5C9D-4D5B-B903-3BA4195D1ECD}" srcOrd="2" destOrd="0" parTransId="{06F253B7-58B2-4091-A6AE-2DC3EE396034}" sibTransId="{84D0A913-AA76-4D47-949E-56398114CEDB}"/>
    <dgm:cxn modelId="{4A15BA80-1251-4286-8949-27A4C4652E56}" type="presOf" srcId="{5DE82E1F-AAB4-4810-AC77-6828CDAA04A6}" destId="{3BA8FC29-493C-432D-988B-B96B42F28942}" srcOrd="0" destOrd="0" presId="urn:diagrams.loki3.com/BracketList+Icon"/>
    <dgm:cxn modelId="{713F33C1-E3C5-48AC-8D51-37CFA02414EB}" type="presOf" srcId="{A16C6697-5F81-4EA6-AACD-661AEFF8F436}" destId="{D8345CA8-6396-44A3-B3D8-3F34AB9E3E23}" srcOrd="0" destOrd="0" presId="urn:diagrams.loki3.com/BracketList+Icon"/>
    <dgm:cxn modelId="{BB138618-2382-49D7-B01C-27E27F6F2CCA}" srcId="{BA354301-72B5-48A0-B7B1-F6EE71EB26B4}" destId="{CEE34D0C-AEC5-4809-BACB-A9EA0C92FB42}" srcOrd="0" destOrd="0" parTransId="{1575E67E-EF4B-4669-8067-84BFB02D189E}" sibTransId="{4EFD4105-E0FC-427A-9BA6-97E8CFB55911}"/>
    <dgm:cxn modelId="{1E989373-654A-462A-A95D-5E03BE84AE23}" type="presOf" srcId="{9C2040B2-6F09-4705-A52D-BBC8AAFF8085}" destId="{743D158B-458E-4F47-98E3-F15A3654B496}" srcOrd="0" destOrd="1" presId="urn:diagrams.loki3.com/BracketList+Icon"/>
    <dgm:cxn modelId="{86FFD7D5-A657-4281-AA8B-017D1DBF1C93}" type="presParOf" srcId="{88C6CCD5-6B6E-43DE-A811-7548F143B0D3}" destId="{3DCD1D45-CD29-4144-9E97-2E12F2BD51C0}" srcOrd="0" destOrd="0" presId="urn:diagrams.loki3.com/BracketList+Icon"/>
    <dgm:cxn modelId="{C321E025-E502-45C8-B102-21ABBC1229A9}" type="presParOf" srcId="{3DCD1D45-CD29-4144-9E97-2E12F2BD51C0}" destId="{E9ABA830-DB80-4041-A087-B5D41C7436B2}" srcOrd="0" destOrd="0" presId="urn:diagrams.loki3.com/BracketList+Icon"/>
    <dgm:cxn modelId="{D68A4C18-F814-4141-8D90-2019E4EBD2FC}" type="presParOf" srcId="{3DCD1D45-CD29-4144-9E97-2E12F2BD51C0}" destId="{78BB8EAC-B2D1-45A7-81BD-BDC44A947ABA}" srcOrd="1" destOrd="0" presId="urn:diagrams.loki3.com/BracketList+Icon"/>
    <dgm:cxn modelId="{2CCD558C-26A4-4E5E-B3A8-1A077E7A110D}" type="presParOf" srcId="{3DCD1D45-CD29-4144-9E97-2E12F2BD51C0}" destId="{2DD43772-A9E5-4ACF-AB4A-3523BCAEAF8C}" srcOrd="2" destOrd="0" presId="urn:diagrams.loki3.com/BracketList+Icon"/>
    <dgm:cxn modelId="{E7D90322-D03E-4DD8-91DC-660059B8A9F9}" type="presParOf" srcId="{3DCD1D45-CD29-4144-9E97-2E12F2BD51C0}" destId="{504B3CE0-B911-4A73-B3E9-390E0C9BF33A}" srcOrd="3" destOrd="0" presId="urn:diagrams.loki3.com/BracketList+Icon"/>
    <dgm:cxn modelId="{3724B0AC-0269-4D49-8977-5694B2108391}" type="presParOf" srcId="{88C6CCD5-6B6E-43DE-A811-7548F143B0D3}" destId="{8F057424-2BA0-4A7C-8E8D-0ED52D2D2D1F}" srcOrd="1" destOrd="0" presId="urn:diagrams.loki3.com/BracketList+Icon"/>
    <dgm:cxn modelId="{A6C297C3-5771-4947-9762-93BC9DFA495B}" type="presParOf" srcId="{88C6CCD5-6B6E-43DE-A811-7548F143B0D3}" destId="{83ECE398-B93D-40CD-B3DA-3BFD0EF310AE}" srcOrd="2" destOrd="0" presId="urn:diagrams.loki3.com/BracketList+Icon"/>
    <dgm:cxn modelId="{CB2C08DE-65F7-47EB-B249-7D0B781C4A6E}" type="presParOf" srcId="{83ECE398-B93D-40CD-B3DA-3BFD0EF310AE}" destId="{35B9A70E-E22F-4733-80A2-1E64D2ED123D}" srcOrd="0" destOrd="0" presId="urn:diagrams.loki3.com/BracketList+Icon"/>
    <dgm:cxn modelId="{D2E68D4B-EEE3-42ED-981A-6BE0A54162E1}" type="presParOf" srcId="{83ECE398-B93D-40CD-B3DA-3BFD0EF310AE}" destId="{2BE96F17-D3EF-4485-9803-FD967C203A16}" srcOrd="1" destOrd="0" presId="urn:diagrams.loki3.com/BracketList+Icon"/>
    <dgm:cxn modelId="{CA3A875C-13DB-4B22-B437-1A6B459E2CB9}" type="presParOf" srcId="{83ECE398-B93D-40CD-B3DA-3BFD0EF310AE}" destId="{DC4248F2-B485-488D-86A1-19E955DD985D}" srcOrd="2" destOrd="0" presId="urn:diagrams.loki3.com/BracketList+Icon"/>
    <dgm:cxn modelId="{BB752458-BF18-479A-BC29-D606E17A626B}" type="presParOf" srcId="{83ECE398-B93D-40CD-B3DA-3BFD0EF310AE}" destId="{0E5732C7-86A1-41C8-AB8D-302295E10F45}" srcOrd="3" destOrd="0" presId="urn:diagrams.loki3.com/BracketList+Icon"/>
    <dgm:cxn modelId="{4C00648D-DC66-4D23-B077-CEB76539BC89}" type="presParOf" srcId="{88C6CCD5-6B6E-43DE-A811-7548F143B0D3}" destId="{E644E0D9-1C0B-4E27-B127-D19885AEA7C3}" srcOrd="3" destOrd="0" presId="urn:diagrams.loki3.com/BracketList+Icon"/>
    <dgm:cxn modelId="{F6337759-9494-469F-868D-DD96F37B9C43}" type="presParOf" srcId="{88C6CCD5-6B6E-43DE-A811-7548F143B0D3}" destId="{9A42B746-9CAD-41DD-9181-EB78CE138BB0}" srcOrd="4" destOrd="0" presId="urn:diagrams.loki3.com/BracketList+Icon"/>
    <dgm:cxn modelId="{C73D2527-C499-4248-8AAB-A72348B5D5EF}" type="presParOf" srcId="{9A42B746-9CAD-41DD-9181-EB78CE138BB0}" destId="{F3519955-20EF-467C-84BD-0D3F02CCB2DC}" srcOrd="0" destOrd="0" presId="urn:diagrams.loki3.com/BracketList+Icon"/>
    <dgm:cxn modelId="{2D26D331-A16F-4194-B8C0-EA0A9A696099}" type="presParOf" srcId="{9A42B746-9CAD-41DD-9181-EB78CE138BB0}" destId="{1E7125AA-0AC4-41E9-82ED-D1CC38AD076E}" srcOrd="1" destOrd="0" presId="urn:diagrams.loki3.com/BracketList+Icon"/>
    <dgm:cxn modelId="{CFF82144-4461-46EA-B043-A0EAC9B4B7EF}" type="presParOf" srcId="{9A42B746-9CAD-41DD-9181-EB78CE138BB0}" destId="{8B0C4579-22C3-400E-888A-BE6905D7F756}" srcOrd="2" destOrd="0" presId="urn:diagrams.loki3.com/BracketList+Icon"/>
    <dgm:cxn modelId="{1E15DC6E-DCA1-49D1-AC06-CEA28D25473F}" type="presParOf" srcId="{9A42B746-9CAD-41DD-9181-EB78CE138BB0}" destId="{1B2A839A-A53C-4B90-BA26-E6076A58CE7B}" srcOrd="3" destOrd="0" presId="urn:diagrams.loki3.com/BracketList+Icon"/>
    <dgm:cxn modelId="{3A084ACA-23C6-4CE7-80EF-3034BF412DB8}" type="presParOf" srcId="{88C6CCD5-6B6E-43DE-A811-7548F143B0D3}" destId="{DAADAD93-6A8B-4DE5-A670-35FEF3BB74A2}" srcOrd="5" destOrd="0" presId="urn:diagrams.loki3.com/BracketList+Icon"/>
    <dgm:cxn modelId="{2521C2A7-ECDB-4597-968B-89AB12A8F6A3}" type="presParOf" srcId="{88C6CCD5-6B6E-43DE-A811-7548F143B0D3}" destId="{E363A8A9-1E31-4F9E-ADFC-8B4ACB595B5B}" srcOrd="6" destOrd="0" presId="urn:diagrams.loki3.com/BracketList+Icon"/>
    <dgm:cxn modelId="{1C7C57EE-5F46-4B31-A234-827B4925680F}" type="presParOf" srcId="{E363A8A9-1E31-4F9E-ADFC-8B4ACB595B5B}" destId="{D8345CA8-6396-44A3-B3D8-3F34AB9E3E23}" srcOrd="0" destOrd="0" presId="urn:diagrams.loki3.com/BracketList+Icon"/>
    <dgm:cxn modelId="{E536E3DF-B33D-4B45-8649-0FAC5B056B8F}" type="presParOf" srcId="{E363A8A9-1E31-4F9E-ADFC-8B4ACB595B5B}" destId="{BCC3EEB8-DB3F-405C-80D0-F3B007F95106}" srcOrd="1" destOrd="0" presId="urn:diagrams.loki3.com/BracketList+Icon"/>
    <dgm:cxn modelId="{DE3B7AAC-716E-4A39-BF52-2129E7182639}" type="presParOf" srcId="{E363A8A9-1E31-4F9E-ADFC-8B4ACB595B5B}" destId="{424188A2-43B6-443E-B73C-0E1AF6675E9B}" srcOrd="2" destOrd="0" presId="urn:diagrams.loki3.com/BracketList+Icon"/>
    <dgm:cxn modelId="{DE744329-B65A-4ABA-B18D-DF0B1D439153}" type="presParOf" srcId="{E363A8A9-1E31-4F9E-ADFC-8B4ACB595B5B}" destId="{3BA8FC29-493C-432D-988B-B96B42F28942}" srcOrd="3" destOrd="0" presId="urn:diagrams.loki3.com/BracketList+Icon"/>
    <dgm:cxn modelId="{E6F31F3B-29C3-45AA-96CC-9FD1F1C3DBAD}" type="presParOf" srcId="{88C6CCD5-6B6E-43DE-A811-7548F143B0D3}" destId="{58DC8ADA-5B25-4DB3-A5B6-BE47B417B61C}" srcOrd="7" destOrd="0" presId="urn:diagrams.loki3.com/BracketList+Icon"/>
    <dgm:cxn modelId="{8D766AFC-99A9-4291-8636-0B82D61AB5C7}" type="presParOf" srcId="{88C6CCD5-6B6E-43DE-A811-7548F143B0D3}" destId="{981A9166-7D4B-4F82-8594-5D9B2C64A59D}" srcOrd="8" destOrd="0" presId="urn:diagrams.loki3.com/BracketList+Icon"/>
    <dgm:cxn modelId="{C2B96220-21C7-47C3-ACDE-00D626A9B7E8}" type="presParOf" srcId="{981A9166-7D4B-4F82-8594-5D9B2C64A59D}" destId="{2D5F5386-97F3-4B4D-BD2D-D8F3352F82B5}" srcOrd="0" destOrd="0" presId="urn:diagrams.loki3.com/BracketList+Icon"/>
    <dgm:cxn modelId="{E2438191-2669-43CA-A83E-A62B4C68B608}" type="presParOf" srcId="{981A9166-7D4B-4F82-8594-5D9B2C64A59D}" destId="{01D0B938-D0B2-4E98-B041-C99B942278BF}" srcOrd="1" destOrd="0" presId="urn:diagrams.loki3.com/BracketList+Icon"/>
    <dgm:cxn modelId="{D8240E08-4AF4-4384-8727-290920F4A319}" type="presParOf" srcId="{981A9166-7D4B-4F82-8594-5D9B2C64A59D}" destId="{00CBDE50-BD2F-49EE-9245-736157DFE6B6}" srcOrd="2" destOrd="0" presId="urn:diagrams.loki3.com/BracketList+Icon"/>
    <dgm:cxn modelId="{AEA50A95-DDE7-4EE7-BF48-B7A1BF1F1E33}" type="presParOf" srcId="{981A9166-7D4B-4F82-8594-5D9B2C64A59D}" destId="{743D158B-458E-4F47-98E3-F15A3654B496}" srcOrd="3" destOrd="0" presId="urn:diagrams.loki3.com/BracketList+Icon"/>
    <dgm:cxn modelId="{56258EB8-786A-41EC-9188-CA7B19ED29EF}" type="presParOf" srcId="{88C6CCD5-6B6E-43DE-A811-7548F143B0D3}" destId="{329CDE27-75E3-4816-8B76-AF75C18C18CA}" srcOrd="9" destOrd="0" presId="urn:diagrams.loki3.com/BracketList+Icon"/>
    <dgm:cxn modelId="{4AD474B5-BAA5-4129-AB39-898AFDE841E8}" type="presParOf" srcId="{88C6CCD5-6B6E-43DE-A811-7548F143B0D3}" destId="{3C7EA5CC-5F45-487F-87F7-41A94E0C7373}" srcOrd="10" destOrd="0" presId="urn:diagrams.loki3.com/BracketList+Icon"/>
    <dgm:cxn modelId="{42FD12A5-5C45-4E20-98D3-FA03D56FC8C6}" type="presParOf" srcId="{3C7EA5CC-5F45-487F-87F7-41A94E0C7373}" destId="{4D08C448-56E3-401A-874C-4D6F7FD148D1}" srcOrd="0" destOrd="0" presId="urn:diagrams.loki3.com/BracketList+Icon"/>
    <dgm:cxn modelId="{334CCE58-1463-443D-8072-F93F57BF55D5}" type="presParOf" srcId="{3C7EA5CC-5F45-487F-87F7-41A94E0C7373}" destId="{B90B83C3-5874-4647-A2CF-432D522EE9B2}" srcOrd="1" destOrd="0" presId="urn:diagrams.loki3.com/BracketList+Icon"/>
    <dgm:cxn modelId="{CCFBF9D3-9F10-43D7-939E-4DE90D909F2E}" type="presParOf" srcId="{3C7EA5CC-5F45-487F-87F7-41A94E0C7373}" destId="{B589C60B-F427-4323-98D5-0C53749AEDA2}" srcOrd="2" destOrd="0" presId="urn:diagrams.loki3.com/BracketList+Icon"/>
    <dgm:cxn modelId="{1BDB2B77-B9FA-47FE-9A80-BB1054008A72}" type="presParOf" srcId="{3C7EA5CC-5F45-487F-87F7-41A94E0C7373}" destId="{10E41DC2-42BC-4BC6-B8F6-102830443999}"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F6DB54-93B7-4C80-A026-F6A5CE725540}" type="doc">
      <dgm:prSet loTypeId="urn:microsoft.com/office/officeart/2011/layout/CircleProcess" loCatId="officeonline" qsTypeId="urn:microsoft.com/office/officeart/2005/8/quickstyle/3d4" qsCatId="3D" csTypeId="urn:microsoft.com/office/officeart/2005/8/colors/colorful3" csCatId="colorful" phldr="1"/>
      <dgm:spPr/>
    </dgm:pt>
    <dgm:pt modelId="{15A3887E-17B5-4337-A0B3-E39FB36D4229}">
      <dgm:prSet phldrT="[Text]" custT="1"/>
      <dgm:spPr/>
      <dgm:t>
        <a:bodyPr lIns="0" tIns="0" rIns="0" bIns="0"/>
        <a:lstStyle/>
        <a:p>
          <a:pPr>
            <a:lnSpc>
              <a:spcPct val="74000"/>
            </a:lnSpc>
          </a:pPr>
          <a:r>
            <a:rPr lang="en-US" sz="1800" dirty="0" smtClean="0">
              <a:solidFill>
                <a:schemeClr val="accent4">
                  <a:lumMod val="75000"/>
                </a:schemeClr>
              </a:solidFill>
              <a:latin typeface="+mj-lt"/>
            </a:rPr>
            <a:t>Victim opens email, &amp; clicks on web link</a:t>
          </a:r>
          <a:endParaRPr lang="en-US" sz="1800" b="0" cap="none" spc="0" dirty="0">
            <a:ln w="3175" cmpd="sng">
              <a:noFill/>
              <a:prstDash val="solid"/>
            </a:ln>
            <a:solidFill>
              <a:schemeClr val="accent4">
                <a:lumMod val="75000"/>
              </a:schemeClr>
            </a:solidFill>
            <a:effectLst>
              <a:outerShdw blurRad="63500" dir="3600000" algn="tl" rotWithShape="0">
                <a:srgbClr val="000000">
                  <a:alpha val="70000"/>
                </a:srgbClr>
              </a:outerShdw>
            </a:effectLst>
            <a:latin typeface="+mj-lt"/>
          </a:endParaRPr>
        </a:p>
      </dgm:t>
    </dgm:pt>
    <dgm:pt modelId="{C291127B-C6DE-4583-B81F-C90411477DDB}" type="parTrans" cxnId="{9A530869-BC2A-44C4-A423-2AFD6467C7B2}">
      <dgm:prSet/>
      <dgm:spPr/>
      <dgm:t>
        <a:bodyPr/>
        <a:lstStyle/>
        <a:p>
          <a:pPr>
            <a:lnSpc>
              <a:spcPct val="74000"/>
            </a:lnSpc>
          </a:pPr>
          <a:endParaRPr lang="en-US" sz="1800" b="0" cap="none" spc="0">
            <a:ln w="3175" cmpd="sng">
              <a:noFill/>
              <a:prstDash val="solid"/>
            </a:ln>
            <a:solidFill>
              <a:sysClr val="windowText" lastClr="000000"/>
            </a:solidFill>
            <a:effectLst>
              <a:outerShdw blurRad="63500" dir="3600000" algn="tl" rotWithShape="0">
                <a:srgbClr val="000000">
                  <a:alpha val="70000"/>
                </a:srgbClr>
              </a:outerShdw>
            </a:effectLst>
            <a:latin typeface="+mj-lt"/>
          </a:endParaRPr>
        </a:p>
      </dgm:t>
    </dgm:pt>
    <dgm:pt modelId="{3FA6F6D4-7D57-4307-8919-68F9A513CCD9}" type="sibTrans" cxnId="{9A530869-BC2A-44C4-A423-2AFD6467C7B2}">
      <dgm:prSet/>
      <dgm:spPr/>
      <dgm:t>
        <a:bodyPr/>
        <a:lstStyle/>
        <a:p>
          <a:pPr>
            <a:lnSpc>
              <a:spcPct val="74000"/>
            </a:lnSpc>
          </a:pPr>
          <a:endParaRPr lang="en-US" sz="1800" b="0" cap="none" spc="0">
            <a:ln w="3175" cmpd="sng">
              <a:noFill/>
              <a:prstDash val="solid"/>
            </a:ln>
            <a:solidFill>
              <a:sysClr val="windowText" lastClr="000000"/>
            </a:solidFill>
            <a:effectLst>
              <a:outerShdw blurRad="63500" dir="3600000" algn="tl" rotWithShape="0">
                <a:srgbClr val="000000">
                  <a:alpha val="70000"/>
                </a:srgbClr>
              </a:outerShdw>
            </a:effectLst>
            <a:latin typeface="+mj-lt"/>
          </a:endParaRPr>
        </a:p>
      </dgm:t>
    </dgm:pt>
    <dgm:pt modelId="{7EFAB5BB-065D-475C-B9B1-A507E797805D}">
      <dgm:prSet custT="1"/>
      <dgm:spPr/>
      <dgm:t>
        <a:bodyPr/>
        <a:lstStyle/>
        <a:p>
          <a:pPr>
            <a:lnSpc>
              <a:spcPct val="74000"/>
            </a:lnSpc>
          </a:pPr>
          <a:r>
            <a:rPr lang="en-US" sz="1800" dirty="0" smtClean="0">
              <a:solidFill>
                <a:schemeClr val="accent1">
                  <a:lumMod val="75000"/>
                </a:schemeClr>
              </a:solidFill>
              <a:latin typeface="+mj-lt"/>
            </a:rPr>
            <a:t>iFrame Infected Web site installs Trojan</a:t>
          </a:r>
          <a:endParaRPr lang="en-US" sz="1800" dirty="0">
            <a:solidFill>
              <a:schemeClr val="accent1">
                <a:lumMod val="75000"/>
              </a:schemeClr>
            </a:solidFill>
            <a:latin typeface="+mj-lt"/>
          </a:endParaRPr>
        </a:p>
      </dgm:t>
    </dgm:pt>
    <dgm:pt modelId="{A3D7669D-45C4-42C3-BB70-FDA2C0357249}" type="parTrans" cxnId="{AE16AA40-FEA2-4565-B615-AB4CEC55B5E0}">
      <dgm:prSet/>
      <dgm:spPr/>
      <dgm:t>
        <a:bodyPr/>
        <a:lstStyle/>
        <a:p>
          <a:pPr>
            <a:lnSpc>
              <a:spcPct val="74000"/>
            </a:lnSpc>
          </a:pPr>
          <a:endParaRPr lang="en-US" sz="1800">
            <a:latin typeface="+mj-lt"/>
          </a:endParaRPr>
        </a:p>
      </dgm:t>
    </dgm:pt>
    <dgm:pt modelId="{B5020E2F-B4FE-4014-BE33-652217F0A5EF}" type="sibTrans" cxnId="{AE16AA40-FEA2-4565-B615-AB4CEC55B5E0}">
      <dgm:prSet/>
      <dgm:spPr/>
      <dgm:t>
        <a:bodyPr/>
        <a:lstStyle/>
        <a:p>
          <a:pPr>
            <a:lnSpc>
              <a:spcPct val="74000"/>
            </a:lnSpc>
          </a:pPr>
          <a:endParaRPr lang="en-US" sz="1800">
            <a:latin typeface="+mj-lt"/>
          </a:endParaRPr>
        </a:p>
      </dgm:t>
    </dgm:pt>
    <dgm:pt modelId="{992B489D-F877-432F-A2AC-2677AB262D3F}">
      <dgm:prSet custT="1"/>
      <dgm:spPr/>
      <dgm:t>
        <a:bodyPr/>
        <a:lstStyle/>
        <a:p>
          <a:pPr>
            <a:lnSpc>
              <a:spcPct val="74000"/>
            </a:lnSpc>
          </a:pPr>
          <a:r>
            <a:rPr lang="en-US" sz="1800" dirty="0" smtClean="0">
              <a:solidFill>
                <a:srgbClr val="339966"/>
              </a:solidFill>
              <a:latin typeface="+mj-lt"/>
            </a:rPr>
            <a:t>Malware updated via C2 (C&amp;C)</a:t>
          </a:r>
        </a:p>
      </dgm:t>
    </dgm:pt>
    <dgm:pt modelId="{C1F824BE-C76F-41BC-8985-4C991C90D183}" type="parTrans" cxnId="{956C6F9F-9CB0-4817-91F7-4DB44F24EA28}">
      <dgm:prSet/>
      <dgm:spPr/>
      <dgm:t>
        <a:bodyPr/>
        <a:lstStyle/>
        <a:p>
          <a:pPr>
            <a:lnSpc>
              <a:spcPct val="74000"/>
            </a:lnSpc>
          </a:pPr>
          <a:endParaRPr lang="en-US" sz="1800">
            <a:latin typeface="+mj-lt"/>
          </a:endParaRPr>
        </a:p>
      </dgm:t>
    </dgm:pt>
    <dgm:pt modelId="{09256CB8-C033-49A7-87AE-59CD04173379}" type="sibTrans" cxnId="{956C6F9F-9CB0-4817-91F7-4DB44F24EA28}">
      <dgm:prSet/>
      <dgm:spPr/>
      <dgm:t>
        <a:bodyPr/>
        <a:lstStyle/>
        <a:p>
          <a:pPr>
            <a:lnSpc>
              <a:spcPct val="74000"/>
            </a:lnSpc>
          </a:pPr>
          <a:endParaRPr lang="en-US" sz="1800">
            <a:latin typeface="+mj-lt"/>
          </a:endParaRPr>
        </a:p>
      </dgm:t>
    </dgm:pt>
    <dgm:pt modelId="{24866F4B-398E-465D-B9FF-0337AD37A051}">
      <dgm:prSet custT="1"/>
      <dgm:spPr/>
      <dgm:t>
        <a:bodyPr/>
        <a:lstStyle/>
        <a:p>
          <a:pPr>
            <a:lnSpc>
              <a:spcPct val="74000"/>
            </a:lnSpc>
          </a:pPr>
          <a:r>
            <a:rPr lang="en-US" sz="1800" dirty="0" smtClean="0">
              <a:solidFill>
                <a:srgbClr val="C00000"/>
              </a:solidFill>
              <a:latin typeface="+mj-lt"/>
            </a:rPr>
            <a:t>Data is  stolen, over days </a:t>
          </a:r>
          <a:r>
            <a:rPr lang="en-US" sz="1800" dirty="0" smtClean="0">
              <a:solidFill>
                <a:srgbClr val="C00000"/>
              </a:solidFill>
              <a:latin typeface="+mj-lt"/>
              <a:sym typeface="Wingdings"/>
            </a:rPr>
            <a:t></a:t>
          </a:r>
          <a:r>
            <a:rPr lang="en-US" sz="1800" dirty="0" smtClean="0">
              <a:solidFill>
                <a:srgbClr val="C00000"/>
              </a:solidFill>
              <a:latin typeface="+mj-lt"/>
            </a:rPr>
            <a:t> months</a:t>
          </a:r>
        </a:p>
      </dgm:t>
    </dgm:pt>
    <dgm:pt modelId="{517E879D-93F3-4AA2-B5D2-14E83D3756A8}" type="parTrans" cxnId="{241ABBCF-C70E-4283-A6D8-3DE13B1A24AE}">
      <dgm:prSet/>
      <dgm:spPr/>
      <dgm:t>
        <a:bodyPr/>
        <a:lstStyle/>
        <a:p>
          <a:pPr>
            <a:lnSpc>
              <a:spcPct val="74000"/>
            </a:lnSpc>
          </a:pPr>
          <a:endParaRPr lang="en-US" sz="1800">
            <a:latin typeface="+mj-lt"/>
          </a:endParaRPr>
        </a:p>
      </dgm:t>
    </dgm:pt>
    <dgm:pt modelId="{625F59B5-6F87-429B-8CAA-A257AACAC0A2}" type="sibTrans" cxnId="{241ABBCF-C70E-4283-A6D8-3DE13B1A24AE}">
      <dgm:prSet/>
      <dgm:spPr/>
      <dgm:t>
        <a:bodyPr/>
        <a:lstStyle/>
        <a:p>
          <a:pPr>
            <a:lnSpc>
              <a:spcPct val="74000"/>
            </a:lnSpc>
          </a:pPr>
          <a:endParaRPr lang="en-US" sz="1800">
            <a:latin typeface="+mj-lt"/>
          </a:endParaRPr>
        </a:p>
      </dgm:t>
    </dgm:pt>
    <dgm:pt modelId="{CE5F1A17-309D-49F3-A382-F92DC6728DDD}" type="pres">
      <dgm:prSet presAssocID="{42F6DB54-93B7-4C80-A026-F6A5CE725540}" presName="Name0" presStyleCnt="0">
        <dgm:presLayoutVars>
          <dgm:chMax val="11"/>
          <dgm:chPref val="11"/>
          <dgm:dir/>
          <dgm:resizeHandles/>
        </dgm:presLayoutVars>
      </dgm:prSet>
      <dgm:spPr/>
    </dgm:pt>
    <dgm:pt modelId="{8525C1B3-98AE-4BA2-BA15-468151B9E635}" type="pres">
      <dgm:prSet presAssocID="{24866F4B-398E-465D-B9FF-0337AD37A051}" presName="Accent4" presStyleCnt="0"/>
      <dgm:spPr/>
    </dgm:pt>
    <dgm:pt modelId="{DEE9E091-1AAA-4B4C-8B4C-697EBBB56BF5}" type="pres">
      <dgm:prSet presAssocID="{24866F4B-398E-465D-B9FF-0337AD37A051}" presName="Accent" presStyleLbl="node1" presStyleIdx="0" presStyleCnt="4"/>
      <dgm:spPr>
        <a:solidFill>
          <a:schemeClr val="accent2"/>
        </a:solidFill>
      </dgm:spPr>
      <dgm:t>
        <a:bodyPr/>
        <a:lstStyle/>
        <a:p>
          <a:endParaRPr lang="en-US"/>
        </a:p>
      </dgm:t>
    </dgm:pt>
    <dgm:pt modelId="{68A8D2CC-C052-463D-8748-4FAF5182DE59}" type="pres">
      <dgm:prSet presAssocID="{24866F4B-398E-465D-B9FF-0337AD37A051}" presName="ParentBackground4" presStyleCnt="0"/>
      <dgm:spPr/>
    </dgm:pt>
    <dgm:pt modelId="{4324E6D5-40CE-4AC0-8FED-DC44D3910141}" type="pres">
      <dgm:prSet presAssocID="{24866F4B-398E-465D-B9FF-0337AD37A051}" presName="ParentBackground" presStyleLbl="fgAcc1" presStyleIdx="0" presStyleCnt="4" custLinFactNeighborX="-992"/>
      <dgm:spPr/>
      <dgm:t>
        <a:bodyPr/>
        <a:lstStyle/>
        <a:p>
          <a:endParaRPr lang="en-US"/>
        </a:p>
      </dgm:t>
    </dgm:pt>
    <dgm:pt modelId="{161A99E7-3D06-4C1F-B81D-83B4DCA75ECA}" type="pres">
      <dgm:prSet presAssocID="{24866F4B-398E-465D-B9FF-0337AD37A051}" presName="Parent4" presStyleLbl="revTx" presStyleIdx="0" presStyleCnt="0">
        <dgm:presLayoutVars>
          <dgm:chMax val="1"/>
          <dgm:chPref val="1"/>
          <dgm:bulletEnabled val="1"/>
        </dgm:presLayoutVars>
      </dgm:prSet>
      <dgm:spPr/>
      <dgm:t>
        <a:bodyPr/>
        <a:lstStyle/>
        <a:p>
          <a:endParaRPr lang="en-US"/>
        </a:p>
      </dgm:t>
    </dgm:pt>
    <dgm:pt modelId="{0F688041-4BBF-4981-A15A-86CA929CE358}" type="pres">
      <dgm:prSet presAssocID="{992B489D-F877-432F-A2AC-2677AB262D3F}" presName="Accent3" presStyleCnt="0"/>
      <dgm:spPr/>
    </dgm:pt>
    <dgm:pt modelId="{74A04762-69AC-4371-8D24-1DCD2AEF3F85}" type="pres">
      <dgm:prSet presAssocID="{992B489D-F877-432F-A2AC-2677AB262D3F}" presName="Accent" presStyleLbl="node1" presStyleIdx="1" presStyleCnt="4"/>
      <dgm:spPr/>
      <dgm:t>
        <a:bodyPr/>
        <a:lstStyle/>
        <a:p>
          <a:endParaRPr lang="en-US"/>
        </a:p>
      </dgm:t>
    </dgm:pt>
    <dgm:pt modelId="{078D3C79-79D6-48F9-A2C4-0FBF42C08C88}" type="pres">
      <dgm:prSet presAssocID="{992B489D-F877-432F-A2AC-2677AB262D3F}" presName="ParentBackground3" presStyleCnt="0"/>
      <dgm:spPr/>
    </dgm:pt>
    <dgm:pt modelId="{EB55A4B2-0AB5-42C0-86BA-684D54D5E2AF}" type="pres">
      <dgm:prSet presAssocID="{992B489D-F877-432F-A2AC-2677AB262D3F}" presName="ParentBackground" presStyleLbl="fgAcc1" presStyleIdx="1" presStyleCnt="4" custLinFactNeighborX="-992"/>
      <dgm:spPr/>
      <dgm:t>
        <a:bodyPr/>
        <a:lstStyle/>
        <a:p>
          <a:endParaRPr lang="en-US"/>
        </a:p>
      </dgm:t>
    </dgm:pt>
    <dgm:pt modelId="{7BB5BE45-1B1C-4418-A235-33E207A48BF8}" type="pres">
      <dgm:prSet presAssocID="{992B489D-F877-432F-A2AC-2677AB262D3F}" presName="Parent3" presStyleLbl="revTx" presStyleIdx="0" presStyleCnt="0">
        <dgm:presLayoutVars>
          <dgm:chMax val="1"/>
          <dgm:chPref val="1"/>
          <dgm:bulletEnabled val="1"/>
        </dgm:presLayoutVars>
      </dgm:prSet>
      <dgm:spPr/>
      <dgm:t>
        <a:bodyPr/>
        <a:lstStyle/>
        <a:p>
          <a:endParaRPr lang="en-US"/>
        </a:p>
      </dgm:t>
    </dgm:pt>
    <dgm:pt modelId="{69A09DDE-6F18-468C-BA80-E63D8C4E5685}" type="pres">
      <dgm:prSet presAssocID="{7EFAB5BB-065D-475C-B9B1-A507E797805D}" presName="Accent2" presStyleCnt="0"/>
      <dgm:spPr/>
    </dgm:pt>
    <dgm:pt modelId="{9BD68CBA-44F2-4C64-99FB-8C2EE764933A}" type="pres">
      <dgm:prSet presAssocID="{7EFAB5BB-065D-475C-B9B1-A507E797805D}" presName="Accent" presStyleLbl="node1" presStyleIdx="2" presStyleCnt="4"/>
      <dgm:spPr/>
      <dgm:t>
        <a:bodyPr/>
        <a:lstStyle/>
        <a:p>
          <a:endParaRPr lang="en-US"/>
        </a:p>
      </dgm:t>
    </dgm:pt>
    <dgm:pt modelId="{918EE1C5-569B-4B71-8376-D99187B75919}" type="pres">
      <dgm:prSet presAssocID="{7EFAB5BB-065D-475C-B9B1-A507E797805D}" presName="ParentBackground2" presStyleCnt="0"/>
      <dgm:spPr/>
    </dgm:pt>
    <dgm:pt modelId="{655D841C-33F1-49FC-9A49-6A1B08F5F7D2}" type="pres">
      <dgm:prSet presAssocID="{7EFAB5BB-065D-475C-B9B1-A507E797805D}" presName="ParentBackground" presStyleLbl="fgAcc1" presStyleIdx="2" presStyleCnt="4" custLinFactNeighborX="-992"/>
      <dgm:spPr/>
      <dgm:t>
        <a:bodyPr/>
        <a:lstStyle/>
        <a:p>
          <a:endParaRPr lang="en-US"/>
        </a:p>
      </dgm:t>
    </dgm:pt>
    <dgm:pt modelId="{A3C73029-CB7F-40F3-B63C-581F5202B5CC}" type="pres">
      <dgm:prSet presAssocID="{7EFAB5BB-065D-475C-B9B1-A507E797805D}" presName="Parent2" presStyleLbl="revTx" presStyleIdx="0" presStyleCnt="0">
        <dgm:presLayoutVars>
          <dgm:chMax val="1"/>
          <dgm:chPref val="1"/>
          <dgm:bulletEnabled val="1"/>
        </dgm:presLayoutVars>
      </dgm:prSet>
      <dgm:spPr/>
      <dgm:t>
        <a:bodyPr/>
        <a:lstStyle/>
        <a:p>
          <a:endParaRPr lang="en-US"/>
        </a:p>
      </dgm:t>
    </dgm:pt>
    <dgm:pt modelId="{7EA00E0B-B0BE-45E3-96C0-6EFB1B29C10C}" type="pres">
      <dgm:prSet presAssocID="{15A3887E-17B5-4337-A0B3-E39FB36D4229}" presName="Accent1" presStyleCnt="0"/>
      <dgm:spPr/>
    </dgm:pt>
    <dgm:pt modelId="{2DFCC504-F803-4FAD-82BE-988FB2665D3F}" type="pres">
      <dgm:prSet presAssocID="{15A3887E-17B5-4337-A0B3-E39FB36D4229}" presName="Accent" presStyleLbl="node1" presStyleIdx="3" presStyleCnt="4" custLinFactNeighborX="-3051"/>
      <dgm:spPr/>
    </dgm:pt>
    <dgm:pt modelId="{4C9D6E6E-1AD2-4D37-8DC4-E01E8DF3FBCE}" type="pres">
      <dgm:prSet presAssocID="{15A3887E-17B5-4337-A0B3-E39FB36D4229}" presName="ParentBackground1" presStyleCnt="0"/>
      <dgm:spPr/>
    </dgm:pt>
    <dgm:pt modelId="{F063AB72-43FE-413B-91AF-252C6FE7F334}" type="pres">
      <dgm:prSet presAssocID="{15A3887E-17B5-4337-A0B3-E39FB36D4229}" presName="ParentBackground" presStyleLbl="fgAcc1" presStyleIdx="3" presStyleCnt="4" custLinFactNeighborX="-3962" custLinFactNeighborY="990"/>
      <dgm:spPr/>
      <dgm:t>
        <a:bodyPr/>
        <a:lstStyle/>
        <a:p>
          <a:endParaRPr lang="en-US"/>
        </a:p>
      </dgm:t>
    </dgm:pt>
    <dgm:pt modelId="{25B16BD3-8710-429A-8568-8763524606BD}" type="pres">
      <dgm:prSet presAssocID="{15A3887E-17B5-4337-A0B3-E39FB36D4229}" presName="Parent1" presStyleLbl="revTx" presStyleIdx="0" presStyleCnt="0">
        <dgm:presLayoutVars>
          <dgm:chMax val="1"/>
          <dgm:chPref val="1"/>
          <dgm:bulletEnabled val="1"/>
        </dgm:presLayoutVars>
      </dgm:prSet>
      <dgm:spPr/>
      <dgm:t>
        <a:bodyPr/>
        <a:lstStyle/>
        <a:p>
          <a:endParaRPr lang="en-US"/>
        </a:p>
      </dgm:t>
    </dgm:pt>
  </dgm:ptLst>
  <dgm:cxnLst>
    <dgm:cxn modelId="{34E4D511-CE53-4D69-823E-682F03E17B18}" type="presOf" srcId="{15A3887E-17B5-4337-A0B3-E39FB36D4229}" destId="{25B16BD3-8710-429A-8568-8763524606BD}" srcOrd="1" destOrd="0" presId="urn:microsoft.com/office/officeart/2011/layout/CircleProcess"/>
    <dgm:cxn modelId="{9A530869-BC2A-44C4-A423-2AFD6467C7B2}" srcId="{42F6DB54-93B7-4C80-A026-F6A5CE725540}" destId="{15A3887E-17B5-4337-A0B3-E39FB36D4229}" srcOrd="0" destOrd="0" parTransId="{C291127B-C6DE-4583-B81F-C90411477DDB}" sibTransId="{3FA6F6D4-7D57-4307-8919-68F9A513CCD9}"/>
    <dgm:cxn modelId="{6CB56D17-9552-4852-BB89-9C7C7DA212F7}" type="presOf" srcId="{24866F4B-398E-465D-B9FF-0337AD37A051}" destId="{161A99E7-3D06-4C1F-B81D-83B4DCA75ECA}" srcOrd="1" destOrd="0" presId="urn:microsoft.com/office/officeart/2011/layout/CircleProcess"/>
    <dgm:cxn modelId="{AE16AA40-FEA2-4565-B615-AB4CEC55B5E0}" srcId="{42F6DB54-93B7-4C80-A026-F6A5CE725540}" destId="{7EFAB5BB-065D-475C-B9B1-A507E797805D}" srcOrd="1" destOrd="0" parTransId="{A3D7669D-45C4-42C3-BB70-FDA2C0357249}" sibTransId="{B5020E2F-B4FE-4014-BE33-652217F0A5EF}"/>
    <dgm:cxn modelId="{1D0D00EF-A7DC-438A-B807-84C230A95E12}" type="presOf" srcId="{42F6DB54-93B7-4C80-A026-F6A5CE725540}" destId="{CE5F1A17-309D-49F3-A382-F92DC6728DDD}" srcOrd="0" destOrd="0" presId="urn:microsoft.com/office/officeart/2011/layout/CircleProcess"/>
    <dgm:cxn modelId="{81F0ACE4-4206-441B-9C96-FE8C4176550D}" type="presOf" srcId="{7EFAB5BB-065D-475C-B9B1-A507E797805D}" destId="{655D841C-33F1-49FC-9A49-6A1B08F5F7D2}" srcOrd="0" destOrd="0" presId="urn:microsoft.com/office/officeart/2011/layout/CircleProcess"/>
    <dgm:cxn modelId="{6A6717D1-F1C6-45E8-AAAF-7DB860CA7CDA}" type="presOf" srcId="{15A3887E-17B5-4337-A0B3-E39FB36D4229}" destId="{F063AB72-43FE-413B-91AF-252C6FE7F334}" srcOrd="0" destOrd="0" presId="urn:microsoft.com/office/officeart/2011/layout/CircleProcess"/>
    <dgm:cxn modelId="{780162BF-6258-464A-9AA2-77AE38379E6D}" type="presOf" srcId="{992B489D-F877-432F-A2AC-2677AB262D3F}" destId="{EB55A4B2-0AB5-42C0-86BA-684D54D5E2AF}" srcOrd="0" destOrd="0" presId="urn:microsoft.com/office/officeart/2011/layout/CircleProcess"/>
    <dgm:cxn modelId="{F2B4E1BF-E42D-4936-BFE3-0643CCD218BA}" type="presOf" srcId="{992B489D-F877-432F-A2AC-2677AB262D3F}" destId="{7BB5BE45-1B1C-4418-A235-33E207A48BF8}" srcOrd="1" destOrd="0" presId="urn:microsoft.com/office/officeart/2011/layout/CircleProcess"/>
    <dgm:cxn modelId="{9D25D28C-B8E3-4367-8233-C8C42F459B8F}" type="presOf" srcId="{7EFAB5BB-065D-475C-B9B1-A507E797805D}" destId="{A3C73029-CB7F-40F3-B63C-581F5202B5CC}" srcOrd="1" destOrd="0" presId="urn:microsoft.com/office/officeart/2011/layout/CircleProcess"/>
    <dgm:cxn modelId="{241ABBCF-C70E-4283-A6D8-3DE13B1A24AE}" srcId="{42F6DB54-93B7-4C80-A026-F6A5CE725540}" destId="{24866F4B-398E-465D-B9FF-0337AD37A051}" srcOrd="3" destOrd="0" parTransId="{517E879D-93F3-4AA2-B5D2-14E83D3756A8}" sibTransId="{625F59B5-6F87-429B-8CAA-A257AACAC0A2}"/>
    <dgm:cxn modelId="{81F42856-2E87-4898-AF1F-A92A11F3F7B9}" type="presOf" srcId="{24866F4B-398E-465D-B9FF-0337AD37A051}" destId="{4324E6D5-40CE-4AC0-8FED-DC44D3910141}" srcOrd="0" destOrd="0" presId="urn:microsoft.com/office/officeart/2011/layout/CircleProcess"/>
    <dgm:cxn modelId="{956C6F9F-9CB0-4817-91F7-4DB44F24EA28}" srcId="{42F6DB54-93B7-4C80-A026-F6A5CE725540}" destId="{992B489D-F877-432F-A2AC-2677AB262D3F}" srcOrd="2" destOrd="0" parTransId="{C1F824BE-C76F-41BC-8985-4C991C90D183}" sibTransId="{09256CB8-C033-49A7-87AE-59CD04173379}"/>
    <dgm:cxn modelId="{DC35202B-900F-4AB4-9313-0A06A8AEDB6F}" type="presParOf" srcId="{CE5F1A17-309D-49F3-A382-F92DC6728DDD}" destId="{8525C1B3-98AE-4BA2-BA15-468151B9E635}" srcOrd="0" destOrd="0" presId="urn:microsoft.com/office/officeart/2011/layout/CircleProcess"/>
    <dgm:cxn modelId="{08690CD2-B2D2-4997-9017-B43917434CFA}" type="presParOf" srcId="{8525C1B3-98AE-4BA2-BA15-468151B9E635}" destId="{DEE9E091-1AAA-4B4C-8B4C-697EBBB56BF5}" srcOrd="0" destOrd="0" presId="urn:microsoft.com/office/officeart/2011/layout/CircleProcess"/>
    <dgm:cxn modelId="{8D0309AE-B99C-4F42-8803-048FB3D5C377}" type="presParOf" srcId="{CE5F1A17-309D-49F3-A382-F92DC6728DDD}" destId="{68A8D2CC-C052-463D-8748-4FAF5182DE59}" srcOrd="1" destOrd="0" presId="urn:microsoft.com/office/officeart/2011/layout/CircleProcess"/>
    <dgm:cxn modelId="{517763E9-C4E8-433D-88F7-E00DC3BD659C}" type="presParOf" srcId="{68A8D2CC-C052-463D-8748-4FAF5182DE59}" destId="{4324E6D5-40CE-4AC0-8FED-DC44D3910141}" srcOrd="0" destOrd="0" presId="urn:microsoft.com/office/officeart/2011/layout/CircleProcess"/>
    <dgm:cxn modelId="{004E9A6D-C408-45F0-98AA-340D26FFED9C}" type="presParOf" srcId="{CE5F1A17-309D-49F3-A382-F92DC6728DDD}" destId="{161A99E7-3D06-4C1F-B81D-83B4DCA75ECA}" srcOrd="2" destOrd="0" presId="urn:microsoft.com/office/officeart/2011/layout/CircleProcess"/>
    <dgm:cxn modelId="{5C5432CC-5C39-4E76-8ED2-9292AB161F73}" type="presParOf" srcId="{CE5F1A17-309D-49F3-A382-F92DC6728DDD}" destId="{0F688041-4BBF-4981-A15A-86CA929CE358}" srcOrd="3" destOrd="0" presId="urn:microsoft.com/office/officeart/2011/layout/CircleProcess"/>
    <dgm:cxn modelId="{498E1E49-1506-444E-95F6-0073F72E97AB}" type="presParOf" srcId="{0F688041-4BBF-4981-A15A-86CA929CE358}" destId="{74A04762-69AC-4371-8D24-1DCD2AEF3F85}" srcOrd="0" destOrd="0" presId="urn:microsoft.com/office/officeart/2011/layout/CircleProcess"/>
    <dgm:cxn modelId="{1AB9E14D-288D-455C-972A-B5478A076A82}" type="presParOf" srcId="{CE5F1A17-309D-49F3-A382-F92DC6728DDD}" destId="{078D3C79-79D6-48F9-A2C4-0FBF42C08C88}" srcOrd="4" destOrd="0" presId="urn:microsoft.com/office/officeart/2011/layout/CircleProcess"/>
    <dgm:cxn modelId="{E8F8E4CE-9D9E-42A5-B27F-160B1845E65E}" type="presParOf" srcId="{078D3C79-79D6-48F9-A2C4-0FBF42C08C88}" destId="{EB55A4B2-0AB5-42C0-86BA-684D54D5E2AF}" srcOrd="0" destOrd="0" presId="urn:microsoft.com/office/officeart/2011/layout/CircleProcess"/>
    <dgm:cxn modelId="{F249E266-D6D0-4EE7-8994-71895ABF2AEB}" type="presParOf" srcId="{CE5F1A17-309D-49F3-A382-F92DC6728DDD}" destId="{7BB5BE45-1B1C-4418-A235-33E207A48BF8}" srcOrd="5" destOrd="0" presId="urn:microsoft.com/office/officeart/2011/layout/CircleProcess"/>
    <dgm:cxn modelId="{145A084B-970F-4DD9-B4BF-55EC5556D456}" type="presParOf" srcId="{CE5F1A17-309D-49F3-A382-F92DC6728DDD}" destId="{69A09DDE-6F18-468C-BA80-E63D8C4E5685}" srcOrd="6" destOrd="0" presId="urn:microsoft.com/office/officeart/2011/layout/CircleProcess"/>
    <dgm:cxn modelId="{D567B8A6-09E0-4164-A6D0-86D0C5742B28}" type="presParOf" srcId="{69A09DDE-6F18-468C-BA80-E63D8C4E5685}" destId="{9BD68CBA-44F2-4C64-99FB-8C2EE764933A}" srcOrd="0" destOrd="0" presId="urn:microsoft.com/office/officeart/2011/layout/CircleProcess"/>
    <dgm:cxn modelId="{046C740A-ECFA-432D-8A85-8F57C2260D8C}" type="presParOf" srcId="{CE5F1A17-309D-49F3-A382-F92DC6728DDD}" destId="{918EE1C5-569B-4B71-8376-D99187B75919}" srcOrd="7" destOrd="0" presId="urn:microsoft.com/office/officeart/2011/layout/CircleProcess"/>
    <dgm:cxn modelId="{20BA021F-5151-4FF5-94E3-49E6B1666240}" type="presParOf" srcId="{918EE1C5-569B-4B71-8376-D99187B75919}" destId="{655D841C-33F1-49FC-9A49-6A1B08F5F7D2}" srcOrd="0" destOrd="0" presId="urn:microsoft.com/office/officeart/2011/layout/CircleProcess"/>
    <dgm:cxn modelId="{8F9C2C62-1F28-4969-863B-0E482C94906D}" type="presParOf" srcId="{CE5F1A17-309D-49F3-A382-F92DC6728DDD}" destId="{A3C73029-CB7F-40F3-B63C-581F5202B5CC}" srcOrd="8" destOrd="0" presId="urn:microsoft.com/office/officeart/2011/layout/CircleProcess"/>
    <dgm:cxn modelId="{37F231AF-63E5-4C4C-BFA5-3C94DE361575}" type="presParOf" srcId="{CE5F1A17-309D-49F3-A382-F92DC6728DDD}" destId="{7EA00E0B-B0BE-45E3-96C0-6EFB1B29C10C}" srcOrd="9" destOrd="0" presId="urn:microsoft.com/office/officeart/2011/layout/CircleProcess"/>
    <dgm:cxn modelId="{E4C3AC66-DC65-4146-9068-8CC42E837340}" type="presParOf" srcId="{7EA00E0B-B0BE-45E3-96C0-6EFB1B29C10C}" destId="{2DFCC504-F803-4FAD-82BE-988FB2665D3F}" srcOrd="0" destOrd="0" presId="urn:microsoft.com/office/officeart/2011/layout/CircleProcess"/>
    <dgm:cxn modelId="{31F11DDD-7128-4862-9B36-887B317DBABA}" type="presParOf" srcId="{CE5F1A17-309D-49F3-A382-F92DC6728DDD}" destId="{4C9D6E6E-1AD2-4D37-8DC4-E01E8DF3FBCE}" srcOrd="10" destOrd="0" presId="urn:microsoft.com/office/officeart/2011/layout/CircleProcess"/>
    <dgm:cxn modelId="{D1FB18E2-7C6B-46DE-B440-300FF4A31BAE}" type="presParOf" srcId="{4C9D6E6E-1AD2-4D37-8DC4-E01E8DF3FBCE}" destId="{F063AB72-43FE-413B-91AF-252C6FE7F334}" srcOrd="0" destOrd="0" presId="urn:microsoft.com/office/officeart/2011/layout/CircleProcess"/>
    <dgm:cxn modelId="{CC89439A-C39F-4056-9D8E-28A2B96C7275}" type="presParOf" srcId="{CE5F1A17-309D-49F3-A382-F92DC6728DDD}" destId="{25B16BD3-8710-429A-8568-8763524606BD}"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EB5FD0-7088-4A1C-9F73-55A2632476E7}" type="doc">
      <dgm:prSet loTypeId="urn:microsoft.com/office/officeart/2005/8/layout/rings+Icon" loCatId="officeonline" qsTypeId="urn:microsoft.com/office/officeart/2005/8/quickstyle/simple4" qsCatId="simple" csTypeId="urn:microsoft.com/office/officeart/2005/8/colors/colorful2" csCatId="colorful" phldr="1"/>
      <dgm:spPr/>
      <dgm:t>
        <a:bodyPr/>
        <a:lstStyle/>
        <a:p>
          <a:endParaRPr lang="en-US"/>
        </a:p>
      </dgm:t>
    </dgm:pt>
    <dgm:pt modelId="{4C2BAAFF-C470-474D-AA9A-3C5CBB5EE6FE}">
      <dgm:prSet phldrT="[Text]" custT="1"/>
      <dgm:spPr/>
      <dgm:t>
        <a:bodyPr lIns="0" tIns="0" rIns="0" bIns="0" anchor="ctr"/>
        <a:lstStyle/>
        <a:p>
          <a:pPr algn="ctr">
            <a:lnSpc>
              <a:spcPct val="74000"/>
            </a:lnSpc>
            <a:spcAft>
              <a:spcPts val="600"/>
            </a:spcAft>
          </a:pPr>
          <a:r>
            <a:rPr lang="en-US" sz="20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rPr>
            <a:t>Improper Data Segmentation</a:t>
          </a:r>
          <a:endParaRPr lang="en-US" sz="2000" b="0" cap="none" spc="0" dirty="0">
            <a:ln w="18415" cmpd="sng">
              <a:solidFill>
                <a:srgbClr val="FFFFFF"/>
              </a:solidFill>
              <a:prstDash val="solid"/>
            </a:ln>
            <a:solidFill>
              <a:srgbClr val="FFFFFF"/>
            </a:solidFill>
            <a:effectLst>
              <a:innerShdw blurRad="63500" dist="50800" dir="13500000">
                <a:prstClr val="black">
                  <a:alpha val="50000"/>
                </a:prstClr>
              </a:innerShdw>
            </a:effectLst>
            <a:latin typeface="+mj-lt"/>
          </a:endParaRPr>
        </a:p>
      </dgm:t>
    </dgm:pt>
    <dgm:pt modelId="{48EA8FBB-9893-4720-925B-D54A5CDA846E}" type="parTrans" cxnId="{66941602-2B06-44BE-B2A2-D0D140C3101E}">
      <dgm:prSet/>
      <dgm:spPr/>
      <dgm:t>
        <a:bodyPr/>
        <a:lstStyle/>
        <a:p>
          <a:endParaRPr lang="en-US" sz="1800">
            <a:latin typeface="+mj-lt"/>
          </a:endParaRPr>
        </a:p>
      </dgm:t>
    </dgm:pt>
    <dgm:pt modelId="{5C8EA8D5-D40C-470E-8399-DD3D2865CC36}" type="sibTrans" cxnId="{66941602-2B06-44BE-B2A2-D0D140C3101E}">
      <dgm:prSet/>
      <dgm:spPr/>
      <dgm:t>
        <a:bodyPr/>
        <a:lstStyle/>
        <a:p>
          <a:endParaRPr lang="en-US" sz="1800">
            <a:latin typeface="+mj-lt"/>
          </a:endParaRPr>
        </a:p>
      </dgm:t>
    </dgm:pt>
    <dgm:pt modelId="{9D390E1F-51BF-47DA-B07D-89F38315252B}">
      <dgm:prSet phldrT="[Text]" custT="1"/>
      <dgm:spPr/>
      <dgm:t>
        <a:bodyPr lIns="0" tIns="0" rIns="0" bIns="0" anchor="ctr"/>
        <a:lstStyle/>
        <a:p>
          <a:pPr algn="ctr">
            <a:lnSpc>
              <a:spcPct val="74000"/>
            </a:lnSpc>
            <a:spcAft>
              <a:spcPts val="600"/>
            </a:spcAft>
          </a:pPr>
          <a:r>
            <a:rPr lang="en-US" sz="20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rPr>
            <a:t>No Security Monitoring</a:t>
          </a:r>
          <a:endParaRPr lang="en-US" sz="2000" b="0" cap="none" spc="0" dirty="0">
            <a:ln w="18415" cmpd="sng">
              <a:solidFill>
                <a:srgbClr val="FFFFFF"/>
              </a:solidFill>
              <a:prstDash val="solid"/>
            </a:ln>
            <a:solidFill>
              <a:srgbClr val="FFFFFF"/>
            </a:solidFill>
            <a:effectLst>
              <a:innerShdw blurRad="63500" dist="50800" dir="13500000">
                <a:prstClr val="black">
                  <a:alpha val="50000"/>
                </a:prstClr>
              </a:innerShdw>
            </a:effectLst>
            <a:latin typeface="+mj-lt"/>
          </a:endParaRPr>
        </a:p>
      </dgm:t>
    </dgm:pt>
    <dgm:pt modelId="{CE1A0DE5-A64F-4583-A048-06197D52E76F}" type="parTrans" cxnId="{3B8D3EE7-5072-4B1F-A9E9-64AB48CAA11C}">
      <dgm:prSet/>
      <dgm:spPr/>
      <dgm:t>
        <a:bodyPr/>
        <a:lstStyle/>
        <a:p>
          <a:endParaRPr lang="en-US" sz="1800">
            <a:latin typeface="+mj-lt"/>
          </a:endParaRPr>
        </a:p>
      </dgm:t>
    </dgm:pt>
    <dgm:pt modelId="{F02948E8-F918-4065-8443-09302B166BB4}" type="sibTrans" cxnId="{3B8D3EE7-5072-4B1F-A9E9-64AB48CAA11C}">
      <dgm:prSet/>
      <dgm:spPr/>
      <dgm:t>
        <a:bodyPr/>
        <a:lstStyle/>
        <a:p>
          <a:endParaRPr lang="en-US" sz="1800">
            <a:latin typeface="+mj-lt"/>
          </a:endParaRPr>
        </a:p>
      </dgm:t>
    </dgm:pt>
    <dgm:pt modelId="{BD6205E7-C893-4369-B746-A8FDA806275B}">
      <dgm:prSet custT="1"/>
      <dgm:spPr/>
      <dgm:t>
        <a:bodyPr lIns="0" tIns="0" rIns="0" bIns="0" anchor="ctr"/>
        <a:lstStyle/>
        <a:p>
          <a:pPr algn="l">
            <a:lnSpc>
              <a:spcPct val="74000"/>
            </a:lnSpc>
            <a:spcAft>
              <a:spcPts val="0"/>
            </a:spcAft>
          </a:pPr>
          <a:r>
            <a:rPr lang="en-US" sz="1800" dirty="0" smtClean="0">
              <a:latin typeface="+mj-lt"/>
            </a:rPr>
            <a:t>Sensitive data spread over the enterprise, or in unknown places</a:t>
          </a:r>
          <a:endParaRPr lang="en-US" sz="1800" dirty="0">
            <a:latin typeface="+mj-lt"/>
          </a:endParaRPr>
        </a:p>
      </dgm:t>
    </dgm:pt>
    <dgm:pt modelId="{F1D4784B-2EE9-4DA5-917B-2633DA61C099}" type="parTrans" cxnId="{284964E3-FE6E-4F67-BBDB-C762D075E596}">
      <dgm:prSet/>
      <dgm:spPr/>
      <dgm:t>
        <a:bodyPr/>
        <a:lstStyle/>
        <a:p>
          <a:endParaRPr lang="en-US" sz="1800">
            <a:latin typeface="+mj-lt"/>
          </a:endParaRPr>
        </a:p>
      </dgm:t>
    </dgm:pt>
    <dgm:pt modelId="{0645D3B7-FD3E-4BBD-AE2D-D382C0CA9885}" type="sibTrans" cxnId="{284964E3-FE6E-4F67-BBDB-C762D075E596}">
      <dgm:prSet/>
      <dgm:spPr/>
      <dgm:t>
        <a:bodyPr/>
        <a:lstStyle/>
        <a:p>
          <a:endParaRPr lang="en-US" sz="1800">
            <a:latin typeface="+mj-lt"/>
          </a:endParaRPr>
        </a:p>
      </dgm:t>
    </dgm:pt>
    <dgm:pt modelId="{AB407E1E-960E-4DCB-AD7F-9087B586AA60}">
      <dgm:prSet custT="1"/>
      <dgm:spPr/>
      <dgm:t>
        <a:bodyPr lIns="0" tIns="0" rIns="0" bIns="0" anchor="ctr"/>
        <a:lstStyle/>
        <a:p>
          <a:pPr algn="ctr">
            <a:lnSpc>
              <a:spcPct val="74000"/>
            </a:lnSpc>
            <a:spcAft>
              <a:spcPts val="600"/>
            </a:spcAft>
          </a:pPr>
          <a:r>
            <a:rPr lang="en-US" sz="20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rPr>
            <a:t>Sub-standard Security Assessments</a:t>
          </a:r>
          <a:endParaRPr lang="en-US" sz="2000" b="0" cap="none" spc="0" dirty="0">
            <a:ln w="18415" cmpd="sng">
              <a:solidFill>
                <a:srgbClr val="FFFFFF"/>
              </a:solidFill>
              <a:prstDash val="solid"/>
            </a:ln>
            <a:solidFill>
              <a:srgbClr val="FFFFFF"/>
            </a:solidFill>
            <a:effectLst>
              <a:innerShdw blurRad="63500" dist="50800" dir="13500000">
                <a:prstClr val="black">
                  <a:alpha val="50000"/>
                </a:prstClr>
              </a:innerShdw>
            </a:effectLst>
            <a:latin typeface="+mj-lt"/>
          </a:endParaRPr>
        </a:p>
      </dgm:t>
    </dgm:pt>
    <dgm:pt modelId="{DC77E606-30A3-4BE6-BD7D-F2FE2A0A0EDB}" type="parTrans" cxnId="{4CCA8EB6-EE34-4F30-AA9B-7F53ABD2AF30}">
      <dgm:prSet/>
      <dgm:spPr/>
      <dgm:t>
        <a:bodyPr/>
        <a:lstStyle/>
        <a:p>
          <a:endParaRPr lang="en-US" sz="1800">
            <a:latin typeface="+mj-lt"/>
          </a:endParaRPr>
        </a:p>
      </dgm:t>
    </dgm:pt>
    <dgm:pt modelId="{F9C8489B-C3D6-441D-BD23-4F1479B9E5AF}" type="sibTrans" cxnId="{4CCA8EB6-EE34-4F30-AA9B-7F53ABD2AF30}">
      <dgm:prSet/>
      <dgm:spPr/>
      <dgm:t>
        <a:bodyPr/>
        <a:lstStyle/>
        <a:p>
          <a:endParaRPr lang="en-US" sz="1800">
            <a:latin typeface="+mj-lt"/>
          </a:endParaRPr>
        </a:p>
      </dgm:t>
    </dgm:pt>
    <dgm:pt modelId="{5202C0D2-1067-42DF-AF2C-8AB27A4219CC}">
      <dgm:prSet custT="1"/>
      <dgm:spPr/>
      <dgm:t>
        <a:bodyPr lIns="0" tIns="0" rIns="0" bIns="0" anchor="ctr"/>
        <a:lstStyle/>
        <a:p>
          <a:pPr algn="l">
            <a:lnSpc>
              <a:spcPct val="74000"/>
            </a:lnSpc>
            <a:spcAft>
              <a:spcPts val="0"/>
            </a:spcAft>
          </a:pPr>
          <a:r>
            <a:rPr lang="en-US" sz="1800" dirty="0" smtClean="0">
              <a:latin typeface="+mj-lt"/>
            </a:rPr>
            <a:t>Compliant but still breached</a:t>
          </a:r>
          <a:endParaRPr lang="en-US" sz="1800" dirty="0">
            <a:latin typeface="+mj-lt"/>
          </a:endParaRPr>
        </a:p>
      </dgm:t>
    </dgm:pt>
    <dgm:pt modelId="{C217C016-88D2-49C5-A014-90B5096588C3}" type="parTrans" cxnId="{EFA01F1E-282C-481C-B898-5CFE09BCEE56}">
      <dgm:prSet/>
      <dgm:spPr/>
      <dgm:t>
        <a:bodyPr/>
        <a:lstStyle/>
        <a:p>
          <a:endParaRPr lang="en-US" sz="1800">
            <a:latin typeface="+mj-lt"/>
          </a:endParaRPr>
        </a:p>
      </dgm:t>
    </dgm:pt>
    <dgm:pt modelId="{D722A991-E17C-4180-8040-57C106CFFCE6}" type="sibTrans" cxnId="{EFA01F1E-282C-481C-B898-5CFE09BCEE56}">
      <dgm:prSet/>
      <dgm:spPr/>
      <dgm:t>
        <a:bodyPr/>
        <a:lstStyle/>
        <a:p>
          <a:endParaRPr lang="en-US" sz="1800">
            <a:latin typeface="+mj-lt"/>
          </a:endParaRPr>
        </a:p>
      </dgm:t>
    </dgm:pt>
    <dgm:pt modelId="{4787D5F2-791C-4AFA-8B4B-E7892779B34C}">
      <dgm:prSet custT="1"/>
      <dgm:spPr/>
      <dgm:t>
        <a:bodyPr lIns="0" tIns="0" rIns="0" bIns="0" anchor="ctr"/>
        <a:lstStyle/>
        <a:p>
          <a:pPr algn="ctr">
            <a:lnSpc>
              <a:spcPct val="74000"/>
            </a:lnSpc>
            <a:spcAft>
              <a:spcPts val="600"/>
            </a:spcAft>
          </a:pPr>
          <a:r>
            <a:rPr lang="en-US" sz="20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rPr>
            <a:t>Failed PCI compliance</a:t>
          </a:r>
          <a:endParaRPr lang="en-US" sz="2000" b="0" cap="none" spc="0" dirty="0">
            <a:ln w="18415" cmpd="sng">
              <a:solidFill>
                <a:srgbClr val="FFFFFF"/>
              </a:solidFill>
              <a:prstDash val="solid"/>
            </a:ln>
            <a:solidFill>
              <a:srgbClr val="FFFFFF"/>
            </a:solidFill>
            <a:effectLst>
              <a:innerShdw blurRad="63500" dist="50800" dir="13500000">
                <a:prstClr val="black">
                  <a:alpha val="50000"/>
                </a:prstClr>
              </a:innerShdw>
            </a:effectLst>
            <a:latin typeface="+mj-lt"/>
          </a:endParaRPr>
        </a:p>
      </dgm:t>
    </dgm:pt>
    <dgm:pt modelId="{831B76FD-A386-4623-AF09-83456C628189}" type="parTrans" cxnId="{6A88522C-3816-406F-8E75-93E8F57F9E93}">
      <dgm:prSet/>
      <dgm:spPr/>
      <dgm:t>
        <a:bodyPr/>
        <a:lstStyle/>
        <a:p>
          <a:endParaRPr lang="en-US" sz="1800">
            <a:latin typeface="+mj-lt"/>
          </a:endParaRPr>
        </a:p>
      </dgm:t>
    </dgm:pt>
    <dgm:pt modelId="{E1A47BFE-6534-42CA-A9D5-80F316A84DF5}" type="sibTrans" cxnId="{6A88522C-3816-406F-8E75-93E8F57F9E93}">
      <dgm:prSet/>
      <dgm:spPr/>
      <dgm:t>
        <a:bodyPr/>
        <a:lstStyle/>
        <a:p>
          <a:endParaRPr lang="en-US" sz="1800">
            <a:latin typeface="+mj-lt"/>
          </a:endParaRPr>
        </a:p>
      </dgm:t>
    </dgm:pt>
    <dgm:pt modelId="{5F5F3626-9D45-4EF2-8587-9E726A83F775}">
      <dgm:prSet custT="1"/>
      <dgm:spPr/>
      <dgm:t>
        <a:bodyPr lIns="0" tIns="0" rIns="0" bIns="0" anchor="ctr"/>
        <a:lstStyle/>
        <a:p>
          <a:pPr algn="l">
            <a:lnSpc>
              <a:spcPct val="74000"/>
            </a:lnSpc>
            <a:spcAft>
              <a:spcPts val="0"/>
            </a:spcAft>
          </a:pPr>
          <a:r>
            <a:rPr lang="en-US" sz="1800" dirty="0" smtClean="0">
              <a:latin typeface="+mj-lt"/>
            </a:rPr>
            <a:t>Fines from Visa </a:t>
          </a:r>
          <a:r>
            <a:rPr lang="en-US" sz="1800" dirty="0" smtClean="0">
              <a:latin typeface="+mj-lt"/>
              <a:sym typeface="Wingdings"/>
            </a:rPr>
            <a:t></a:t>
          </a:r>
          <a:r>
            <a:rPr lang="en-US" sz="1800" dirty="0" smtClean="0">
              <a:latin typeface="+mj-lt"/>
            </a:rPr>
            <a:t> acquiring bank </a:t>
          </a:r>
          <a:r>
            <a:rPr lang="en-US" sz="1800" dirty="0" smtClean="0">
              <a:latin typeface="+mj-lt"/>
              <a:sym typeface="Wingdings"/>
            </a:rPr>
            <a:t> </a:t>
          </a:r>
          <a:r>
            <a:rPr lang="en-US" sz="1800" dirty="0" smtClean="0">
              <a:latin typeface="+mj-lt"/>
            </a:rPr>
            <a:t>merchant - </a:t>
          </a:r>
          <a:r>
            <a:rPr lang="en-US" sz="1800" dirty="0" smtClean="0">
              <a:latin typeface="+mj-lt"/>
              <a:sym typeface="Wingdings 3"/>
            </a:rPr>
            <a:t></a:t>
          </a:r>
          <a:r>
            <a:rPr lang="en-US" sz="1800" dirty="0" smtClean="0">
              <a:latin typeface="+mj-lt"/>
            </a:rPr>
            <a:t> to 14m €/year</a:t>
          </a:r>
          <a:endParaRPr lang="en-US" sz="1800" dirty="0">
            <a:latin typeface="+mj-lt"/>
          </a:endParaRPr>
        </a:p>
      </dgm:t>
    </dgm:pt>
    <dgm:pt modelId="{B9A443B4-6471-418B-B1C2-1529D3E98857}" type="parTrans" cxnId="{FB79634C-295B-42E1-B681-964B18F8284B}">
      <dgm:prSet/>
      <dgm:spPr/>
      <dgm:t>
        <a:bodyPr/>
        <a:lstStyle/>
        <a:p>
          <a:endParaRPr lang="en-US" sz="1800">
            <a:latin typeface="+mj-lt"/>
          </a:endParaRPr>
        </a:p>
      </dgm:t>
    </dgm:pt>
    <dgm:pt modelId="{BB3BE83A-8365-4FE3-9BA0-772C84D29A89}" type="sibTrans" cxnId="{FB79634C-295B-42E1-B681-964B18F8284B}">
      <dgm:prSet/>
      <dgm:spPr/>
      <dgm:t>
        <a:bodyPr/>
        <a:lstStyle/>
        <a:p>
          <a:endParaRPr lang="en-US" sz="1800">
            <a:latin typeface="+mj-lt"/>
          </a:endParaRPr>
        </a:p>
      </dgm:t>
    </dgm:pt>
    <dgm:pt modelId="{0121C08C-D0F0-48F4-9A41-5BDA904ADB81}">
      <dgm:prSet custT="1"/>
      <dgm:spPr/>
      <dgm:t>
        <a:bodyPr lIns="0" tIns="0" rIns="0" bIns="0" anchor="ctr"/>
        <a:lstStyle/>
        <a:p>
          <a:pPr algn="l">
            <a:lnSpc>
              <a:spcPct val="74000"/>
            </a:lnSpc>
            <a:spcAft>
              <a:spcPts val="0"/>
            </a:spcAft>
          </a:pPr>
          <a:r>
            <a:rPr lang="en-US" sz="1800" dirty="0" smtClean="0">
              <a:latin typeface="+mj-lt"/>
            </a:rPr>
            <a:t>Increased fees</a:t>
          </a:r>
          <a:endParaRPr lang="en-US" sz="1800" dirty="0">
            <a:latin typeface="+mj-lt"/>
          </a:endParaRPr>
        </a:p>
      </dgm:t>
    </dgm:pt>
    <dgm:pt modelId="{36F337C0-2F9D-4D9A-8021-6A258FED080E}" type="parTrans" cxnId="{7BB24C3C-2550-4947-BB35-D7159D930FAB}">
      <dgm:prSet/>
      <dgm:spPr/>
      <dgm:t>
        <a:bodyPr/>
        <a:lstStyle/>
        <a:p>
          <a:endParaRPr lang="en-US" sz="1800">
            <a:latin typeface="+mj-lt"/>
          </a:endParaRPr>
        </a:p>
      </dgm:t>
    </dgm:pt>
    <dgm:pt modelId="{ADAA794D-8F61-4BAF-9AEC-C5A2B7A43126}" type="sibTrans" cxnId="{7BB24C3C-2550-4947-BB35-D7159D930FAB}">
      <dgm:prSet/>
      <dgm:spPr/>
      <dgm:t>
        <a:bodyPr/>
        <a:lstStyle/>
        <a:p>
          <a:endParaRPr lang="en-US" sz="1800">
            <a:latin typeface="+mj-lt"/>
          </a:endParaRPr>
        </a:p>
      </dgm:t>
    </dgm:pt>
    <dgm:pt modelId="{3C3FC007-EE5D-4985-A682-0595BA9B2CD6}">
      <dgm:prSet custT="1"/>
      <dgm:spPr/>
      <dgm:t>
        <a:bodyPr lIns="0" tIns="0" rIns="0" bIns="0" anchor="ctr"/>
        <a:lstStyle/>
        <a:p>
          <a:pPr algn="ctr">
            <a:lnSpc>
              <a:spcPct val="74000"/>
            </a:lnSpc>
            <a:spcAft>
              <a:spcPts val="600"/>
            </a:spcAft>
          </a:pPr>
          <a:r>
            <a:rPr lang="en-US" sz="20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rPr>
            <a:t>Poor Incident-Response Plans </a:t>
          </a:r>
          <a:endParaRPr lang="en-US" sz="2000" b="0" cap="none" spc="0" dirty="0">
            <a:ln w="18415" cmpd="sng">
              <a:solidFill>
                <a:srgbClr val="FFFFFF"/>
              </a:solidFill>
              <a:prstDash val="solid"/>
            </a:ln>
            <a:solidFill>
              <a:srgbClr val="FFFFFF"/>
            </a:solidFill>
            <a:effectLst>
              <a:innerShdw blurRad="63500" dist="50800" dir="13500000">
                <a:prstClr val="black">
                  <a:alpha val="50000"/>
                </a:prstClr>
              </a:innerShdw>
            </a:effectLst>
            <a:latin typeface="+mj-lt"/>
          </a:endParaRPr>
        </a:p>
      </dgm:t>
    </dgm:pt>
    <dgm:pt modelId="{42EDF89B-0DEB-451F-89CF-276E998D0F37}" type="parTrans" cxnId="{377DCDA3-8DAC-4216-B296-4F869A6A7B1A}">
      <dgm:prSet/>
      <dgm:spPr/>
      <dgm:t>
        <a:bodyPr/>
        <a:lstStyle/>
        <a:p>
          <a:endParaRPr lang="en-US" sz="1800">
            <a:latin typeface="+mj-lt"/>
          </a:endParaRPr>
        </a:p>
      </dgm:t>
    </dgm:pt>
    <dgm:pt modelId="{57305817-FCE1-4DCA-9B1F-0EA5536BBCB9}" type="sibTrans" cxnId="{377DCDA3-8DAC-4216-B296-4F869A6A7B1A}">
      <dgm:prSet/>
      <dgm:spPr/>
      <dgm:t>
        <a:bodyPr/>
        <a:lstStyle/>
        <a:p>
          <a:endParaRPr lang="en-US" sz="1800">
            <a:latin typeface="+mj-lt"/>
          </a:endParaRPr>
        </a:p>
      </dgm:t>
    </dgm:pt>
    <dgm:pt modelId="{D52CA705-498A-4E43-A121-DFD3AFD610DE}">
      <dgm:prSet custT="1"/>
      <dgm:spPr/>
      <dgm:t>
        <a:bodyPr lIns="0" tIns="0" rIns="0" bIns="0" anchor="ctr"/>
        <a:lstStyle/>
        <a:p>
          <a:pPr algn="l">
            <a:lnSpc>
              <a:spcPct val="74000"/>
            </a:lnSpc>
            <a:spcAft>
              <a:spcPts val="0"/>
            </a:spcAft>
          </a:pPr>
          <a:r>
            <a:rPr lang="en-US" sz="1800" dirty="0" smtClean="0">
              <a:latin typeface="+mj-lt"/>
            </a:rPr>
            <a:t>Plan exists but never practiced.</a:t>
          </a:r>
          <a:endParaRPr lang="en-US" sz="1800" dirty="0">
            <a:latin typeface="+mj-lt"/>
          </a:endParaRPr>
        </a:p>
      </dgm:t>
    </dgm:pt>
    <dgm:pt modelId="{64272B11-838F-419F-AF64-56D49EB806B6}" type="parTrans" cxnId="{2D7CCD35-53CC-41DE-893C-2AB640B97BDC}">
      <dgm:prSet/>
      <dgm:spPr/>
      <dgm:t>
        <a:bodyPr/>
        <a:lstStyle/>
        <a:p>
          <a:endParaRPr lang="en-US" sz="1800">
            <a:latin typeface="+mj-lt"/>
          </a:endParaRPr>
        </a:p>
      </dgm:t>
    </dgm:pt>
    <dgm:pt modelId="{477B9B28-3D39-4E7B-817E-8FC3035F4D34}" type="sibTrans" cxnId="{2D7CCD35-53CC-41DE-893C-2AB640B97BDC}">
      <dgm:prSet/>
      <dgm:spPr/>
      <dgm:t>
        <a:bodyPr/>
        <a:lstStyle/>
        <a:p>
          <a:endParaRPr lang="en-US" sz="1800">
            <a:latin typeface="+mj-lt"/>
          </a:endParaRPr>
        </a:p>
      </dgm:t>
    </dgm:pt>
    <dgm:pt modelId="{EEE64EC8-2DF8-412F-9502-C12E80D376FB}">
      <dgm:prSet custT="1"/>
      <dgm:spPr/>
      <dgm:t>
        <a:bodyPr lIns="0" tIns="0" rIns="0" bIns="0" anchor="ctr"/>
        <a:lstStyle/>
        <a:p>
          <a:pPr algn="l">
            <a:lnSpc>
              <a:spcPct val="74000"/>
            </a:lnSpc>
            <a:spcAft>
              <a:spcPts val="0"/>
            </a:spcAft>
          </a:pPr>
          <a:r>
            <a:rPr lang="en-US" sz="1800" dirty="0" smtClean="0">
              <a:latin typeface="+mj-lt"/>
            </a:rPr>
            <a:t>PCI is serious about I-R</a:t>
          </a:r>
          <a:endParaRPr lang="en-US" sz="1800" dirty="0">
            <a:latin typeface="+mj-lt"/>
          </a:endParaRPr>
        </a:p>
      </dgm:t>
    </dgm:pt>
    <dgm:pt modelId="{F91F4BDF-DF0C-49E3-A584-1884F647A49B}" type="parTrans" cxnId="{2E2E50FA-676A-4286-9006-42DD46EE1F9D}">
      <dgm:prSet/>
      <dgm:spPr/>
      <dgm:t>
        <a:bodyPr/>
        <a:lstStyle/>
        <a:p>
          <a:endParaRPr lang="en-US" sz="1800">
            <a:latin typeface="+mj-lt"/>
          </a:endParaRPr>
        </a:p>
      </dgm:t>
    </dgm:pt>
    <dgm:pt modelId="{EBF51578-71B0-4090-B0E9-5D5304380B0A}" type="sibTrans" cxnId="{2E2E50FA-676A-4286-9006-42DD46EE1F9D}">
      <dgm:prSet/>
      <dgm:spPr/>
      <dgm:t>
        <a:bodyPr/>
        <a:lstStyle/>
        <a:p>
          <a:endParaRPr lang="en-US" sz="1800">
            <a:latin typeface="+mj-lt"/>
          </a:endParaRPr>
        </a:p>
      </dgm:t>
    </dgm:pt>
    <dgm:pt modelId="{49B7928D-C5C6-4309-822D-228F5DABE1A9}">
      <dgm:prSet custT="1"/>
      <dgm:spPr/>
      <dgm:t>
        <a:bodyPr lIns="0" tIns="0" rIns="0" bIns="0" anchor="ctr"/>
        <a:lstStyle/>
        <a:p>
          <a:pPr algn="l">
            <a:lnSpc>
              <a:spcPct val="74000"/>
            </a:lnSpc>
            <a:spcAft>
              <a:spcPts val="0"/>
            </a:spcAft>
          </a:pPr>
          <a:r>
            <a:rPr lang="en-US" sz="1800" dirty="0" smtClean="0">
              <a:latin typeface="+mj-lt"/>
            </a:rPr>
            <a:t>DSS is based on actual breeches.</a:t>
          </a:r>
        </a:p>
      </dgm:t>
    </dgm:pt>
    <dgm:pt modelId="{853551FC-4262-403C-993E-6717030C21E8}" type="parTrans" cxnId="{A171943D-8155-41E2-828A-ED2E0A36DCE4}">
      <dgm:prSet/>
      <dgm:spPr/>
      <dgm:t>
        <a:bodyPr/>
        <a:lstStyle/>
        <a:p>
          <a:endParaRPr lang="en-US" sz="1800">
            <a:latin typeface="+mj-lt"/>
          </a:endParaRPr>
        </a:p>
      </dgm:t>
    </dgm:pt>
    <dgm:pt modelId="{882B9F45-5B36-4CFC-885E-AEE8E2C9D09E}" type="sibTrans" cxnId="{A171943D-8155-41E2-828A-ED2E0A36DCE4}">
      <dgm:prSet/>
      <dgm:spPr/>
      <dgm:t>
        <a:bodyPr/>
        <a:lstStyle/>
        <a:p>
          <a:endParaRPr lang="en-US" sz="1800">
            <a:latin typeface="+mj-lt"/>
          </a:endParaRPr>
        </a:p>
      </dgm:t>
    </dgm:pt>
    <dgm:pt modelId="{68977C0A-945F-49E0-BCBE-EE032F3EF325}">
      <dgm:prSet custT="1"/>
      <dgm:spPr/>
      <dgm:t>
        <a:bodyPr lIns="0" tIns="0" rIns="0" bIns="0" anchor="ctr"/>
        <a:lstStyle/>
        <a:p>
          <a:pPr algn="l">
            <a:lnSpc>
              <a:spcPct val="74000"/>
            </a:lnSpc>
            <a:spcAft>
              <a:spcPts val="0"/>
            </a:spcAft>
          </a:pPr>
          <a:r>
            <a:rPr lang="en-US" sz="1800" dirty="0" smtClean="0">
              <a:latin typeface="+mj-lt"/>
            </a:rPr>
            <a:t>Not used to proactive monitoring or log review</a:t>
          </a:r>
          <a:endParaRPr lang="en-US" sz="1800" dirty="0">
            <a:latin typeface="+mj-lt"/>
          </a:endParaRPr>
        </a:p>
      </dgm:t>
    </dgm:pt>
    <dgm:pt modelId="{674FEF0C-A3F1-4D1B-A042-755875F34C19}" type="parTrans" cxnId="{C5AFD536-43BB-4197-9471-2E82DEF209BC}">
      <dgm:prSet/>
      <dgm:spPr/>
      <dgm:t>
        <a:bodyPr/>
        <a:lstStyle/>
        <a:p>
          <a:endParaRPr lang="en-US" sz="1800">
            <a:latin typeface="+mj-lt"/>
          </a:endParaRPr>
        </a:p>
      </dgm:t>
    </dgm:pt>
    <dgm:pt modelId="{78CB427E-15AA-4C81-A45B-50E7AB6679DC}" type="sibTrans" cxnId="{C5AFD536-43BB-4197-9471-2E82DEF209BC}">
      <dgm:prSet/>
      <dgm:spPr/>
      <dgm:t>
        <a:bodyPr/>
        <a:lstStyle/>
        <a:p>
          <a:endParaRPr lang="en-US" sz="1800">
            <a:latin typeface="+mj-lt"/>
          </a:endParaRPr>
        </a:p>
      </dgm:t>
    </dgm:pt>
    <dgm:pt modelId="{37E59028-3737-43CC-87E1-886D76FDC1DA}">
      <dgm:prSet custT="1"/>
      <dgm:spPr/>
      <dgm:t>
        <a:bodyPr lIns="0" tIns="0" rIns="0" bIns="0" anchor="ctr"/>
        <a:lstStyle/>
        <a:p>
          <a:pPr algn="l">
            <a:lnSpc>
              <a:spcPct val="74000"/>
            </a:lnSpc>
            <a:spcAft>
              <a:spcPts val="0"/>
            </a:spcAft>
          </a:pPr>
          <a:r>
            <a:rPr lang="en-US" sz="1800" dirty="0" smtClean="0">
              <a:latin typeface="+mj-lt"/>
            </a:rPr>
            <a:t>Can’t be done at the last minute</a:t>
          </a:r>
          <a:endParaRPr lang="en-US" sz="1800" dirty="0">
            <a:latin typeface="+mj-lt"/>
          </a:endParaRPr>
        </a:p>
      </dgm:t>
    </dgm:pt>
    <dgm:pt modelId="{0DB654F3-F711-450A-8155-4BD5170BC3B8}" type="parTrans" cxnId="{8F8AD284-2CB3-4BAC-A7B0-116BE0CDA421}">
      <dgm:prSet/>
      <dgm:spPr/>
      <dgm:t>
        <a:bodyPr/>
        <a:lstStyle/>
        <a:p>
          <a:endParaRPr lang="en-US" sz="1800">
            <a:latin typeface="+mj-lt"/>
          </a:endParaRPr>
        </a:p>
      </dgm:t>
    </dgm:pt>
    <dgm:pt modelId="{E05C0751-8AD0-4E7A-96F3-E652639CB425}" type="sibTrans" cxnId="{8F8AD284-2CB3-4BAC-A7B0-116BE0CDA421}">
      <dgm:prSet/>
      <dgm:spPr/>
      <dgm:t>
        <a:bodyPr/>
        <a:lstStyle/>
        <a:p>
          <a:endParaRPr lang="en-US" sz="1800">
            <a:latin typeface="+mj-lt"/>
          </a:endParaRPr>
        </a:p>
      </dgm:t>
    </dgm:pt>
    <dgm:pt modelId="{9E86B91E-AF97-4B17-A817-8AFD23E7EE9E}">
      <dgm:prSet custT="1"/>
      <dgm:spPr/>
      <dgm:t>
        <a:bodyPr lIns="0" tIns="0" rIns="0" bIns="0" anchor="b"/>
        <a:lstStyle/>
        <a:p>
          <a:pPr algn="ctr">
            <a:lnSpc>
              <a:spcPct val="74000"/>
            </a:lnSpc>
            <a:spcAft>
              <a:spcPts val="600"/>
            </a:spcAft>
          </a:pPr>
          <a:r>
            <a:rPr lang="en-US" sz="20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rPr>
            <a:t>“Head In the Sand”</a:t>
          </a:r>
        </a:p>
      </dgm:t>
    </dgm:pt>
    <dgm:pt modelId="{3D3CDA96-01A9-4145-BE5A-CB800C01ED93}" type="parTrans" cxnId="{4AC41A99-8199-4877-947A-3C0778635B7D}">
      <dgm:prSet/>
      <dgm:spPr/>
      <dgm:t>
        <a:bodyPr/>
        <a:lstStyle/>
        <a:p>
          <a:endParaRPr lang="en-US" sz="1800">
            <a:latin typeface="+mj-lt"/>
          </a:endParaRPr>
        </a:p>
      </dgm:t>
    </dgm:pt>
    <dgm:pt modelId="{6DF7952B-B2AE-4F49-B56F-D29ABD44F27B}" type="sibTrans" cxnId="{4AC41A99-8199-4877-947A-3C0778635B7D}">
      <dgm:prSet/>
      <dgm:spPr/>
      <dgm:t>
        <a:bodyPr/>
        <a:lstStyle/>
        <a:p>
          <a:endParaRPr lang="en-US" sz="1800">
            <a:latin typeface="+mj-lt"/>
          </a:endParaRPr>
        </a:p>
      </dgm:t>
    </dgm:pt>
    <dgm:pt modelId="{04E91CFE-CF98-4DB5-83CC-1A6771DAFDED}">
      <dgm:prSet custT="1"/>
      <dgm:spPr/>
      <dgm:t>
        <a:bodyPr lIns="0" tIns="0" rIns="0" bIns="0" anchor="b"/>
        <a:lstStyle/>
        <a:p>
          <a:pPr algn="l">
            <a:lnSpc>
              <a:spcPct val="74000"/>
            </a:lnSpc>
            <a:spcAft>
              <a:spcPts val="0"/>
            </a:spcAft>
          </a:pPr>
          <a:r>
            <a:rPr lang="en-US" sz="1800" dirty="0" smtClean="0">
              <a:latin typeface="+mj-lt"/>
            </a:rPr>
            <a:t>Refusal to spend on compliance</a:t>
          </a:r>
          <a:endParaRPr lang="en-US" sz="1800" dirty="0">
            <a:latin typeface="+mj-lt"/>
          </a:endParaRPr>
        </a:p>
      </dgm:t>
    </dgm:pt>
    <dgm:pt modelId="{785C58A0-7001-428D-BF13-94D4A6A6E62D}" type="parTrans" cxnId="{087A6A3A-D490-4E1E-BEF8-68B5F32758E6}">
      <dgm:prSet/>
      <dgm:spPr/>
      <dgm:t>
        <a:bodyPr/>
        <a:lstStyle/>
        <a:p>
          <a:endParaRPr lang="en-US" sz="1800">
            <a:latin typeface="+mj-lt"/>
          </a:endParaRPr>
        </a:p>
      </dgm:t>
    </dgm:pt>
    <dgm:pt modelId="{DA0747BA-ACD6-417B-91DD-0BEB43FBC239}" type="sibTrans" cxnId="{087A6A3A-D490-4E1E-BEF8-68B5F32758E6}">
      <dgm:prSet/>
      <dgm:spPr/>
      <dgm:t>
        <a:bodyPr/>
        <a:lstStyle/>
        <a:p>
          <a:endParaRPr lang="en-US" sz="1800">
            <a:latin typeface="+mj-lt"/>
          </a:endParaRPr>
        </a:p>
      </dgm:t>
    </dgm:pt>
    <dgm:pt modelId="{3EF3F89C-CB97-4821-AD21-ADFB3242D2A2}">
      <dgm:prSet custT="1"/>
      <dgm:spPr/>
      <dgm:t>
        <a:bodyPr lIns="0" tIns="0" rIns="0" bIns="0" anchor="b"/>
        <a:lstStyle/>
        <a:p>
          <a:pPr algn="l">
            <a:lnSpc>
              <a:spcPct val="74000"/>
            </a:lnSpc>
            <a:spcAft>
              <a:spcPts val="0"/>
            </a:spcAft>
          </a:pPr>
          <a:r>
            <a:rPr lang="en-US" sz="1800" dirty="0" smtClean="0">
              <a:latin typeface="+mj-lt"/>
            </a:rPr>
            <a:t>Ignore resources needed to secure data</a:t>
          </a:r>
          <a:endParaRPr lang="en-US" sz="1800" dirty="0">
            <a:latin typeface="+mj-lt"/>
          </a:endParaRPr>
        </a:p>
      </dgm:t>
    </dgm:pt>
    <dgm:pt modelId="{9EAA17A7-A781-47F7-90FB-90E649375CE1}" type="parTrans" cxnId="{B2374333-F4A2-4F3A-8F3E-DAAFB8EE6AED}">
      <dgm:prSet/>
      <dgm:spPr/>
      <dgm:t>
        <a:bodyPr/>
        <a:lstStyle/>
        <a:p>
          <a:endParaRPr lang="en-US" sz="1800">
            <a:latin typeface="+mj-lt"/>
          </a:endParaRPr>
        </a:p>
      </dgm:t>
    </dgm:pt>
    <dgm:pt modelId="{E155F6C4-6346-49D5-A472-8A553EE825DD}" type="sibTrans" cxnId="{B2374333-F4A2-4F3A-8F3E-DAAFB8EE6AED}">
      <dgm:prSet/>
      <dgm:spPr/>
      <dgm:t>
        <a:bodyPr/>
        <a:lstStyle/>
        <a:p>
          <a:endParaRPr lang="en-US" sz="1800">
            <a:latin typeface="+mj-lt"/>
          </a:endParaRPr>
        </a:p>
      </dgm:t>
    </dgm:pt>
    <dgm:pt modelId="{4B817A91-C2C0-4787-8B84-2534137BC06E}">
      <dgm:prSet custT="1"/>
      <dgm:spPr/>
      <dgm:t>
        <a:bodyPr lIns="0" tIns="0" rIns="0" bIns="0" anchor="b"/>
        <a:lstStyle/>
        <a:p>
          <a:pPr algn="l">
            <a:lnSpc>
              <a:spcPct val="74000"/>
            </a:lnSpc>
            <a:spcAft>
              <a:spcPts val="0"/>
            </a:spcAft>
          </a:pPr>
          <a:r>
            <a:rPr lang="en-US" sz="1800" dirty="0" smtClean="0">
              <a:latin typeface="+mj-lt"/>
            </a:rPr>
            <a:t>“We’ll deal with it once we have a breach”</a:t>
          </a:r>
          <a:endParaRPr lang="en-US" sz="1800" dirty="0">
            <a:latin typeface="+mj-lt"/>
          </a:endParaRPr>
        </a:p>
      </dgm:t>
    </dgm:pt>
    <dgm:pt modelId="{FD39A953-7E34-480E-AE7D-E8154F2C85DB}" type="parTrans" cxnId="{F7B7996B-B401-419A-84E5-AA4AAD0A3F0F}">
      <dgm:prSet/>
      <dgm:spPr/>
      <dgm:t>
        <a:bodyPr/>
        <a:lstStyle/>
        <a:p>
          <a:endParaRPr lang="en-US">
            <a:latin typeface="+mj-lt"/>
          </a:endParaRPr>
        </a:p>
      </dgm:t>
    </dgm:pt>
    <dgm:pt modelId="{CF549120-6AA7-4608-B3C1-E0A496BDD1EB}" type="sibTrans" cxnId="{F7B7996B-B401-419A-84E5-AA4AAD0A3F0F}">
      <dgm:prSet/>
      <dgm:spPr/>
      <dgm:t>
        <a:bodyPr/>
        <a:lstStyle/>
        <a:p>
          <a:endParaRPr lang="en-US">
            <a:latin typeface="+mj-lt"/>
          </a:endParaRPr>
        </a:p>
      </dgm:t>
    </dgm:pt>
    <dgm:pt modelId="{54F99493-DCD0-473C-AD55-BBE305379FF4}" type="pres">
      <dgm:prSet presAssocID="{CFEB5FD0-7088-4A1C-9F73-55A2632476E7}" presName="Name0" presStyleCnt="0">
        <dgm:presLayoutVars>
          <dgm:chMax val="7"/>
          <dgm:dir/>
          <dgm:resizeHandles val="exact"/>
        </dgm:presLayoutVars>
      </dgm:prSet>
      <dgm:spPr/>
      <dgm:t>
        <a:bodyPr/>
        <a:lstStyle/>
        <a:p>
          <a:endParaRPr lang="en-US"/>
        </a:p>
      </dgm:t>
    </dgm:pt>
    <dgm:pt modelId="{6034D6DC-093D-4B6E-AF78-E2E6D465E0C2}" type="pres">
      <dgm:prSet presAssocID="{CFEB5FD0-7088-4A1C-9F73-55A2632476E7}" presName="ellipse1" presStyleLbl="vennNode1" presStyleIdx="0" presStyleCnt="6" custScaleX="111202" custScaleY="88510" custLinFactNeighborX="12499" custLinFactNeighborY="-30198">
        <dgm:presLayoutVars>
          <dgm:bulletEnabled val="1"/>
        </dgm:presLayoutVars>
      </dgm:prSet>
      <dgm:spPr/>
      <dgm:t>
        <a:bodyPr/>
        <a:lstStyle/>
        <a:p>
          <a:endParaRPr lang="en-US"/>
        </a:p>
      </dgm:t>
    </dgm:pt>
    <dgm:pt modelId="{75937252-7905-4122-90D2-83FD6C36CA9E}" type="pres">
      <dgm:prSet presAssocID="{CFEB5FD0-7088-4A1C-9F73-55A2632476E7}" presName="ellipse2" presStyleLbl="vennNode1" presStyleIdx="1" presStyleCnt="6" custScaleX="96045" custScaleY="84535" custLinFactNeighborX="47894" custLinFactNeighborY="-95260">
        <dgm:presLayoutVars>
          <dgm:bulletEnabled val="1"/>
        </dgm:presLayoutVars>
      </dgm:prSet>
      <dgm:spPr/>
      <dgm:t>
        <a:bodyPr/>
        <a:lstStyle/>
        <a:p>
          <a:endParaRPr lang="en-US"/>
        </a:p>
      </dgm:t>
    </dgm:pt>
    <dgm:pt modelId="{86F563BE-A187-48F2-8784-D34DCAFFE14B}" type="pres">
      <dgm:prSet presAssocID="{CFEB5FD0-7088-4A1C-9F73-55A2632476E7}" presName="ellipse3" presStyleLbl="vennNode1" presStyleIdx="2" presStyleCnt="6" custScaleX="110601" custScaleY="81785" custLinFactNeighborX="84334" custLinFactNeighborY="-20778">
        <dgm:presLayoutVars>
          <dgm:bulletEnabled val="1"/>
        </dgm:presLayoutVars>
      </dgm:prSet>
      <dgm:spPr/>
      <dgm:t>
        <a:bodyPr/>
        <a:lstStyle/>
        <a:p>
          <a:endParaRPr lang="en-US"/>
        </a:p>
      </dgm:t>
    </dgm:pt>
    <dgm:pt modelId="{9455E0EA-B12B-435A-B582-044113EB4A70}" type="pres">
      <dgm:prSet presAssocID="{CFEB5FD0-7088-4A1C-9F73-55A2632476E7}" presName="ellipse4" presStyleLbl="vennNode1" presStyleIdx="3" presStyleCnt="6" custScaleX="102198" custScaleY="107966" custLinFactX="6720" custLinFactNeighborX="100000" custLinFactNeighborY="-27401">
        <dgm:presLayoutVars>
          <dgm:bulletEnabled val="1"/>
        </dgm:presLayoutVars>
      </dgm:prSet>
      <dgm:spPr/>
      <dgm:t>
        <a:bodyPr/>
        <a:lstStyle/>
        <a:p>
          <a:endParaRPr lang="en-US"/>
        </a:p>
      </dgm:t>
    </dgm:pt>
    <dgm:pt modelId="{F26A3C4C-5527-4310-B6BF-31B6E3C155F5}" type="pres">
      <dgm:prSet presAssocID="{CFEB5FD0-7088-4A1C-9F73-55A2632476E7}" presName="ellipse5" presStyleLbl="vennNode1" presStyleIdx="4" presStyleCnt="6" custScaleX="125010" custScaleY="85699" custLinFactNeighborX="-35400" custLinFactNeighborY="81767">
        <dgm:presLayoutVars>
          <dgm:bulletEnabled val="1"/>
        </dgm:presLayoutVars>
      </dgm:prSet>
      <dgm:spPr/>
      <dgm:t>
        <a:bodyPr/>
        <a:lstStyle/>
        <a:p>
          <a:endParaRPr lang="en-US"/>
        </a:p>
      </dgm:t>
    </dgm:pt>
    <dgm:pt modelId="{1E311D40-6D50-4971-BF28-BAED58FED5BB}" type="pres">
      <dgm:prSet presAssocID="{CFEB5FD0-7088-4A1C-9F73-55A2632476E7}" presName="ellipse6" presStyleLbl="vennNode1" presStyleIdx="5" presStyleCnt="6" custScaleX="138767" custScaleY="90702" custLinFactX="-100000" custLinFactNeighborX="-101464" custLinFactNeighborY="29121">
        <dgm:presLayoutVars>
          <dgm:bulletEnabled val="1"/>
        </dgm:presLayoutVars>
      </dgm:prSet>
      <dgm:spPr/>
      <dgm:t>
        <a:bodyPr/>
        <a:lstStyle/>
        <a:p>
          <a:endParaRPr lang="en-US"/>
        </a:p>
      </dgm:t>
    </dgm:pt>
  </dgm:ptLst>
  <dgm:cxnLst>
    <dgm:cxn modelId="{F4C3C16F-0E47-4EDE-8D4B-31156A4D0631}" type="presOf" srcId="{5F5F3626-9D45-4EF2-8587-9E726A83F775}" destId="{86F563BE-A187-48F2-8784-D34DCAFFE14B}" srcOrd="0" destOrd="1" presId="urn:microsoft.com/office/officeart/2005/8/layout/rings+Icon"/>
    <dgm:cxn modelId="{B2374333-F4A2-4F3A-8F3E-DAAFB8EE6AED}" srcId="{9E86B91E-AF97-4B17-A817-8AFD23E7EE9E}" destId="{3EF3F89C-CB97-4821-AD21-ADFB3242D2A2}" srcOrd="1" destOrd="0" parTransId="{9EAA17A7-A781-47F7-90FB-90E649375CE1}" sibTransId="{E155F6C4-6346-49D5-A472-8A553EE825DD}"/>
    <dgm:cxn modelId="{D9507A25-12EA-4796-887F-75919CF07493}" type="presOf" srcId="{AB407E1E-960E-4DCB-AD7F-9087B586AA60}" destId="{75937252-7905-4122-90D2-83FD6C36CA9E}" srcOrd="0" destOrd="0" presId="urn:microsoft.com/office/officeart/2005/8/layout/rings+Icon"/>
    <dgm:cxn modelId="{C5AFD536-43BB-4197-9471-2E82DEF209BC}" srcId="{9D390E1F-51BF-47DA-B07D-89F38315252B}" destId="{68977C0A-945F-49E0-BCBE-EE032F3EF325}" srcOrd="0" destOrd="0" parTransId="{674FEF0C-A3F1-4D1B-A042-755875F34C19}" sibTransId="{78CB427E-15AA-4C81-A45B-50E7AB6679DC}"/>
    <dgm:cxn modelId="{17C9F4DA-369D-4D8B-ABFB-81B2C9DDC26C}" type="presOf" srcId="{68977C0A-945F-49E0-BCBE-EE032F3EF325}" destId="{F26A3C4C-5527-4310-B6BF-31B6E3C155F5}" srcOrd="0" destOrd="1" presId="urn:microsoft.com/office/officeart/2005/8/layout/rings+Icon"/>
    <dgm:cxn modelId="{E5143A4D-0417-4364-A1F8-E86EEAEFBF9C}" type="presOf" srcId="{CFEB5FD0-7088-4A1C-9F73-55A2632476E7}" destId="{54F99493-DCD0-473C-AD55-BBE305379FF4}" srcOrd="0" destOrd="0" presId="urn:microsoft.com/office/officeart/2005/8/layout/rings+Icon"/>
    <dgm:cxn modelId="{4CCA8EB6-EE34-4F30-AA9B-7F53ABD2AF30}" srcId="{CFEB5FD0-7088-4A1C-9F73-55A2632476E7}" destId="{AB407E1E-960E-4DCB-AD7F-9087B586AA60}" srcOrd="1" destOrd="0" parTransId="{DC77E606-30A3-4BE6-BD7D-F2FE2A0A0EDB}" sibTransId="{F9C8489B-C3D6-441D-BD23-4F1479B9E5AF}"/>
    <dgm:cxn modelId="{FB79634C-295B-42E1-B681-964B18F8284B}" srcId="{4787D5F2-791C-4AFA-8B4B-E7892779B34C}" destId="{5F5F3626-9D45-4EF2-8587-9E726A83F775}" srcOrd="0" destOrd="0" parTransId="{B9A443B4-6471-418B-B1C2-1529D3E98857}" sibTransId="{BB3BE83A-8365-4FE3-9BA0-772C84D29A89}"/>
    <dgm:cxn modelId="{C2E265D5-1F87-4682-AF05-E28FAE1CEBA9}" type="presOf" srcId="{04E91CFE-CF98-4DB5-83CC-1A6771DAFDED}" destId="{1E311D40-6D50-4971-BF28-BAED58FED5BB}" srcOrd="0" destOrd="1" presId="urn:microsoft.com/office/officeart/2005/8/layout/rings+Icon"/>
    <dgm:cxn modelId="{EFA01F1E-282C-481C-B898-5CFE09BCEE56}" srcId="{AB407E1E-960E-4DCB-AD7F-9087B586AA60}" destId="{5202C0D2-1067-42DF-AF2C-8AB27A4219CC}" srcOrd="0" destOrd="0" parTransId="{C217C016-88D2-49C5-A014-90B5096588C3}" sibTransId="{D722A991-E17C-4180-8040-57C106CFFCE6}"/>
    <dgm:cxn modelId="{9B3BC653-7EFF-4E16-B47F-BB34B41DF61B}" type="presOf" srcId="{4B817A91-C2C0-4787-8B84-2534137BC06E}" destId="{1E311D40-6D50-4971-BF28-BAED58FED5BB}" srcOrd="0" destOrd="3" presId="urn:microsoft.com/office/officeart/2005/8/layout/rings+Icon"/>
    <dgm:cxn modelId="{CE491788-ED53-41FA-9D71-BA3F44E51F3B}" type="presOf" srcId="{5202C0D2-1067-42DF-AF2C-8AB27A4219CC}" destId="{75937252-7905-4122-90D2-83FD6C36CA9E}" srcOrd="0" destOrd="1" presId="urn:microsoft.com/office/officeart/2005/8/layout/rings+Icon"/>
    <dgm:cxn modelId="{09A7A84B-9CCC-44E7-B6DD-F1922395D218}" type="presOf" srcId="{9E86B91E-AF97-4B17-A817-8AFD23E7EE9E}" destId="{1E311D40-6D50-4971-BF28-BAED58FED5BB}" srcOrd="0" destOrd="0" presId="urn:microsoft.com/office/officeart/2005/8/layout/rings+Icon"/>
    <dgm:cxn modelId="{8095C35B-0267-4791-8AFB-73A9C7C9F90A}" type="presOf" srcId="{4787D5F2-791C-4AFA-8B4B-E7892779B34C}" destId="{86F563BE-A187-48F2-8784-D34DCAFFE14B}" srcOrd="0" destOrd="0" presId="urn:microsoft.com/office/officeart/2005/8/layout/rings+Icon"/>
    <dgm:cxn modelId="{5319C6B0-2583-4B75-B2AE-66FADCFDADBB}" type="presOf" srcId="{3C3FC007-EE5D-4985-A682-0595BA9B2CD6}" destId="{9455E0EA-B12B-435A-B582-044113EB4A70}" srcOrd="0" destOrd="0" presId="urn:microsoft.com/office/officeart/2005/8/layout/rings+Icon"/>
    <dgm:cxn modelId="{92F551BE-C4BD-47F4-AA7E-7FDB91534AD8}" type="presOf" srcId="{9D390E1F-51BF-47DA-B07D-89F38315252B}" destId="{F26A3C4C-5527-4310-B6BF-31B6E3C155F5}" srcOrd="0" destOrd="0" presId="urn:microsoft.com/office/officeart/2005/8/layout/rings+Icon"/>
    <dgm:cxn modelId="{B51DC781-B806-472A-89BD-C02232E2ABCD}" type="presOf" srcId="{3EF3F89C-CB97-4821-AD21-ADFB3242D2A2}" destId="{1E311D40-6D50-4971-BF28-BAED58FED5BB}" srcOrd="0" destOrd="2" presId="urn:microsoft.com/office/officeart/2005/8/layout/rings+Icon"/>
    <dgm:cxn modelId="{03557453-9BB6-4CA8-B68B-FAD48B14EB47}" type="presOf" srcId="{D52CA705-498A-4E43-A121-DFD3AFD610DE}" destId="{9455E0EA-B12B-435A-B582-044113EB4A70}" srcOrd="0" destOrd="1" presId="urn:microsoft.com/office/officeart/2005/8/layout/rings+Icon"/>
    <dgm:cxn modelId="{2E2E50FA-676A-4286-9006-42DD46EE1F9D}" srcId="{3C3FC007-EE5D-4985-A682-0595BA9B2CD6}" destId="{EEE64EC8-2DF8-412F-9502-C12E80D376FB}" srcOrd="1" destOrd="0" parTransId="{F91F4BDF-DF0C-49E3-A584-1884F647A49B}" sibTransId="{EBF51578-71B0-4090-B0E9-5D5304380B0A}"/>
    <dgm:cxn modelId="{284964E3-FE6E-4F67-BBDB-C762D075E596}" srcId="{4C2BAAFF-C470-474D-AA9A-3C5CBB5EE6FE}" destId="{BD6205E7-C893-4369-B746-A8FDA806275B}" srcOrd="0" destOrd="0" parTransId="{F1D4784B-2EE9-4DA5-917B-2633DA61C099}" sibTransId="{0645D3B7-FD3E-4BBD-AE2D-D382C0CA9885}"/>
    <dgm:cxn modelId="{6A88522C-3816-406F-8E75-93E8F57F9E93}" srcId="{CFEB5FD0-7088-4A1C-9F73-55A2632476E7}" destId="{4787D5F2-791C-4AFA-8B4B-E7892779B34C}" srcOrd="2" destOrd="0" parTransId="{831B76FD-A386-4623-AF09-83456C628189}" sibTransId="{E1A47BFE-6534-42CA-A9D5-80F316A84DF5}"/>
    <dgm:cxn modelId="{4AC41A99-8199-4877-947A-3C0778635B7D}" srcId="{CFEB5FD0-7088-4A1C-9F73-55A2632476E7}" destId="{9E86B91E-AF97-4B17-A817-8AFD23E7EE9E}" srcOrd="5" destOrd="0" parTransId="{3D3CDA96-01A9-4145-BE5A-CB800C01ED93}" sibTransId="{6DF7952B-B2AE-4F49-B56F-D29ABD44F27B}"/>
    <dgm:cxn modelId="{377DCDA3-8DAC-4216-B296-4F869A6A7B1A}" srcId="{CFEB5FD0-7088-4A1C-9F73-55A2632476E7}" destId="{3C3FC007-EE5D-4985-A682-0595BA9B2CD6}" srcOrd="3" destOrd="0" parTransId="{42EDF89B-0DEB-451F-89CF-276E998D0F37}" sibTransId="{57305817-FCE1-4DCA-9B1F-0EA5536BBCB9}"/>
    <dgm:cxn modelId="{F7B7996B-B401-419A-84E5-AA4AAD0A3F0F}" srcId="{9E86B91E-AF97-4B17-A817-8AFD23E7EE9E}" destId="{4B817A91-C2C0-4787-8B84-2534137BC06E}" srcOrd="2" destOrd="0" parTransId="{FD39A953-7E34-480E-AE7D-E8154F2C85DB}" sibTransId="{CF549120-6AA7-4608-B3C1-E0A496BDD1EB}"/>
    <dgm:cxn modelId="{657429AE-867D-47FA-B6B5-4787584896DB}" type="presOf" srcId="{4C2BAAFF-C470-474D-AA9A-3C5CBB5EE6FE}" destId="{6034D6DC-093D-4B6E-AF78-E2E6D465E0C2}" srcOrd="0" destOrd="0" presId="urn:microsoft.com/office/officeart/2005/8/layout/rings+Icon"/>
    <dgm:cxn modelId="{8F8AD284-2CB3-4BAC-A7B0-116BE0CDA421}" srcId="{9D390E1F-51BF-47DA-B07D-89F38315252B}" destId="{37E59028-3737-43CC-87E1-886D76FDC1DA}" srcOrd="1" destOrd="0" parTransId="{0DB654F3-F711-450A-8155-4BD5170BC3B8}" sibTransId="{E05C0751-8AD0-4E7A-96F3-E652639CB425}"/>
    <dgm:cxn modelId="{087A6A3A-D490-4E1E-BEF8-68B5F32758E6}" srcId="{9E86B91E-AF97-4B17-A817-8AFD23E7EE9E}" destId="{04E91CFE-CF98-4DB5-83CC-1A6771DAFDED}" srcOrd="0" destOrd="0" parTransId="{785C58A0-7001-428D-BF13-94D4A6A6E62D}" sibTransId="{DA0747BA-ACD6-417B-91DD-0BEB43FBC239}"/>
    <dgm:cxn modelId="{A171943D-8155-41E2-828A-ED2E0A36DCE4}" srcId="{3C3FC007-EE5D-4985-A682-0595BA9B2CD6}" destId="{49B7928D-C5C6-4309-822D-228F5DABE1A9}" srcOrd="2" destOrd="0" parTransId="{853551FC-4262-403C-993E-6717030C21E8}" sibTransId="{882B9F45-5B36-4CFC-885E-AEE8E2C9D09E}"/>
    <dgm:cxn modelId="{B0B8E18C-3748-4BF3-BA87-DBB3CC0E5ADE}" type="presOf" srcId="{BD6205E7-C893-4369-B746-A8FDA806275B}" destId="{6034D6DC-093D-4B6E-AF78-E2E6D465E0C2}" srcOrd="0" destOrd="1" presId="urn:microsoft.com/office/officeart/2005/8/layout/rings+Icon"/>
    <dgm:cxn modelId="{7BB497A1-E068-4323-AEB5-85CC7408DF20}" type="presOf" srcId="{49B7928D-C5C6-4309-822D-228F5DABE1A9}" destId="{9455E0EA-B12B-435A-B582-044113EB4A70}" srcOrd="0" destOrd="3" presId="urn:microsoft.com/office/officeart/2005/8/layout/rings+Icon"/>
    <dgm:cxn modelId="{8F90A6F1-BFF7-4B50-ACC6-12584A8A61ED}" type="presOf" srcId="{EEE64EC8-2DF8-412F-9502-C12E80D376FB}" destId="{9455E0EA-B12B-435A-B582-044113EB4A70}" srcOrd="0" destOrd="2" presId="urn:microsoft.com/office/officeart/2005/8/layout/rings+Icon"/>
    <dgm:cxn modelId="{7BB24C3C-2550-4947-BB35-D7159D930FAB}" srcId="{4787D5F2-791C-4AFA-8B4B-E7892779B34C}" destId="{0121C08C-D0F0-48F4-9A41-5BDA904ADB81}" srcOrd="1" destOrd="0" parTransId="{36F337C0-2F9D-4D9A-8021-6A258FED080E}" sibTransId="{ADAA794D-8F61-4BAF-9AEC-C5A2B7A43126}"/>
    <dgm:cxn modelId="{12A9AC85-1F18-41B4-961C-D64E2602A20D}" type="presOf" srcId="{0121C08C-D0F0-48F4-9A41-5BDA904ADB81}" destId="{86F563BE-A187-48F2-8784-D34DCAFFE14B}" srcOrd="0" destOrd="2" presId="urn:microsoft.com/office/officeart/2005/8/layout/rings+Icon"/>
    <dgm:cxn modelId="{2D7CCD35-53CC-41DE-893C-2AB640B97BDC}" srcId="{3C3FC007-EE5D-4985-A682-0595BA9B2CD6}" destId="{D52CA705-498A-4E43-A121-DFD3AFD610DE}" srcOrd="0" destOrd="0" parTransId="{64272B11-838F-419F-AF64-56D49EB806B6}" sibTransId="{477B9B28-3D39-4E7B-817E-8FC3035F4D34}"/>
    <dgm:cxn modelId="{66941602-2B06-44BE-B2A2-D0D140C3101E}" srcId="{CFEB5FD0-7088-4A1C-9F73-55A2632476E7}" destId="{4C2BAAFF-C470-474D-AA9A-3C5CBB5EE6FE}" srcOrd="0" destOrd="0" parTransId="{48EA8FBB-9893-4720-925B-D54A5CDA846E}" sibTransId="{5C8EA8D5-D40C-470E-8399-DD3D2865CC36}"/>
    <dgm:cxn modelId="{C77D2341-8A62-4D61-AFBD-AEAE2BD2839F}" type="presOf" srcId="{37E59028-3737-43CC-87E1-886D76FDC1DA}" destId="{F26A3C4C-5527-4310-B6BF-31B6E3C155F5}" srcOrd="0" destOrd="2" presId="urn:microsoft.com/office/officeart/2005/8/layout/rings+Icon"/>
    <dgm:cxn modelId="{3B8D3EE7-5072-4B1F-A9E9-64AB48CAA11C}" srcId="{CFEB5FD0-7088-4A1C-9F73-55A2632476E7}" destId="{9D390E1F-51BF-47DA-B07D-89F38315252B}" srcOrd="4" destOrd="0" parTransId="{CE1A0DE5-A64F-4583-A048-06197D52E76F}" sibTransId="{F02948E8-F918-4065-8443-09302B166BB4}"/>
    <dgm:cxn modelId="{486D1C5F-127E-4149-AE5A-7A55899B7978}" type="presParOf" srcId="{54F99493-DCD0-473C-AD55-BBE305379FF4}" destId="{6034D6DC-093D-4B6E-AF78-E2E6D465E0C2}" srcOrd="0" destOrd="0" presId="urn:microsoft.com/office/officeart/2005/8/layout/rings+Icon"/>
    <dgm:cxn modelId="{821700EA-A0C4-4047-A133-636309235F2C}" type="presParOf" srcId="{54F99493-DCD0-473C-AD55-BBE305379FF4}" destId="{75937252-7905-4122-90D2-83FD6C36CA9E}" srcOrd="1" destOrd="0" presId="urn:microsoft.com/office/officeart/2005/8/layout/rings+Icon"/>
    <dgm:cxn modelId="{2FC1C455-91A2-47E3-B9A6-5F417680994B}" type="presParOf" srcId="{54F99493-DCD0-473C-AD55-BBE305379FF4}" destId="{86F563BE-A187-48F2-8784-D34DCAFFE14B}" srcOrd="2" destOrd="0" presId="urn:microsoft.com/office/officeart/2005/8/layout/rings+Icon"/>
    <dgm:cxn modelId="{3014F916-ACAE-4321-A024-D658B8525167}" type="presParOf" srcId="{54F99493-DCD0-473C-AD55-BBE305379FF4}" destId="{9455E0EA-B12B-435A-B582-044113EB4A70}" srcOrd="3" destOrd="0" presId="urn:microsoft.com/office/officeart/2005/8/layout/rings+Icon"/>
    <dgm:cxn modelId="{7720C854-61AC-4496-AECB-EC684D8EE7AD}" type="presParOf" srcId="{54F99493-DCD0-473C-AD55-BBE305379FF4}" destId="{F26A3C4C-5527-4310-B6BF-31B6E3C155F5}" srcOrd="4" destOrd="0" presId="urn:microsoft.com/office/officeart/2005/8/layout/rings+Icon"/>
    <dgm:cxn modelId="{7DB317B9-AECF-4DC9-8AC4-30D347DC905E}" type="presParOf" srcId="{54F99493-DCD0-473C-AD55-BBE305379FF4}" destId="{1E311D40-6D50-4971-BF28-BAED58FED5BB}" srcOrd="5"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465906-6EBF-4001-AFD9-DFBA9EC8C87D}" type="doc">
      <dgm:prSet loTypeId="urn:microsoft.com/office/officeart/2005/8/layout/hProcess7" loCatId="process" qsTypeId="urn:microsoft.com/office/officeart/2005/8/quickstyle/simple5" qsCatId="simple" csTypeId="urn:microsoft.com/office/officeart/2005/8/colors/colorful2" csCatId="colorful" phldr="1"/>
      <dgm:spPr/>
      <dgm:t>
        <a:bodyPr/>
        <a:lstStyle/>
        <a:p>
          <a:endParaRPr lang="en-US"/>
        </a:p>
      </dgm:t>
    </dgm:pt>
    <dgm:pt modelId="{599E3B32-77E3-45BA-BCF2-137BC0C47602}">
      <dgm:prSet phldrT="[Text]" custT="1"/>
      <dgm:spPr/>
      <dgm:t>
        <a:bodyPr tIns="36000" rIns="144000" bIns="0"/>
        <a:lstStyle/>
        <a:p>
          <a:r>
            <a:rPr lang="en-GB" sz="22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Monitor</a:t>
          </a:r>
          <a:endParaRPr lang="en-US" sz="2200" b="0" cap="none" spc="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ndParaRPr>
        </a:p>
      </dgm:t>
    </dgm:pt>
    <dgm:pt modelId="{289A5140-2CB4-45EE-A62B-927042F613E0}" type="parTrans" cxnId="{75AF262C-23CD-4EE0-8E22-6E3FFB44C8F6}">
      <dgm:prSet/>
      <dgm:spPr/>
      <dgm:t>
        <a:bodyPr/>
        <a:lstStyle/>
        <a:p>
          <a:endParaRPr lang="en-US">
            <a:latin typeface="+mj-lt"/>
          </a:endParaRPr>
        </a:p>
      </dgm:t>
    </dgm:pt>
    <dgm:pt modelId="{654F93F3-5E20-4C96-9F9F-69E821092F18}" type="sibTrans" cxnId="{75AF262C-23CD-4EE0-8E22-6E3FFB44C8F6}">
      <dgm:prSet/>
      <dgm:spPr/>
      <dgm:t>
        <a:bodyPr/>
        <a:lstStyle/>
        <a:p>
          <a:endParaRPr lang="en-US">
            <a:latin typeface="+mj-lt"/>
          </a:endParaRPr>
        </a:p>
      </dgm:t>
    </dgm:pt>
    <dgm:pt modelId="{0D7773E6-2B99-4673-AE24-C197CCBC1D6E}">
      <dgm:prSet phldrT="[Text]" custT="1"/>
      <dgm:spPr/>
      <dgm:t>
        <a:bodyPr tIns="36000" rIns="144000" bIns="0"/>
        <a:lstStyle/>
        <a:p>
          <a:r>
            <a:rPr lang="en-GB" sz="22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Diagnose</a:t>
          </a:r>
          <a:endParaRPr lang="en-US" sz="2200" b="0" cap="none" spc="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ndParaRPr>
        </a:p>
      </dgm:t>
    </dgm:pt>
    <dgm:pt modelId="{73BDE142-2A01-4806-B818-8FA1A8F0CEE3}" type="parTrans" cxnId="{37AB7084-FDB5-4496-B56E-8D6B5DFD7E08}">
      <dgm:prSet/>
      <dgm:spPr/>
      <dgm:t>
        <a:bodyPr/>
        <a:lstStyle/>
        <a:p>
          <a:endParaRPr lang="en-US">
            <a:latin typeface="+mj-lt"/>
          </a:endParaRPr>
        </a:p>
      </dgm:t>
    </dgm:pt>
    <dgm:pt modelId="{8D641023-24F0-4433-B42F-5B38F35B0DD0}" type="sibTrans" cxnId="{37AB7084-FDB5-4496-B56E-8D6B5DFD7E08}">
      <dgm:prSet/>
      <dgm:spPr/>
      <dgm:t>
        <a:bodyPr/>
        <a:lstStyle/>
        <a:p>
          <a:endParaRPr lang="en-US">
            <a:latin typeface="+mj-lt"/>
          </a:endParaRPr>
        </a:p>
      </dgm:t>
    </dgm:pt>
    <dgm:pt modelId="{2118A0BC-D1EB-4526-8022-8A75070B6980}">
      <dgm:prSet phldrT="[Text]" custT="1"/>
      <dgm:spPr/>
      <dgm:t>
        <a:bodyPr lIns="108000" tIns="576000" rIns="0" bIns="0" anchor="t" anchorCtr="0"/>
        <a:lstStyle/>
        <a:p>
          <a:pPr>
            <a:lnSpc>
              <a:spcPct val="74000"/>
            </a:lnSpc>
          </a:pPr>
          <a:r>
            <a:rPr lang="en-US" sz="1600" dirty="0" smtClean="0">
              <a:latin typeface="+mj-lt"/>
            </a:rPr>
            <a:t>Infrastructure Security using Network Behavior Analysis observe data to identify irregularities which may be due to the malware activity</a:t>
          </a:r>
          <a:endParaRPr lang="en-US" sz="1600" dirty="0">
            <a:latin typeface="+mj-lt"/>
          </a:endParaRPr>
        </a:p>
      </dgm:t>
    </dgm:pt>
    <dgm:pt modelId="{46C19EEC-DA8F-4289-BBA1-25C7B9DC03AE}" type="parTrans" cxnId="{747F8574-89D4-440D-9ED4-111069F52A4C}">
      <dgm:prSet/>
      <dgm:spPr/>
      <dgm:t>
        <a:bodyPr/>
        <a:lstStyle/>
        <a:p>
          <a:endParaRPr lang="en-US">
            <a:latin typeface="+mj-lt"/>
          </a:endParaRPr>
        </a:p>
      </dgm:t>
    </dgm:pt>
    <dgm:pt modelId="{BB1C2497-B3D1-4DA3-A6B0-DA22B504BFB1}" type="sibTrans" cxnId="{747F8574-89D4-440D-9ED4-111069F52A4C}">
      <dgm:prSet/>
      <dgm:spPr/>
      <dgm:t>
        <a:bodyPr/>
        <a:lstStyle/>
        <a:p>
          <a:endParaRPr lang="en-US">
            <a:latin typeface="+mj-lt"/>
          </a:endParaRPr>
        </a:p>
      </dgm:t>
    </dgm:pt>
    <dgm:pt modelId="{BF3C062E-CFD2-4162-9FE8-AE4C715EAF29}">
      <dgm:prSet phldrT="[Text]" custT="1"/>
      <dgm:spPr/>
      <dgm:t>
        <a:bodyPr lIns="108000" tIns="576000" rIns="0" bIns="0" anchor="t" anchorCtr="0"/>
        <a:lstStyle/>
        <a:p>
          <a:pPr>
            <a:lnSpc>
              <a:spcPct val="74000"/>
            </a:lnSpc>
          </a:pPr>
          <a:r>
            <a:rPr lang="en-US" sz="1600" dirty="0" smtClean="0">
              <a:latin typeface="+mj-lt"/>
            </a:rPr>
            <a:t>The anomalies detected by NBA can be cross-referenced</a:t>
          </a:r>
          <a:br>
            <a:rPr lang="en-US" sz="1600" dirty="0" smtClean="0">
              <a:latin typeface="+mj-lt"/>
            </a:rPr>
          </a:br>
          <a:r>
            <a:rPr lang="en-US" sz="1600" dirty="0" smtClean="0">
              <a:latin typeface="+mj-lt"/>
            </a:rPr>
            <a:t>by SIEM correlation tools to detect sophisticated modern attacks.</a:t>
          </a:r>
          <a:endParaRPr lang="en-US" sz="1600" dirty="0">
            <a:latin typeface="+mj-lt"/>
          </a:endParaRPr>
        </a:p>
      </dgm:t>
    </dgm:pt>
    <dgm:pt modelId="{2941E69F-6768-4EA2-9989-824691C60C05}" type="parTrans" cxnId="{04513FD1-F79D-43D6-BEFB-667ECD95338E}">
      <dgm:prSet/>
      <dgm:spPr/>
      <dgm:t>
        <a:bodyPr/>
        <a:lstStyle/>
        <a:p>
          <a:endParaRPr lang="en-US">
            <a:latin typeface="+mj-lt"/>
          </a:endParaRPr>
        </a:p>
      </dgm:t>
    </dgm:pt>
    <dgm:pt modelId="{EF94E33D-0AF6-48DC-B432-A722057832A3}" type="sibTrans" cxnId="{04513FD1-F79D-43D6-BEFB-667ECD95338E}">
      <dgm:prSet/>
      <dgm:spPr/>
      <dgm:t>
        <a:bodyPr/>
        <a:lstStyle/>
        <a:p>
          <a:endParaRPr lang="en-US">
            <a:latin typeface="+mj-lt"/>
          </a:endParaRPr>
        </a:p>
      </dgm:t>
    </dgm:pt>
    <dgm:pt modelId="{CA3AACE9-B9AC-4748-800E-925D101132C8}">
      <dgm:prSet phldrT="[Text]" custT="1"/>
      <dgm:spPr/>
      <dgm:t>
        <a:bodyPr lIns="108000" tIns="576000" rIns="0" bIns="0" anchor="t" anchorCtr="0"/>
        <a:lstStyle/>
        <a:p>
          <a:pPr>
            <a:lnSpc>
              <a:spcPct val="74000"/>
            </a:lnSpc>
          </a:pPr>
          <a:r>
            <a:rPr lang="en-US" sz="1600" dirty="0" smtClean="0">
              <a:latin typeface="+mj-lt"/>
            </a:rPr>
            <a:t>Identification of deployed malware will help single-out the malicious software</a:t>
          </a:r>
          <a:br>
            <a:rPr lang="en-US" sz="1600" dirty="0" smtClean="0">
              <a:latin typeface="+mj-lt"/>
            </a:rPr>
          </a:br>
          <a:r>
            <a:rPr lang="en-US" sz="1600" dirty="0" smtClean="0">
              <a:latin typeface="+mj-lt"/>
            </a:rPr>
            <a:t>&amp; implement mitigating steps to protect clients</a:t>
          </a:r>
          <a:endParaRPr lang="en-US" sz="1600" dirty="0">
            <a:latin typeface="+mj-lt"/>
          </a:endParaRPr>
        </a:p>
      </dgm:t>
    </dgm:pt>
    <dgm:pt modelId="{D5AF0D5C-A0E8-4F76-8B20-F4DFEC1CD892}" type="parTrans" cxnId="{D396F04D-9044-4B68-90DC-162769BABEE7}">
      <dgm:prSet/>
      <dgm:spPr/>
      <dgm:t>
        <a:bodyPr/>
        <a:lstStyle/>
        <a:p>
          <a:endParaRPr lang="en-US">
            <a:latin typeface="+mj-lt"/>
          </a:endParaRPr>
        </a:p>
      </dgm:t>
    </dgm:pt>
    <dgm:pt modelId="{6674CD5A-5FFB-475E-9EE5-68215B8B65C4}" type="sibTrans" cxnId="{D396F04D-9044-4B68-90DC-162769BABEE7}">
      <dgm:prSet/>
      <dgm:spPr/>
      <dgm:t>
        <a:bodyPr/>
        <a:lstStyle/>
        <a:p>
          <a:endParaRPr lang="en-US">
            <a:latin typeface="+mj-lt"/>
          </a:endParaRPr>
        </a:p>
      </dgm:t>
    </dgm:pt>
    <dgm:pt modelId="{3CAB4613-1A68-46B6-8F85-018A344E2550}">
      <dgm:prSet phldrT="[Text]" custT="1"/>
      <dgm:spPr/>
      <dgm:t>
        <a:bodyPr tIns="36000" rIns="144000" bIns="0"/>
        <a:lstStyle/>
        <a:p>
          <a:r>
            <a:rPr lang="en-GB" sz="22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Detect</a:t>
          </a:r>
          <a:endParaRPr lang="en-US" sz="2200" b="0" cap="none" spc="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ndParaRPr>
        </a:p>
      </dgm:t>
    </dgm:pt>
    <dgm:pt modelId="{287550A6-EDF7-49F5-B562-1A9631E94CD9}" type="sibTrans" cxnId="{54C547CD-C81B-4C19-B252-37DDF6D19E28}">
      <dgm:prSet/>
      <dgm:spPr/>
      <dgm:t>
        <a:bodyPr/>
        <a:lstStyle/>
        <a:p>
          <a:endParaRPr lang="en-US">
            <a:latin typeface="+mj-lt"/>
          </a:endParaRPr>
        </a:p>
      </dgm:t>
    </dgm:pt>
    <dgm:pt modelId="{D1142C06-F3CB-4E6B-ABD6-EA754E42FED9}" type="parTrans" cxnId="{54C547CD-C81B-4C19-B252-37DDF6D19E28}">
      <dgm:prSet/>
      <dgm:spPr/>
      <dgm:t>
        <a:bodyPr/>
        <a:lstStyle/>
        <a:p>
          <a:endParaRPr lang="en-US">
            <a:latin typeface="+mj-lt"/>
          </a:endParaRPr>
        </a:p>
      </dgm:t>
    </dgm:pt>
    <dgm:pt modelId="{038261A6-1A41-4AB6-ADA9-F7BF8A7E101D}">
      <dgm:prSet phldrT="[Text]" custT="1"/>
      <dgm:spPr/>
      <dgm:t>
        <a:bodyPr lIns="108000" tIns="576000" rIns="0" bIns="0" anchor="t" anchorCtr="0"/>
        <a:lstStyle/>
        <a:p>
          <a:pPr>
            <a:lnSpc>
              <a:spcPct val="74000"/>
            </a:lnSpc>
          </a:pPr>
          <a:r>
            <a:rPr lang="en-US" sz="1600" dirty="0" smtClean="0">
              <a:latin typeface="+mj-lt"/>
            </a:rPr>
            <a:t>Banking services</a:t>
          </a:r>
          <a:br>
            <a:rPr lang="en-US" sz="1600" dirty="0" smtClean="0">
              <a:latin typeface="+mj-lt"/>
            </a:rPr>
          </a:br>
          <a:r>
            <a:rPr lang="en-US" sz="1600" dirty="0" smtClean="0">
              <a:latin typeface="+mj-lt"/>
            </a:rPr>
            <a:t>calls clients</a:t>
          </a:r>
          <a:br>
            <a:rPr lang="en-US" sz="1600" dirty="0" smtClean="0">
              <a:latin typeface="+mj-lt"/>
            </a:rPr>
          </a:br>
          <a:r>
            <a:rPr lang="en-US" sz="1600" dirty="0" smtClean="0">
              <a:latin typeface="+mj-lt"/>
            </a:rPr>
            <a:t>to confirm, identify &amp; eliminate malicious behavior.</a:t>
          </a:r>
          <a:endParaRPr lang="en-US" sz="1600" dirty="0">
            <a:latin typeface="+mj-lt"/>
          </a:endParaRPr>
        </a:p>
      </dgm:t>
    </dgm:pt>
    <dgm:pt modelId="{FAA4F2F6-0D61-4D4B-B183-1B13F1E9C094}">
      <dgm:prSet phldrT="[Text]" custT="1"/>
      <dgm:spPr/>
      <dgm:t>
        <a:bodyPr tIns="36000" rIns="144000" bIns="0"/>
        <a:lstStyle/>
        <a:p>
          <a:r>
            <a:rPr lang="en-US" sz="22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Investigate </a:t>
          </a:r>
          <a:endParaRPr lang="en-US" sz="2200" b="0" cap="none" spc="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ndParaRPr>
        </a:p>
      </dgm:t>
    </dgm:pt>
    <dgm:pt modelId="{830F12D3-92FC-462B-8C0E-BA3F2A82C8C8}" type="sibTrans" cxnId="{07D3976C-7AAC-4D98-8AA8-22A54194B21D}">
      <dgm:prSet/>
      <dgm:spPr/>
      <dgm:t>
        <a:bodyPr/>
        <a:lstStyle/>
        <a:p>
          <a:endParaRPr lang="en-US">
            <a:latin typeface="+mj-lt"/>
          </a:endParaRPr>
        </a:p>
      </dgm:t>
    </dgm:pt>
    <dgm:pt modelId="{3CD91C3D-E3F1-4191-AF6C-38849E6C548F}" type="parTrans" cxnId="{07D3976C-7AAC-4D98-8AA8-22A54194B21D}">
      <dgm:prSet/>
      <dgm:spPr/>
      <dgm:t>
        <a:bodyPr/>
        <a:lstStyle/>
        <a:p>
          <a:endParaRPr lang="en-US">
            <a:latin typeface="+mj-lt"/>
          </a:endParaRPr>
        </a:p>
      </dgm:t>
    </dgm:pt>
    <dgm:pt modelId="{25DC460A-F280-42C6-91BA-C091095AC82C}" type="sibTrans" cxnId="{6545FCE0-45EE-448E-8337-FCC726B5CB54}">
      <dgm:prSet/>
      <dgm:spPr/>
      <dgm:t>
        <a:bodyPr/>
        <a:lstStyle/>
        <a:p>
          <a:endParaRPr lang="en-US">
            <a:latin typeface="+mj-lt"/>
          </a:endParaRPr>
        </a:p>
      </dgm:t>
    </dgm:pt>
    <dgm:pt modelId="{28E3F306-D7B2-4031-9AC7-8655C821B8B8}" type="parTrans" cxnId="{6545FCE0-45EE-448E-8337-FCC726B5CB54}">
      <dgm:prSet/>
      <dgm:spPr/>
      <dgm:t>
        <a:bodyPr/>
        <a:lstStyle/>
        <a:p>
          <a:endParaRPr lang="en-US">
            <a:latin typeface="+mj-lt"/>
          </a:endParaRPr>
        </a:p>
      </dgm:t>
    </dgm:pt>
    <dgm:pt modelId="{53BD2BFC-ECF3-4EEF-A2CD-1C8819B88576}">
      <dgm:prSet phldrT="[Text]" custT="1"/>
      <dgm:spPr/>
      <dgm:t>
        <a:bodyPr lIns="108000" tIns="576000" rIns="0" bIns="0" anchor="t" anchorCtr="0"/>
        <a:lstStyle/>
        <a:p>
          <a:pPr>
            <a:lnSpc>
              <a:spcPct val="74000"/>
            </a:lnSpc>
          </a:pPr>
          <a:r>
            <a:rPr lang="en-US" sz="1600" dirty="0" smtClean="0">
              <a:latin typeface="+mj-lt"/>
            </a:rPr>
            <a:t>Suspected (malicious) traffic is blocked, filtered, or diverted from the infected device.</a:t>
          </a:r>
        </a:p>
        <a:p>
          <a:pPr>
            <a:lnSpc>
              <a:spcPct val="74000"/>
            </a:lnSpc>
          </a:pPr>
          <a:r>
            <a:rPr lang="en-US" sz="1600" dirty="0" smtClean="0">
              <a:latin typeface="+mj-lt"/>
            </a:rPr>
            <a:t>Network traffic can be  optimized &amp; modeled in</a:t>
          </a:r>
          <a:br>
            <a:rPr lang="en-US" sz="1600" dirty="0" smtClean="0">
              <a:latin typeface="+mj-lt"/>
            </a:rPr>
          </a:br>
          <a:r>
            <a:rPr lang="en-US" sz="1600" dirty="0" smtClean="0">
              <a:latin typeface="+mj-lt"/>
            </a:rPr>
            <a:t>order to improve reliability.</a:t>
          </a:r>
          <a:endParaRPr lang="en-US" sz="1600" dirty="0">
            <a:latin typeface="+mj-lt"/>
          </a:endParaRPr>
        </a:p>
      </dgm:t>
    </dgm:pt>
    <dgm:pt modelId="{37CFBCFD-55A4-4751-A46B-107721C9164A}">
      <dgm:prSet phldrT="[Text]" custT="1"/>
      <dgm:spPr/>
      <dgm:t>
        <a:bodyPr lIns="0" tIns="72000" rIns="144000" bIns="0" anchor="t" anchorCtr="0"/>
        <a:lstStyle/>
        <a:p>
          <a:pPr>
            <a:lnSpc>
              <a:spcPct val="74000"/>
            </a:lnSpc>
          </a:pPr>
          <a:r>
            <a:rPr lang="en-GB" sz="22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Remediate</a:t>
          </a:r>
          <a:endParaRPr lang="en-US" sz="2200" b="0" cap="none" spc="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endParaRPr>
        </a:p>
      </dgm:t>
    </dgm:pt>
    <dgm:pt modelId="{991856A7-C23D-4EB6-8824-D386DF86FE1B}" type="sibTrans" cxnId="{A44D3821-C215-4624-B0FA-D99485792B14}">
      <dgm:prSet/>
      <dgm:spPr/>
      <dgm:t>
        <a:bodyPr/>
        <a:lstStyle/>
        <a:p>
          <a:endParaRPr lang="en-US">
            <a:latin typeface="+mj-lt"/>
          </a:endParaRPr>
        </a:p>
      </dgm:t>
    </dgm:pt>
    <dgm:pt modelId="{D16AAC8A-3283-4D7F-94CD-556046A0561D}" type="parTrans" cxnId="{A44D3821-C215-4624-B0FA-D99485792B14}">
      <dgm:prSet/>
      <dgm:spPr/>
      <dgm:t>
        <a:bodyPr/>
        <a:lstStyle/>
        <a:p>
          <a:endParaRPr lang="en-US">
            <a:latin typeface="+mj-lt"/>
          </a:endParaRPr>
        </a:p>
      </dgm:t>
    </dgm:pt>
    <dgm:pt modelId="{398795E1-3C89-4E82-8709-542A3FEF4145}" type="sibTrans" cxnId="{AF3C99BE-C8A7-4B97-86B0-A0CE89FBC5E8}">
      <dgm:prSet/>
      <dgm:spPr/>
      <dgm:t>
        <a:bodyPr/>
        <a:lstStyle/>
        <a:p>
          <a:endParaRPr lang="en-US">
            <a:latin typeface="+mj-lt"/>
          </a:endParaRPr>
        </a:p>
      </dgm:t>
    </dgm:pt>
    <dgm:pt modelId="{0CA97510-4B7F-4771-9B5F-11E5691FA06F}" type="parTrans" cxnId="{AF3C99BE-C8A7-4B97-86B0-A0CE89FBC5E8}">
      <dgm:prSet/>
      <dgm:spPr/>
      <dgm:t>
        <a:bodyPr/>
        <a:lstStyle/>
        <a:p>
          <a:endParaRPr lang="en-US">
            <a:latin typeface="+mj-lt"/>
          </a:endParaRPr>
        </a:p>
      </dgm:t>
    </dgm:pt>
    <dgm:pt modelId="{7E7FB36A-43F9-4003-A26E-FE8708D41ADE}" type="pres">
      <dgm:prSet presAssocID="{71465906-6EBF-4001-AFD9-DFBA9EC8C87D}" presName="Name0" presStyleCnt="0">
        <dgm:presLayoutVars>
          <dgm:dir/>
          <dgm:animLvl val="lvl"/>
          <dgm:resizeHandles val="exact"/>
        </dgm:presLayoutVars>
      </dgm:prSet>
      <dgm:spPr/>
      <dgm:t>
        <a:bodyPr/>
        <a:lstStyle/>
        <a:p>
          <a:endParaRPr lang="en-US"/>
        </a:p>
      </dgm:t>
    </dgm:pt>
    <dgm:pt modelId="{0A5DBC0E-26D8-4AC6-AA67-19A42B214307}" type="pres">
      <dgm:prSet presAssocID="{599E3B32-77E3-45BA-BCF2-137BC0C47602}" presName="compositeNode" presStyleCnt="0">
        <dgm:presLayoutVars>
          <dgm:bulletEnabled val="1"/>
        </dgm:presLayoutVars>
      </dgm:prSet>
      <dgm:spPr/>
    </dgm:pt>
    <dgm:pt modelId="{DA8CB808-7581-42F2-8EF7-73A46B41CB81}" type="pres">
      <dgm:prSet presAssocID="{599E3B32-77E3-45BA-BCF2-137BC0C47602}" presName="bgRect" presStyleLbl="node1" presStyleIdx="0" presStyleCnt="5" custScaleY="163283" custLinFactNeighborX="-3155"/>
      <dgm:spPr/>
      <dgm:t>
        <a:bodyPr/>
        <a:lstStyle/>
        <a:p>
          <a:endParaRPr lang="en-US"/>
        </a:p>
      </dgm:t>
    </dgm:pt>
    <dgm:pt modelId="{26971524-2153-4683-AA5E-C387E9EA29F7}" type="pres">
      <dgm:prSet presAssocID="{599E3B32-77E3-45BA-BCF2-137BC0C47602}" presName="parentNode" presStyleLbl="node1" presStyleIdx="0" presStyleCnt="5">
        <dgm:presLayoutVars>
          <dgm:chMax val="0"/>
          <dgm:bulletEnabled val="1"/>
        </dgm:presLayoutVars>
      </dgm:prSet>
      <dgm:spPr/>
      <dgm:t>
        <a:bodyPr/>
        <a:lstStyle/>
        <a:p>
          <a:endParaRPr lang="en-US"/>
        </a:p>
      </dgm:t>
    </dgm:pt>
    <dgm:pt modelId="{1A3EDE2B-A5A6-4DBC-96E5-83185C99CCA9}" type="pres">
      <dgm:prSet presAssocID="{599E3B32-77E3-45BA-BCF2-137BC0C47602}" presName="childNode" presStyleLbl="node1" presStyleIdx="0" presStyleCnt="5">
        <dgm:presLayoutVars>
          <dgm:bulletEnabled val="1"/>
        </dgm:presLayoutVars>
      </dgm:prSet>
      <dgm:spPr/>
      <dgm:t>
        <a:bodyPr/>
        <a:lstStyle/>
        <a:p>
          <a:endParaRPr lang="en-US"/>
        </a:p>
      </dgm:t>
    </dgm:pt>
    <dgm:pt modelId="{B52A107B-F01F-43BE-9E62-66FF42A81B09}" type="pres">
      <dgm:prSet presAssocID="{654F93F3-5E20-4C96-9F9F-69E821092F18}" presName="hSp" presStyleCnt="0"/>
      <dgm:spPr/>
    </dgm:pt>
    <dgm:pt modelId="{D8F940CE-CDFB-4EB1-A1AB-E8B2E79CB0A8}" type="pres">
      <dgm:prSet presAssocID="{654F93F3-5E20-4C96-9F9F-69E821092F18}" presName="vProcSp" presStyleCnt="0"/>
      <dgm:spPr/>
    </dgm:pt>
    <dgm:pt modelId="{4B812E48-1060-4BB3-89FF-B154FAABB0BF}" type="pres">
      <dgm:prSet presAssocID="{654F93F3-5E20-4C96-9F9F-69E821092F18}" presName="vSp1" presStyleCnt="0"/>
      <dgm:spPr/>
    </dgm:pt>
    <dgm:pt modelId="{F0341743-EF75-4035-AAB6-92182E1E36FC}" type="pres">
      <dgm:prSet presAssocID="{654F93F3-5E20-4C96-9F9F-69E821092F18}" presName="simulatedConn" presStyleLbl="solidFgAcc1" presStyleIdx="0" presStyleCnt="4" custScaleY="412348" custLinFactY="498058" custLinFactNeighborX="-67982" custLinFactNeighborY="500000"/>
      <dgm:spPr>
        <a:effectLst>
          <a:outerShdw blurRad="50800" dist="38100" dir="2700000" algn="tl" rotWithShape="0">
            <a:prstClr val="black">
              <a:alpha val="40000"/>
            </a:prstClr>
          </a:outerShdw>
        </a:effectLst>
      </dgm:spPr>
    </dgm:pt>
    <dgm:pt modelId="{CA145037-4505-4F19-86AC-1A8A38A330CF}" type="pres">
      <dgm:prSet presAssocID="{654F93F3-5E20-4C96-9F9F-69E821092F18}" presName="vSp2" presStyleCnt="0"/>
      <dgm:spPr/>
    </dgm:pt>
    <dgm:pt modelId="{21A0999E-92C7-4D28-93AD-BBA4A6823469}" type="pres">
      <dgm:prSet presAssocID="{654F93F3-5E20-4C96-9F9F-69E821092F18}" presName="sibTrans" presStyleCnt="0"/>
      <dgm:spPr/>
    </dgm:pt>
    <dgm:pt modelId="{C33C8F93-F8B5-4F4A-A28F-AC55AAE1A21E}" type="pres">
      <dgm:prSet presAssocID="{3CAB4613-1A68-46B6-8F85-018A344E2550}" presName="compositeNode" presStyleCnt="0">
        <dgm:presLayoutVars>
          <dgm:bulletEnabled val="1"/>
        </dgm:presLayoutVars>
      </dgm:prSet>
      <dgm:spPr/>
    </dgm:pt>
    <dgm:pt modelId="{B15C012A-421D-46D2-9D3C-6BABEF58B242}" type="pres">
      <dgm:prSet presAssocID="{3CAB4613-1A68-46B6-8F85-018A344E2550}" presName="bgRect" presStyleLbl="node1" presStyleIdx="1" presStyleCnt="5" custScaleY="163283"/>
      <dgm:spPr/>
      <dgm:t>
        <a:bodyPr/>
        <a:lstStyle/>
        <a:p>
          <a:endParaRPr lang="en-US"/>
        </a:p>
      </dgm:t>
    </dgm:pt>
    <dgm:pt modelId="{7B0FDBDE-626F-4A5E-8B82-B8DDE48382E6}" type="pres">
      <dgm:prSet presAssocID="{3CAB4613-1A68-46B6-8F85-018A344E2550}" presName="parentNode" presStyleLbl="node1" presStyleIdx="1" presStyleCnt="5">
        <dgm:presLayoutVars>
          <dgm:chMax val="0"/>
          <dgm:bulletEnabled val="1"/>
        </dgm:presLayoutVars>
      </dgm:prSet>
      <dgm:spPr/>
      <dgm:t>
        <a:bodyPr/>
        <a:lstStyle/>
        <a:p>
          <a:endParaRPr lang="en-US"/>
        </a:p>
      </dgm:t>
    </dgm:pt>
    <dgm:pt modelId="{87AC4A0B-5D32-46BA-A56C-60F0012CFDED}" type="pres">
      <dgm:prSet presAssocID="{3CAB4613-1A68-46B6-8F85-018A344E2550}" presName="childNode" presStyleLbl="node1" presStyleIdx="1" presStyleCnt="5">
        <dgm:presLayoutVars>
          <dgm:bulletEnabled val="1"/>
        </dgm:presLayoutVars>
      </dgm:prSet>
      <dgm:spPr/>
      <dgm:t>
        <a:bodyPr/>
        <a:lstStyle/>
        <a:p>
          <a:endParaRPr lang="en-US"/>
        </a:p>
      </dgm:t>
    </dgm:pt>
    <dgm:pt modelId="{CD19BEF3-E125-43D1-B233-9CE433BA9523}" type="pres">
      <dgm:prSet presAssocID="{287550A6-EDF7-49F5-B562-1A9631E94CD9}" presName="hSp" presStyleCnt="0"/>
      <dgm:spPr/>
    </dgm:pt>
    <dgm:pt modelId="{D574E4E0-B8CB-482C-AC82-C23C76F05397}" type="pres">
      <dgm:prSet presAssocID="{287550A6-EDF7-49F5-B562-1A9631E94CD9}" presName="vProcSp" presStyleCnt="0"/>
      <dgm:spPr/>
    </dgm:pt>
    <dgm:pt modelId="{A5157DF2-AEF0-43AF-9E63-2AAECA2A7917}" type="pres">
      <dgm:prSet presAssocID="{287550A6-EDF7-49F5-B562-1A9631E94CD9}" presName="vSp1" presStyleCnt="0"/>
      <dgm:spPr/>
    </dgm:pt>
    <dgm:pt modelId="{1C33835B-8F8E-4A2B-BA62-D0D50D481763}" type="pres">
      <dgm:prSet presAssocID="{287550A6-EDF7-49F5-B562-1A9631E94CD9}" presName="simulatedConn" presStyleLbl="solidFgAcc1" presStyleIdx="1" presStyleCnt="4" custScaleY="412348" custLinFactY="498058" custLinFactNeighborX="-67982" custLinFactNeighborY="500000"/>
      <dgm:spPr>
        <a:effectLst>
          <a:outerShdw blurRad="50800" dist="38100" dir="2700000" algn="tl" rotWithShape="0">
            <a:prstClr val="black">
              <a:alpha val="40000"/>
            </a:prstClr>
          </a:outerShdw>
        </a:effectLst>
      </dgm:spPr>
    </dgm:pt>
    <dgm:pt modelId="{6EBD4115-2F5B-409C-A877-DAACFC2A8CB5}" type="pres">
      <dgm:prSet presAssocID="{287550A6-EDF7-49F5-B562-1A9631E94CD9}" presName="vSp2" presStyleCnt="0"/>
      <dgm:spPr/>
    </dgm:pt>
    <dgm:pt modelId="{72AA241A-1EE6-4B2B-84E4-1D258DA4C5B3}" type="pres">
      <dgm:prSet presAssocID="{287550A6-EDF7-49F5-B562-1A9631E94CD9}" presName="sibTrans" presStyleCnt="0"/>
      <dgm:spPr/>
    </dgm:pt>
    <dgm:pt modelId="{BBA23EF6-3117-4DC4-8A2A-B82AD72FC1F1}" type="pres">
      <dgm:prSet presAssocID="{0D7773E6-2B99-4673-AE24-C197CCBC1D6E}" presName="compositeNode" presStyleCnt="0">
        <dgm:presLayoutVars>
          <dgm:bulletEnabled val="1"/>
        </dgm:presLayoutVars>
      </dgm:prSet>
      <dgm:spPr/>
    </dgm:pt>
    <dgm:pt modelId="{711543DF-8029-42D4-88A8-096E02BEA009}" type="pres">
      <dgm:prSet presAssocID="{0D7773E6-2B99-4673-AE24-C197CCBC1D6E}" presName="bgRect" presStyleLbl="node1" presStyleIdx="2" presStyleCnt="5" custScaleY="163283"/>
      <dgm:spPr/>
      <dgm:t>
        <a:bodyPr/>
        <a:lstStyle/>
        <a:p>
          <a:endParaRPr lang="en-US"/>
        </a:p>
      </dgm:t>
    </dgm:pt>
    <dgm:pt modelId="{45B582DD-1667-466C-85B4-34CF2DC227D4}" type="pres">
      <dgm:prSet presAssocID="{0D7773E6-2B99-4673-AE24-C197CCBC1D6E}" presName="parentNode" presStyleLbl="node1" presStyleIdx="2" presStyleCnt="5">
        <dgm:presLayoutVars>
          <dgm:chMax val="0"/>
          <dgm:bulletEnabled val="1"/>
        </dgm:presLayoutVars>
      </dgm:prSet>
      <dgm:spPr/>
      <dgm:t>
        <a:bodyPr/>
        <a:lstStyle/>
        <a:p>
          <a:endParaRPr lang="en-US"/>
        </a:p>
      </dgm:t>
    </dgm:pt>
    <dgm:pt modelId="{0BE9C72C-8FBE-4A3E-B715-D1CB038F3C81}" type="pres">
      <dgm:prSet presAssocID="{0D7773E6-2B99-4673-AE24-C197CCBC1D6E}" presName="childNode" presStyleLbl="node1" presStyleIdx="2" presStyleCnt="5">
        <dgm:presLayoutVars>
          <dgm:bulletEnabled val="1"/>
        </dgm:presLayoutVars>
      </dgm:prSet>
      <dgm:spPr/>
      <dgm:t>
        <a:bodyPr/>
        <a:lstStyle/>
        <a:p>
          <a:endParaRPr lang="en-US"/>
        </a:p>
      </dgm:t>
    </dgm:pt>
    <dgm:pt modelId="{09FE8285-E593-40B9-8187-AAAB3596D951}" type="pres">
      <dgm:prSet presAssocID="{8D641023-24F0-4433-B42F-5B38F35B0DD0}" presName="hSp" presStyleCnt="0"/>
      <dgm:spPr/>
    </dgm:pt>
    <dgm:pt modelId="{680A698D-4655-4DEA-8528-B77CAFE3C548}" type="pres">
      <dgm:prSet presAssocID="{8D641023-24F0-4433-B42F-5B38F35B0DD0}" presName="vProcSp" presStyleCnt="0"/>
      <dgm:spPr/>
    </dgm:pt>
    <dgm:pt modelId="{C76C84D9-72C4-4364-8A1E-61D2EB862008}" type="pres">
      <dgm:prSet presAssocID="{8D641023-24F0-4433-B42F-5B38F35B0DD0}" presName="vSp1" presStyleCnt="0"/>
      <dgm:spPr/>
    </dgm:pt>
    <dgm:pt modelId="{5A6D1B65-ADA0-4FE4-9176-6AC1326A357C}" type="pres">
      <dgm:prSet presAssocID="{8D641023-24F0-4433-B42F-5B38F35B0DD0}" presName="simulatedConn" presStyleLbl="solidFgAcc1" presStyleIdx="2" presStyleCnt="4" custScaleY="412348" custLinFactY="498058" custLinFactNeighborX="-67982" custLinFactNeighborY="500000"/>
      <dgm:spPr>
        <a:effectLst>
          <a:outerShdw blurRad="50800" dist="38100" dir="2700000" algn="tl" rotWithShape="0">
            <a:prstClr val="black">
              <a:alpha val="40000"/>
            </a:prstClr>
          </a:outerShdw>
        </a:effectLst>
      </dgm:spPr>
    </dgm:pt>
    <dgm:pt modelId="{C30E1339-F4B3-4EDD-A7B6-FDDDC62D24D4}" type="pres">
      <dgm:prSet presAssocID="{8D641023-24F0-4433-B42F-5B38F35B0DD0}" presName="vSp2" presStyleCnt="0"/>
      <dgm:spPr/>
    </dgm:pt>
    <dgm:pt modelId="{A3D0B034-BD63-42FE-89A1-83941055FF4B}" type="pres">
      <dgm:prSet presAssocID="{8D641023-24F0-4433-B42F-5B38F35B0DD0}" presName="sibTrans" presStyleCnt="0"/>
      <dgm:spPr/>
    </dgm:pt>
    <dgm:pt modelId="{9CCF2029-DE7C-4761-907B-09AA7246B63B}" type="pres">
      <dgm:prSet presAssocID="{FAA4F2F6-0D61-4D4B-B183-1B13F1E9C094}" presName="compositeNode" presStyleCnt="0">
        <dgm:presLayoutVars>
          <dgm:bulletEnabled val="1"/>
        </dgm:presLayoutVars>
      </dgm:prSet>
      <dgm:spPr/>
    </dgm:pt>
    <dgm:pt modelId="{398A383E-E5F1-4BFF-B2FB-BB397B9CF4C3}" type="pres">
      <dgm:prSet presAssocID="{FAA4F2F6-0D61-4D4B-B183-1B13F1E9C094}" presName="bgRect" presStyleLbl="node1" presStyleIdx="3" presStyleCnt="5" custScaleY="163283"/>
      <dgm:spPr/>
      <dgm:t>
        <a:bodyPr/>
        <a:lstStyle/>
        <a:p>
          <a:endParaRPr lang="en-US"/>
        </a:p>
      </dgm:t>
    </dgm:pt>
    <dgm:pt modelId="{44FA89BF-634D-4B50-AC38-F1FCD04292F2}" type="pres">
      <dgm:prSet presAssocID="{FAA4F2F6-0D61-4D4B-B183-1B13F1E9C094}" presName="parentNode" presStyleLbl="node1" presStyleIdx="3" presStyleCnt="5">
        <dgm:presLayoutVars>
          <dgm:chMax val="0"/>
          <dgm:bulletEnabled val="1"/>
        </dgm:presLayoutVars>
      </dgm:prSet>
      <dgm:spPr/>
      <dgm:t>
        <a:bodyPr/>
        <a:lstStyle/>
        <a:p>
          <a:endParaRPr lang="en-US"/>
        </a:p>
      </dgm:t>
    </dgm:pt>
    <dgm:pt modelId="{B5B422D9-AD72-4B30-A799-D3348820D181}" type="pres">
      <dgm:prSet presAssocID="{FAA4F2F6-0D61-4D4B-B183-1B13F1E9C094}" presName="childNode" presStyleLbl="node1" presStyleIdx="3" presStyleCnt="5">
        <dgm:presLayoutVars>
          <dgm:bulletEnabled val="1"/>
        </dgm:presLayoutVars>
      </dgm:prSet>
      <dgm:spPr/>
      <dgm:t>
        <a:bodyPr/>
        <a:lstStyle/>
        <a:p>
          <a:endParaRPr lang="en-US"/>
        </a:p>
      </dgm:t>
    </dgm:pt>
    <dgm:pt modelId="{8A9A25E6-07EB-4903-B2FC-97D5B792C3D2}" type="pres">
      <dgm:prSet presAssocID="{830F12D3-92FC-462B-8C0E-BA3F2A82C8C8}" presName="hSp" presStyleCnt="0"/>
      <dgm:spPr/>
    </dgm:pt>
    <dgm:pt modelId="{D59F02EE-F0AC-41A9-BAB0-A30FA4E1EA88}" type="pres">
      <dgm:prSet presAssocID="{830F12D3-92FC-462B-8C0E-BA3F2A82C8C8}" presName="vProcSp" presStyleCnt="0"/>
      <dgm:spPr/>
    </dgm:pt>
    <dgm:pt modelId="{75027CF0-9B71-4243-BB04-0BECA389DC6B}" type="pres">
      <dgm:prSet presAssocID="{830F12D3-92FC-462B-8C0E-BA3F2A82C8C8}" presName="vSp1" presStyleCnt="0"/>
      <dgm:spPr/>
    </dgm:pt>
    <dgm:pt modelId="{CE7773AA-6A70-4C2A-81E8-E6A358FF3678}" type="pres">
      <dgm:prSet presAssocID="{830F12D3-92FC-462B-8C0E-BA3F2A82C8C8}" presName="simulatedConn" presStyleLbl="solidFgAcc1" presStyleIdx="3" presStyleCnt="4" custScaleY="412348" custLinFactY="498058" custLinFactNeighborX="-67982" custLinFactNeighborY="500000"/>
      <dgm:spPr>
        <a:effectLst>
          <a:outerShdw blurRad="50800" dist="38100" dir="2700000" algn="tl" rotWithShape="0">
            <a:prstClr val="black">
              <a:alpha val="40000"/>
            </a:prstClr>
          </a:outerShdw>
        </a:effectLst>
      </dgm:spPr>
    </dgm:pt>
    <dgm:pt modelId="{DBC758AB-54BE-4A9C-A81F-8204BB05DFEF}" type="pres">
      <dgm:prSet presAssocID="{830F12D3-92FC-462B-8C0E-BA3F2A82C8C8}" presName="vSp2" presStyleCnt="0"/>
      <dgm:spPr/>
    </dgm:pt>
    <dgm:pt modelId="{23EBFE5B-80D1-4C35-8254-08232DE83EC9}" type="pres">
      <dgm:prSet presAssocID="{830F12D3-92FC-462B-8C0E-BA3F2A82C8C8}" presName="sibTrans" presStyleCnt="0"/>
      <dgm:spPr/>
    </dgm:pt>
    <dgm:pt modelId="{68B8F2F6-6DC7-46ED-9C07-7CB84FF4C7E0}" type="pres">
      <dgm:prSet presAssocID="{37CFBCFD-55A4-4751-A46B-107721C9164A}" presName="compositeNode" presStyleCnt="0">
        <dgm:presLayoutVars>
          <dgm:bulletEnabled val="1"/>
        </dgm:presLayoutVars>
      </dgm:prSet>
      <dgm:spPr/>
    </dgm:pt>
    <dgm:pt modelId="{64027EED-FD6C-4426-A9CE-6CA8089F7FE3}" type="pres">
      <dgm:prSet presAssocID="{37CFBCFD-55A4-4751-A46B-107721C9164A}" presName="bgRect" presStyleLbl="node1" presStyleIdx="4" presStyleCnt="5" custScaleY="164190"/>
      <dgm:spPr/>
      <dgm:t>
        <a:bodyPr/>
        <a:lstStyle/>
        <a:p>
          <a:endParaRPr lang="en-US"/>
        </a:p>
      </dgm:t>
    </dgm:pt>
    <dgm:pt modelId="{517FF944-9586-435C-9EDA-E8DF36E2D7FC}" type="pres">
      <dgm:prSet presAssocID="{37CFBCFD-55A4-4751-A46B-107721C9164A}" presName="parentNode" presStyleLbl="node1" presStyleIdx="4" presStyleCnt="5">
        <dgm:presLayoutVars>
          <dgm:chMax val="0"/>
          <dgm:bulletEnabled val="1"/>
        </dgm:presLayoutVars>
      </dgm:prSet>
      <dgm:spPr/>
      <dgm:t>
        <a:bodyPr/>
        <a:lstStyle/>
        <a:p>
          <a:endParaRPr lang="en-US"/>
        </a:p>
      </dgm:t>
    </dgm:pt>
    <dgm:pt modelId="{858A03E1-D243-4026-BBD0-C3703C5BE419}" type="pres">
      <dgm:prSet presAssocID="{37CFBCFD-55A4-4751-A46B-107721C9164A}" presName="childNode" presStyleLbl="node1" presStyleIdx="4" presStyleCnt="5">
        <dgm:presLayoutVars>
          <dgm:bulletEnabled val="1"/>
        </dgm:presLayoutVars>
      </dgm:prSet>
      <dgm:spPr/>
      <dgm:t>
        <a:bodyPr/>
        <a:lstStyle/>
        <a:p>
          <a:endParaRPr lang="en-US"/>
        </a:p>
      </dgm:t>
    </dgm:pt>
  </dgm:ptLst>
  <dgm:cxnLst>
    <dgm:cxn modelId="{54C547CD-C81B-4C19-B252-37DDF6D19E28}" srcId="{71465906-6EBF-4001-AFD9-DFBA9EC8C87D}" destId="{3CAB4613-1A68-46B6-8F85-018A344E2550}" srcOrd="1" destOrd="0" parTransId="{D1142C06-F3CB-4E6B-ABD6-EA754E42FED9}" sibTransId="{287550A6-EDF7-49F5-B562-1A9631E94CD9}"/>
    <dgm:cxn modelId="{8AE80F3B-828E-4E6E-AE8A-8227C5B8A9CE}" type="presOf" srcId="{3CAB4613-1A68-46B6-8F85-018A344E2550}" destId="{7B0FDBDE-626F-4A5E-8B82-B8DDE48382E6}" srcOrd="1" destOrd="0" presId="urn:microsoft.com/office/officeart/2005/8/layout/hProcess7"/>
    <dgm:cxn modelId="{236BEB93-9BB2-4F00-A1BF-E276D696921E}" type="presOf" srcId="{2118A0BC-D1EB-4526-8022-8A75070B6980}" destId="{1A3EDE2B-A5A6-4DBC-96E5-83185C99CCA9}" srcOrd="0" destOrd="0" presId="urn:microsoft.com/office/officeart/2005/8/layout/hProcess7"/>
    <dgm:cxn modelId="{04513FD1-F79D-43D6-BEFB-667ECD95338E}" srcId="{3CAB4613-1A68-46B6-8F85-018A344E2550}" destId="{BF3C062E-CFD2-4162-9FE8-AE4C715EAF29}" srcOrd="0" destOrd="0" parTransId="{2941E69F-6768-4EA2-9989-824691C60C05}" sibTransId="{EF94E33D-0AF6-48DC-B432-A722057832A3}"/>
    <dgm:cxn modelId="{747F8574-89D4-440D-9ED4-111069F52A4C}" srcId="{599E3B32-77E3-45BA-BCF2-137BC0C47602}" destId="{2118A0BC-D1EB-4526-8022-8A75070B6980}" srcOrd="0" destOrd="0" parTransId="{46C19EEC-DA8F-4289-BBA1-25C7B9DC03AE}" sibTransId="{BB1C2497-B3D1-4DA3-A6B0-DA22B504BFB1}"/>
    <dgm:cxn modelId="{37AB7084-FDB5-4496-B56E-8D6B5DFD7E08}" srcId="{71465906-6EBF-4001-AFD9-DFBA9EC8C87D}" destId="{0D7773E6-2B99-4673-AE24-C197CCBC1D6E}" srcOrd="2" destOrd="0" parTransId="{73BDE142-2A01-4806-B818-8FA1A8F0CEE3}" sibTransId="{8D641023-24F0-4433-B42F-5B38F35B0DD0}"/>
    <dgm:cxn modelId="{45CFEEBC-C481-436B-98FD-E72458E6469C}" type="presOf" srcId="{3CAB4613-1A68-46B6-8F85-018A344E2550}" destId="{B15C012A-421D-46D2-9D3C-6BABEF58B242}" srcOrd="0" destOrd="0" presId="urn:microsoft.com/office/officeart/2005/8/layout/hProcess7"/>
    <dgm:cxn modelId="{AF3C99BE-C8A7-4B97-86B0-A0CE89FBC5E8}" srcId="{37CFBCFD-55A4-4751-A46B-107721C9164A}" destId="{53BD2BFC-ECF3-4EEF-A2CD-1C8819B88576}" srcOrd="0" destOrd="0" parTransId="{0CA97510-4B7F-4771-9B5F-11E5691FA06F}" sibTransId="{398795E1-3C89-4E82-8709-542A3FEF4145}"/>
    <dgm:cxn modelId="{25E7BC5A-39CD-4AFC-BAAE-71BB024AA73B}" type="presOf" srcId="{71465906-6EBF-4001-AFD9-DFBA9EC8C87D}" destId="{7E7FB36A-43F9-4003-A26E-FE8708D41ADE}" srcOrd="0" destOrd="0" presId="urn:microsoft.com/office/officeart/2005/8/layout/hProcess7"/>
    <dgm:cxn modelId="{609480B9-DA4A-4E23-9786-8578A678456B}" type="presOf" srcId="{0D7773E6-2B99-4673-AE24-C197CCBC1D6E}" destId="{45B582DD-1667-466C-85B4-34CF2DC227D4}" srcOrd="1" destOrd="0" presId="urn:microsoft.com/office/officeart/2005/8/layout/hProcess7"/>
    <dgm:cxn modelId="{190A04B0-B95F-4C83-88E1-C8F47C604C83}" type="presOf" srcId="{599E3B32-77E3-45BA-BCF2-137BC0C47602}" destId="{DA8CB808-7581-42F2-8EF7-73A46B41CB81}" srcOrd="0" destOrd="0" presId="urn:microsoft.com/office/officeart/2005/8/layout/hProcess7"/>
    <dgm:cxn modelId="{B6FB0B09-0667-4B3E-B940-094E20A77F40}" type="presOf" srcId="{37CFBCFD-55A4-4751-A46B-107721C9164A}" destId="{517FF944-9586-435C-9EDA-E8DF36E2D7FC}" srcOrd="1" destOrd="0" presId="urn:microsoft.com/office/officeart/2005/8/layout/hProcess7"/>
    <dgm:cxn modelId="{F76BE2EC-A67B-4B3A-BD65-1064AE16C97B}" type="presOf" srcId="{FAA4F2F6-0D61-4D4B-B183-1B13F1E9C094}" destId="{44FA89BF-634D-4B50-AC38-F1FCD04292F2}" srcOrd="1" destOrd="0" presId="urn:microsoft.com/office/officeart/2005/8/layout/hProcess7"/>
    <dgm:cxn modelId="{FA94C4BF-50C3-450F-9CF0-4D6FB2E59893}" type="presOf" srcId="{0D7773E6-2B99-4673-AE24-C197CCBC1D6E}" destId="{711543DF-8029-42D4-88A8-096E02BEA009}" srcOrd="0" destOrd="0" presId="urn:microsoft.com/office/officeart/2005/8/layout/hProcess7"/>
    <dgm:cxn modelId="{CA4338D8-0229-4B8D-B348-FD414038C28F}" type="presOf" srcId="{038261A6-1A41-4AB6-ADA9-F7BF8A7E101D}" destId="{B5B422D9-AD72-4B30-A799-D3348820D181}" srcOrd="0" destOrd="0" presId="urn:microsoft.com/office/officeart/2005/8/layout/hProcess7"/>
    <dgm:cxn modelId="{D64BD931-BB87-4345-9ECC-C8250C117BF1}" type="presOf" srcId="{599E3B32-77E3-45BA-BCF2-137BC0C47602}" destId="{26971524-2153-4683-AA5E-C387E9EA29F7}" srcOrd="1" destOrd="0" presId="urn:microsoft.com/office/officeart/2005/8/layout/hProcess7"/>
    <dgm:cxn modelId="{07D3976C-7AAC-4D98-8AA8-22A54194B21D}" srcId="{71465906-6EBF-4001-AFD9-DFBA9EC8C87D}" destId="{FAA4F2F6-0D61-4D4B-B183-1B13F1E9C094}" srcOrd="3" destOrd="0" parTransId="{3CD91C3D-E3F1-4191-AF6C-38849E6C548F}" sibTransId="{830F12D3-92FC-462B-8C0E-BA3F2A82C8C8}"/>
    <dgm:cxn modelId="{75AF262C-23CD-4EE0-8E22-6E3FFB44C8F6}" srcId="{71465906-6EBF-4001-AFD9-DFBA9EC8C87D}" destId="{599E3B32-77E3-45BA-BCF2-137BC0C47602}" srcOrd="0" destOrd="0" parTransId="{289A5140-2CB4-45EE-A62B-927042F613E0}" sibTransId="{654F93F3-5E20-4C96-9F9F-69E821092F18}"/>
    <dgm:cxn modelId="{9505CCAA-51CE-4E1E-87EF-1F47E54C8602}" type="presOf" srcId="{BF3C062E-CFD2-4162-9FE8-AE4C715EAF29}" destId="{87AC4A0B-5D32-46BA-A56C-60F0012CFDED}" srcOrd="0" destOrd="0" presId="urn:microsoft.com/office/officeart/2005/8/layout/hProcess7"/>
    <dgm:cxn modelId="{A44D3821-C215-4624-B0FA-D99485792B14}" srcId="{71465906-6EBF-4001-AFD9-DFBA9EC8C87D}" destId="{37CFBCFD-55A4-4751-A46B-107721C9164A}" srcOrd="4" destOrd="0" parTransId="{D16AAC8A-3283-4D7F-94CD-556046A0561D}" sibTransId="{991856A7-C23D-4EB6-8824-D386DF86FE1B}"/>
    <dgm:cxn modelId="{6900663E-65C1-449B-A017-AE8B37D79C58}" type="presOf" srcId="{FAA4F2F6-0D61-4D4B-B183-1B13F1E9C094}" destId="{398A383E-E5F1-4BFF-B2FB-BB397B9CF4C3}" srcOrd="0" destOrd="0" presId="urn:microsoft.com/office/officeart/2005/8/layout/hProcess7"/>
    <dgm:cxn modelId="{B72591AF-1914-4302-B97E-BE3DD96C8CA6}" type="presOf" srcId="{53BD2BFC-ECF3-4EEF-A2CD-1C8819B88576}" destId="{858A03E1-D243-4026-BBD0-C3703C5BE419}" srcOrd="0" destOrd="0" presId="urn:microsoft.com/office/officeart/2005/8/layout/hProcess7"/>
    <dgm:cxn modelId="{D396F04D-9044-4B68-90DC-162769BABEE7}" srcId="{0D7773E6-2B99-4673-AE24-C197CCBC1D6E}" destId="{CA3AACE9-B9AC-4748-800E-925D101132C8}" srcOrd="0" destOrd="0" parTransId="{D5AF0D5C-A0E8-4F76-8B20-F4DFEC1CD892}" sibTransId="{6674CD5A-5FFB-475E-9EE5-68215B8B65C4}"/>
    <dgm:cxn modelId="{6545FCE0-45EE-448E-8337-FCC726B5CB54}" srcId="{FAA4F2F6-0D61-4D4B-B183-1B13F1E9C094}" destId="{038261A6-1A41-4AB6-ADA9-F7BF8A7E101D}" srcOrd="0" destOrd="0" parTransId="{28E3F306-D7B2-4031-9AC7-8655C821B8B8}" sibTransId="{25DC460A-F280-42C6-91BA-C091095AC82C}"/>
    <dgm:cxn modelId="{F2FF01B9-854A-4567-8429-84B07BBFDAF5}" type="presOf" srcId="{CA3AACE9-B9AC-4748-800E-925D101132C8}" destId="{0BE9C72C-8FBE-4A3E-B715-D1CB038F3C81}" srcOrd="0" destOrd="0" presId="urn:microsoft.com/office/officeart/2005/8/layout/hProcess7"/>
    <dgm:cxn modelId="{DAB787E6-AB66-45B2-BF64-BA38C1ADD491}" type="presOf" srcId="{37CFBCFD-55A4-4751-A46B-107721C9164A}" destId="{64027EED-FD6C-4426-A9CE-6CA8089F7FE3}" srcOrd="0" destOrd="0" presId="urn:microsoft.com/office/officeart/2005/8/layout/hProcess7"/>
    <dgm:cxn modelId="{573935D5-8260-4E2E-A7F6-F4CC7D9F089D}" type="presParOf" srcId="{7E7FB36A-43F9-4003-A26E-FE8708D41ADE}" destId="{0A5DBC0E-26D8-4AC6-AA67-19A42B214307}" srcOrd="0" destOrd="0" presId="urn:microsoft.com/office/officeart/2005/8/layout/hProcess7"/>
    <dgm:cxn modelId="{95648CFD-086A-4352-BC30-2B9913A6B7D1}" type="presParOf" srcId="{0A5DBC0E-26D8-4AC6-AA67-19A42B214307}" destId="{DA8CB808-7581-42F2-8EF7-73A46B41CB81}" srcOrd="0" destOrd="0" presId="urn:microsoft.com/office/officeart/2005/8/layout/hProcess7"/>
    <dgm:cxn modelId="{4D300CB8-EFEA-40C1-8B8B-0CFD5415A27E}" type="presParOf" srcId="{0A5DBC0E-26D8-4AC6-AA67-19A42B214307}" destId="{26971524-2153-4683-AA5E-C387E9EA29F7}" srcOrd="1" destOrd="0" presId="urn:microsoft.com/office/officeart/2005/8/layout/hProcess7"/>
    <dgm:cxn modelId="{AF581478-9C78-4677-8141-D4D4A0091B67}" type="presParOf" srcId="{0A5DBC0E-26D8-4AC6-AA67-19A42B214307}" destId="{1A3EDE2B-A5A6-4DBC-96E5-83185C99CCA9}" srcOrd="2" destOrd="0" presId="urn:microsoft.com/office/officeart/2005/8/layout/hProcess7"/>
    <dgm:cxn modelId="{2363673B-13B6-4065-9829-611422375210}" type="presParOf" srcId="{7E7FB36A-43F9-4003-A26E-FE8708D41ADE}" destId="{B52A107B-F01F-43BE-9E62-66FF42A81B09}" srcOrd="1" destOrd="0" presId="urn:microsoft.com/office/officeart/2005/8/layout/hProcess7"/>
    <dgm:cxn modelId="{02871993-08F8-4BD3-9D94-6D2063290C03}" type="presParOf" srcId="{7E7FB36A-43F9-4003-A26E-FE8708D41ADE}" destId="{D8F940CE-CDFB-4EB1-A1AB-E8B2E79CB0A8}" srcOrd="2" destOrd="0" presId="urn:microsoft.com/office/officeart/2005/8/layout/hProcess7"/>
    <dgm:cxn modelId="{865E863F-58A8-415C-9CE6-D0534E4EB412}" type="presParOf" srcId="{D8F940CE-CDFB-4EB1-A1AB-E8B2E79CB0A8}" destId="{4B812E48-1060-4BB3-89FF-B154FAABB0BF}" srcOrd="0" destOrd="0" presId="urn:microsoft.com/office/officeart/2005/8/layout/hProcess7"/>
    <dgm:cxn modelId="{CE514436-D51E-45F9-9132-BEB14DD9A53A}" type="presParOf" srcId="{D8F940CE-CDFB-4EB1-A1AB-E8B2E79CB0A8}" destId="{F0341743-EF75-4035-AAB6-92182E1E36FC}" srcOrd="1" destOrd="0" presId="urn:microsoft.com/office/officeart/2005/8/layout/hProcess7"/>
    <dgm:cxn modelId="{99057B97-2662-49C8-A1AF-A46C3242C9E8}" type="presParOf" srcId="{D8F940CE-CDFB-4EB1-A1AB-E8B2E79CB0A8}" destId="{CA145037-4505-4F19-86AC-1A8A38A330CF}" srcOrd="2" destOrd="0" presId="urn:microsoft.com/office/officeart/2005/8/layout/hProcess7"/>
    <dgm:cxn modelId="{AD46FE59-D105-4035-BC94-3410CED1FAC7}" type="presParOf" srcId="{7E7FB36A-43F9-4003-A26E-FE8708D41ADE}" destId="{21A0999E-92C7-4D28-93AD-BBA4A6823469}" srcOrd="3" destOrd="0" presId="urn:microsoft.com/office/officeart/2005/8/layout/hProcess7"/>
    <dgm:cxn modelId="{544E1ACA-C7BA-427F-AD56-5ADA367F7C74}" type="presParOf" srcId="{7E7FB36A-43F9-4003-A26E-FE8708D41ADE}" destId="{C33C8F93-F8B5-4F4A-A28F-AC55AAE1A21E}" srcOrd="4" destOrd="0" presId="urn:microsoft.com/office/officeart/2005/8/layout/hProcess7"/>
    <dgm:cxn modelId="{65683D1F-BA63-49F1-BC39-814D727A64E1}" type="presParOf" srcId="{C33C8F93-F8B5-4F4A-A28F-AC55AAE1A21E}" destId="{B15C012A-421D-46D2-9D3C-6BABEF58B242}" srcOrd="0" destOrd="0" presId="urn:microsoft.com/office/officeart/2005/8/layout/hProcess7"/>
    <dgm:cxn modelId="{ED6C741D-722C-4BF0-8EC9-46B4F5C5B272}" type="presParOf" srcId="{C33C8F93-F8B5-4F4A-A28F-AC55AAE1A21E}" destId="{7B0FDBDE-626F-4A5E-8B82-B8DDE48382E6}" srcOrd="1" destOrd="0" presId="urn:microsoft.com/office/officeart/2005/8/layout/hProcess7"/>
    <dgm:cxn modelId="{2DFCD128-27B0-433E-AA6D-F9BFFF2520A9}" type="presParOf" srcId="{C33C8F93-F8B5-4F4A-A28F-AC55AAE1A21E}" destId="{87AC4A0B-5D32-46BA-A56C-60F0012CFDED}" srcOrd="2" destOrd="0" presId="urn:microsoft.com/office/officeart/2005/8/layout/hProcess7"/>
    <dgm:cxn modelId="{2B0C800C-4870-44B7-A330-F116D39AAF0A}" type="presParOf" srcId="{7E7FB36A-43F9-4003-A26E-FE8708D41ADE}" destId="{CD19BEF3-E125-43D1-B233-9CE433BA9523}" srcOrd="5" destOrd="0" presId="urn:microsoft.com/office/officeart/2005/8/layout/hProcess7"/>
    <dgm:cxn modelId="{6FBFA6C8-6C6E-4EAE-8208-DCEE3EAC1D76}" type="presParOf" srcId="{7E7FB36A-43F9-4003-A26E-FE8708D41ADE}" destId="{D574E4E0-B8CB-482C-AC82-C23C76F05397}" srcOrd="6" destOrd="0" presId="urn:microsoft.com/office/officeart/2005/8/layout/hProcess7"/>
    <dgm:cxn modelId="{B525F1C1-C7A5-46A0-A0BB-B90836DEF55F}" type="presParOf" srcId="{D574E4E0-B8CB-482C-AC82-C23C76F05397}" destId="{A5157DF2-AEF0-43AF-9E63-2AAECA2A7917}" srcOrd="0" destOrd="0" presId="urn:microsoft.com/office/officeart/2005/8/layout/hProcess7"/>
    <dgm:cxn modelId="{9FFEFC42-67FC-43EA-80AF-8E3C07ABCFBF}" type="presParOf" srcId="{D574E4E0-B8CB-482C-AC82-C23C76F05397}" destId="{1C33835B-8F8E-4A2B-BA62-D0D50D481763}" srcOrd="1" destOrd="0" presId="urn:microsoft.com/office/officeart/2005/8/layout/hProcess7"/>
    <dgm:cxn modelId="{C28A9905-27E5-4B49-BAE9-13D676C1435C}" type="presParOf" srcId="{D574E4E0-B8CB-482C-AC82-C23C76F05397}" destId="{6EBD4115-2F5B-409C-A877-DAACFC2A8CB5}" srcOrd="2" destOrd="0" presId="urn:microsoft.com/office/officeart/2005/8/layout/hProcess7"/>
    <dgm:cxn modelId="{80BEA0D6-B2C3-4D90-81C3-5B0F22FDED7B}" type="presParOf" srcId="{7E7FB36A-43F9-4003-A26E-FE8708D41ADE}" destId="{72AA241A-1EE6-4B2B-84E4-1D258DA4C5B3}" srcOrd="7" destOrd="0" presId="urn:microsoft.com/office/officeart/2005/8/layout/hProcess7"/>
    <dgm:cxn modelId="{19743593-C8EF-4F15-9F65-2C3D989E7C5A}" type="presParOf" srcId="{7E7FB36A-43F9-4003-A26E-FE8708D41ADE}" destId="{BBA23EF6-3117-4DC4-8A2A-B82AD72FC1F1}" srcOrd="8" destOrd="0" presId="urn:microsoft.com/office/officeart/2005/8/layout/hProcess7"/>
    <dgm:cxn modelId="{4263EAFD-EA1A-4A61-94DF-EA97FC845D2C}" type="presParOf" srcId="{BBA23EF6-3117-4DC4-8A2A-B82AD72FC1F1}" destId="{711543DF-8029-42D4-88A8-096E02BEA009}" srcOrd="0" destOrd="0" presId="urn:microsoft.com/office/officeart/2005/8/layout/hProcess7"/>
    <dgm:cxn modelId="{3E4F009B-9059-41DB-B74B-C8076171DD9D}" type="presParOf" srcId="{BBA23EF6-3117-4DC4-8A2A-B82AD72FC1F1}" destId="{45B582DD-1667-466C-85B4-34CF2DC227D4}" srcOrd="1" destOrd="0" presId="urn:microsoft.com/office/officeart/2005/8/layout/hProcess7"/>
    <dgm:cxn modelId="{308D27F2-1975-4C08-85FC-6361FF5091C6}" type="presParOf" srcId="{BBA23EF6-3117-4DC4-8A2A-B82AD72FC1F1}" destId="{0BE9C72C-8FBE-4A3E-B715-D1CB038F3C81}" srcOrd="2" destOrd="0" presId="urn:microsoft.com/office/officeart/2005/8/layout/hProcess7"/>
    <dgm:cxn modelId="{D5B73B4A-FA32-4492-97E7-32BF128C1F92}" type="presParOf" srcId="{7E7FB36A-43F9-4003-A26E-FE8708D41ADE}" destId="{09FE8285-E593-40B9-8187-AAAB3596D951}" srcOrd="9" destOrd="0" presId="urn:microsoft.com/office/officeart/2005/8/layout/hProcess7"/>
    <dgm:cxn modelId="{F80641DD-2E1F-449F-9890-5E0E47A30B62}" type="presParOf" srcId="{7E7FB36A-43F9-4003-A26E-FE8708D41ADE}" destId="{680A698D-4655-4DEA-8528-B77CAFE3C548}" srcOrd="10" destOrd="0" presId="urn:microsoft.com/office/officeart/2005/8/layout/hProcess7"/>
    <dgm:cxn modelId="{8A70C1DC-E220-4DBC-B9B7-0BEC2DC8F6DB}" type="presParOf" srcId="{680A698D-4655-4DEA-8528-B77CAFE3C548}" destId="{C76C84D9-72C4-4364-8A1E-61D2EB862008}" srcOrd="0" destOrd="0" presId="urn:microsoft.com/office/officeart/2005/8/layout/hProcess7"/>
    <dgm:cxn modelId="{2E9FBEC1-500E-46CC-8BF1-350E9BB55D1D}" type="presParOf" srcId="{680A698D-4655-4DEA-8528-B77CAFE3C548}" destId="{5A6D1B65-ADA0-4FE4-9176-6AC1326A357C}" srcOrd="1" destOrd="0" presId="urn:microsoft.com/office/officeart/2005/8/layout/hProcess7"/>
    <dgm:cxn modelId="{E17AF8D7-C824-48CB-AF3E-CED25C7BE63D}" type="presParOf" srcId="{680A698D-4655-4DEA-8528-B77CAFE3C548}" destId="{C30E1339-F4B3-4EDD-A7B6-FDDDC62D24D4}" srcOrd="2" destOrd="0" presId="urn:microsoft.com/office/officeart/2005/8/layout/hProcess7"/>
    <dgm:cxn modelId="{97688FDF-B26D-4668-99B2-7E7B8A324CF2}" type="presParOf" srcId="{7E7FB36A-43F9-4003-A26E-FE8708D41ADE}" destId="{A3D0B034-BD63-42FE-89A1-83941055FF4B}" srcOrd="11" destOrd="0" presId="urn:microsoft.com/office/officeart/2005/8/layout/hProcess7"/>
    <dgm:cxn modelId="{04CA6A85-60E1-4EB9-91A0-F562EA384A46}" type="presParOf" srcId="{7E7FB36A-43F9-4003-A26E-FE8708D41ADE}" destId="{9CCF2029-DE7C-4761-907B-09AA7246B63B}" srcOrd="12" destOrd="0" presId="urn:microsoft.com/office/officeart/2005/8/layout/hProcess7"/>
    <dgm:cxn modelId="{F5379964-73B1-4293-B0FC-95FEC1B55267}" type="presParOf" srcId="{9CCF2029-DE7C-4761-907B-09AA7246B63B}" destId="{398A383E-E5F1-4BFF-B2FB-BB397B9CF4C3}" srcOrd="0" destOrd="0" presId="urn:microsoft.com/office/officeart/2005/8/layout/hProcess7"/>
    <dgm:cxn modelId="{31263FB1-E9C0-4386-893A-3FDFB2E2B3B1}" type="presParOf" srcId="{9CCF2029-DE7C-4761-907B-09AA7246B63B}" destId="{44FA89BF-634D-4B50-AC38-F1FCD04292F2}" srcOrd="1" destOrd="0" presId="urn:microsoft.com/office/officeart/2005/8/layout/hProcess7"/>
    <dgm:cxn modelId="{435F1853-0B80-4283-A728-FBBFA959A7C4}" type="presParOf" srcId="{9CCF2029-DE7C-4761-907B-09AA7246B63B}" destId="{B5B422D9-AD72-4B30-A799-D3348820D181}" srcOrd="2" destOrd="0" presId="urn:microsoft.com/office/officeart/2005/8/layout/hProcess7"/>
    <dgm:cxn modelId="{7867DA50-5570-484A-BC70-520C09C07742}" type="presParOf" srcId="{7E7FB36A-43F9-4003-A26E-FE8708D41ADE}" destId="{8A9A25E6-07EB-4903-B2FC-97D5B792C3D2}" srcOrd="13" destOrd="0" presId="urn:microsoft.com/office/officeart/2005/8/layout/hProcess7"/>
    <dgm:cxn modelId="{AE060F24-83B8-487D-8914-A02B98683EF1}" type="presParOf" srcId="{7E7FB36A-43F9-4003-A26E-FE8708D41ADE}" destId="{D59F02EE-F0AC-41A9-BAB0-A30FA4E1EA88}" srcOrd="14" destOrd="0" presId="urn:microsoft.com/office/officeart/2005/8/layout/hProcess7"/>
    <dgm:cxn modelId="{F0C97631-6C74-4165-B26E-E277BC00901E}" type="presParOf" srcId="{D59F02EE-F0AC-41A9-BAB0-A30FA4E1EA88}" destId="{75027CF0-9B71-4243-BB04-0BECA389DC6B}" srcOrd="0" destOrd="0" presId="urn:microsoft.com/office/officeart/2005/8/layout/hProcess7"/>
    <dgm:cxn modelId="{C7F4EEB5-0804-4C09-8F7B-4D1E5DEF6453}" type="presParOf" srcId="{D59F02EE-F0AC-41A9-BAB0-A30FA4E1EA88}" destId="{CE7773AA-6A70-4C2A-81E8-E6A358FF3678}" srcOrd="1" destOrd="0" presId="urn:microsoft.com/office/officeart/2005/8/layout/hProcess7"/>
    <dgm:cxn modelId="{0D71E505-F706-40A9-9F76-C2BB16E397C6}" type="presParOf" srcId="{D59F02EE-F0AC-41A9-BAB0-A30FA4E1EA88}" destId="{DBC758AB-54BE-4A9C-A81F-8204BB05DFEF}" srcOrd="2" destOrd="0" presId="urn:microsoft.com/office/officeart/2005/8/layout/hProcess7"/>
    <dgm:cxn modelId="{2046A125-FABC-41E5-80C6-102CF40F1474}" type="presParOf" srcId="{7E7FB36A-43F9-4003-A26E-FE8708D41ADE}" destId="{23EBFE5B-80D1-4C35-8254-08232DE83EC9}" srcOrd="15" destOrd="0" presId="urn:microsoft.com/office/officeart/2005/8/layout/hProcess7"/>
    <dgm:cxn modelId="{CD02CF69-D674-40D5-8C74-01BB4D0FB6D3}" type="presParOf" srcId="{7E7FB36A-43F9-4003-A26E-FE8708D41ADE}" destId="{68B8F2F6-6DC7-46ED-9C07-7CB84FF4C7E0}" srcOrd="16" destOrd="0" presId="urn:microsoft.com/office/officeart/2005/8/layout/hProcess7"/>
    <dgm:cxn modelId="{07B0FC86-AD6C-4429-A3ED-305DE0803D6E}" type="presParOf" srcId="{68B8F2F6-6DC7-46ED-9C07-7CB84FF4C7E0}" destId="{64027EED-FD6C-4426-A9CE-6CA8089F7FE3}" srcOrd="0" destOrd="0" presId="urn:microsoft.com/office/officeart/2005/8/layout/hProcess7"/>
    <dgm:cxn modelId="{3307BA1A-491D-4220-9E15-3BDD3D808E02}" type="presParOf" srcId="{68B8F2F6-6DC7-46ED-9C07-7CB84FF4C7E0}" destId="{517FF944-9586-435C-9EDA-E8DF36E2D7FC}" srcOrd="1" destOrd="0" presId="urn:microsoft.com/office/officeart/2005/8/layout/hProcess7"/>
    <dgm:cxn modelId="{196FD538-1295-47E3-86B5-B389D6BAAD88}" type="presParOf" srcId="{68B8F2F6-6DC7-46ED-9C07-7CB84FF4C7E0}" destId="{858A03E1-D243-4026-BBD0-C3703C5BE41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071BF7-9579-4E2B-B55C-0CDBEC78500D}" type="doc">
      <dgm:prSet loTypeId="urn:microsoft.com/office/officeart/2008/layout/SquareAccentList" loCatId="list" qsTypeId="urn:microsoft.com/office/officeart/2005/8/quickstyle/3d1" qsCatId="3D" csTypeId="urn:microsoft.com/office/officeart/2005/8/colors/colorful2" csCatId="colorful" phldr="1"/>
      <dgm:spPr/>
      <dgm:t>
        <a:bodyPr/>
        <a:lstStyle/>
        <a:p>
          <a:endParaRPr lang="en-US"/>
        </a:p>
      </dgm:t>
    </dgm:pt>
    <dgm:pt modelId="{F3513A73-9026-42E4-88CD-198760BCB42F}">
      <dgm:prSet phldrT="[Text]"/>
      <dgm:spPr/>
      <dgm:t>
        <a:bodyPr/>
        <a:lstStyle/>
        <a:p>
          <a:pPr>
            <a:lnSpc>
              <a:spcPct val="80000"/>
            </a:lnSpc>
          </a:pPr>
          <a:r>
            <a:rPr lang="en-US" b="0" cap="none" spc="0" dirty="0" smtClean="0">
              <a:ln w="18415" cmpd="sng">
                <a:solidFill>
                  <a:srgbClr val="FFFFFF"/>
                </a:solidFill>
                <a:prstDash val="solid"/>
              </a:ln>
              <a:solidFill>
                <a:srgbClr val="FFFFFF"/>
              </a:solidFill>
              <a:effectLst>
                <a:innerShdw dist="63500" dir="13500000">
                  <a:prstClr val="black">
                    <a:alpha val="50000"/>
                  </a:prstClr>
                </a:innerShdw>
              </a:effectLst>
              <a:latin typeface="+mj-lt"/>
            </a:rPr>
            <a:t>    Global</a:t>
          </a:r>
          <a:endParaRPr lang="en-US" b="0" cap="none" spc="0" dirty="0">
            <a:ln w="18415" cmpd="sng">
              <a:solidFill>
                <a:srgbClr val="FFFFFF"/>
              </a:solidFill>
              <a:prstDash val="solid"/>
            </a:ln>
            <a:solidFill>
              <a:srgbClr val="FFFFFF"/>
            </a:solidFill>
            <a:effectLst>
              <a:innerShdw dist="63500" dir="13500000">
                <a:prstClr val="black">
                  <a:alpha val="50000"/>
                </a:prstClr>
              </a:innerShdw>
            </a:effectLst>
            <a:latin typeface="+mj-lt"/>
          </a:endParaRPr>
        </a:p>
      </dgm:t>
    </dgm:pt>
    <dgm:pt modelId="{D3AB69F1-6CF6-43BA-AECF-36F3CCE41A7F}" type="parTrans" cxnId="{A9FB6916-199C-4DAA-A269-DD3D9F6A7208}">
      <dgm:prSet/>
      <dgm:spPr/>
      <dgm:t>
        <a:bodyPr/>
        <a:lstStyle/>
        <a:p>
          <a:pPr>
            <a:lnSpc>
              <a:spcPct val="80000"/>
            </a:lnSpc>
          </a:pPr>
          <a:endParaRPr lang="en-US">
            <a:latin typeface="+mj-lt"/>
          </a:endParaRPr>
        </a:p>
      </dgm:t>
    </dgm:pt>
    <dgm:pt modelId="{E4E6CBE6-A806-4BEF-95AA-48132F8B8E7E}" type="sibTrans" cxnId="{A9FB6916-199C-4DAA-A269-DD3D9F6A7208}">
      <dgm:prSet/>
      <dgm:spPr/>
      <dgm:t>
        <a:bodyPr/>
        <a:lstStyle/>
        <a:p>
          <a:pPr>
            <a:lnSpc>
              <a:spcPct val="80000"/>
            </a:lnSpc>
          </a:pPr>
          <a:endParaRPr lang="en-US">
            <a:latin typeface="+mj-lt"/>
          </a:endParaRPr>
        </a:p>
      </dgm:t>
    </dgm:pt>
    <dgm:pt modelId="{0FD0566E-8D9F-43FA-A244-CA2760783B2D}">
      <dgm:prSet phldrT="[Text]"/>
      <dgm:spPr/>
      <dgm:t>
        <a:bodyPr/>
        <a:lstStyle/>
        <a:p>
          <a:pPr>
            <a:lnSpc>
              <a:spcPct val="80000"/>
            </a:lnSpc>
          </a:pPr>
          <a:r>
            <a:rPr lang="en-US" b="0" cap="none" spc="0" dirty="0" smtClean="0">
              <a:ln w="18415" cmpd="sng">
                <a:solidFill>
                  <a:srgbClr val="FFFFFF"/>
                </a:solidFill>
                <a:prstDash val="solid"/>
              </a:ln>
              <a:solidFill>
                <a:srgbClr val="FFFFFF"/>
              </a:solidFill>
              <a:effectLst>
                <a:innerShdw dist="63500" dir="13500000">
                  <a:prstClr val="black">
                    <a:alpha val="50000"/>
                  </a:prstClr>
                </a:innerShdw>
              </a:effectLst>
              <a:latin typeface="+mj-lt"/>
            </a:rPr>
            <a:t>     Local</a:t>
          </a:r>
          <a:endParaRPr lang="en-US" b="0" cap="none" spc="0" dirty="0">
            <a:ln w="18415" cmpd="sng">
              <a:solidFill>
                <a:srgbClr val="FFFFFF"/>
              </a:solidFill>
              <a:prstDash val="solid"/>
            </a:ln>
            <a:solidFill>
              <a:srgbClr val="FFFFFF"/>
            </a:solidFill>
            <a:effectLst>
              <a:innerShdw dist="63500" dir="13500000">
                <a:prstClr val="black">
                  <a:alpha val="50000"/>
                </a:prstClr>
              </a:innerShdw>
            </a:effectLst>
            <a:latin typeface="+mj-lt"/>
          </a:endParaRPr>
        </a:p>
      </dgm:t>
    </dgm:pt>
    <dgm:pt modelId="{A0CD26DE-EBA9-4796-82FB-6E7200B626E7}" type="parTrans" cxnId="{903F359B-22AA-4186-A22E-5489F230AD9C}">
      <dgm:prSet/>
      <dgm:spPr/>
      <dgm:t>
        <a:bodyPr/>
        <a:lstStyle/>
        <a:p>
          <a:pPr>
            <a:lnSpc>
              <a:spcPct val="80000"/>
            </a:lnSpc>
          </a:pPr>
          <a:endParaRPr lang="en-US">
            <a:latin typeface="+mj-lt"/>
          </a:endParaRPr>
        </a:p>
      </dgm:t>
    </dgm:pt>
    <dgm:pt modelId="{3227F19D-D542-4289-B067-33ED4B3C8019}" type="sibTrans" cxnId="{903F359B-22AA-4186-A22E-5489F230AD9C}">
      <dgm:prSet/>
      <dgm:spPr/>
      <dgm:t>
        <a:bodyPr/>
        <a:lstStyle/>
        <a:p>
          <a:pPr>
            <a:lnSpc>
              <a:spcPct val="80000"/>
            </a:lnSpc>
          </a:pPr>
          <a:endParaRPr lang="en-US">
            <a:latin typeface="+mj-lt"/>
          </a:endParaRPr>
        </a:p>
      </dgm:t>
    </dgm:pt>
    <dgm:pt modelId="{A7BDB839-B579-4DC1-B8BF-6DF8BF0925C4}">
      <dgm:prSet phldrT="[Text]" custT="1"/>
      <dgm:spPr/>
      <dgm:t>
        <a:bodyPr/>
        <a:lstStyle/>
        <a:p>
          <a:pPr>
            <a:lnSpc>
              <a:spcPct val="80000"/>
            </a:lnSpc>
          </a:pPr>
          <a:r>
            <a:rPr lang="en-US" sz="1400" dirty="0" smtClean="0">
              <a:latin typeface="+mj-lt"/>
            </a:rPr>
            <a:t>Regional Bots &amp;</a:t>
          </a:r>
          <a:br>
            <a:rPr lang="en-US" sz="1400" dirty="0" smtClean="0">
              <a:latin typeface="+mj-lt"/>
            </a:rPr>
          </a:br>
          <a:r>
            <a:rPr lang="en-US" sz="1400" dirty="0" smtClean="0">
              <a:latin typeface="+mj-lt"/>
            </a:rPr>
            <a:t>dedicated C2</a:t>
          </a:r>
          <a:endParaRPr lang="en-US" sz="1400" dirty="0">
            <a:latin typeface="+mj-lt"/>
          </a:endParaRPr>
        </a:p>
      </dgm:t>
    </dgm:pt>
    <dgm:pt modelId="{C8AC4F8A-D8AD-4A75-BE80-5EA2348249F4}" type="parTrans" cxnId="{BD0F3F70-F440-4579-8BD5-F5EE1D0DBEFA}">
      <dgm:prSet/>
      <dgm:spPr/>
      <dgm:t>
        <a:bodyPr/>
        <a:lstStyle/>
        <a:p>
          <a:pPr>
            <a:lnSpc>
              <a:spcPct val="80000"/>
            </a:lnSpc>
          </a:pPr>
          <a:endParaRPr lang="en-US">
            <a:latin typeface="+mj-lt"/>
          </a:endParaRPr>
        </a:p>
      </dgm:t>
    </dgm:pt>
    <dgm:pt modelId="{34928944-DFD5-4111-8E56-FFD633E769A1}" type="sibTrans" cxnId="{BD0F3F70-F440-4579-8BD5-F5EE1D0DBEFA}">
      <dgm:prSet/>
      <dgm:spPr/>
      <dgm:t>
        <a:bodyPr/>
        <a:lstStyle/>
        <a:p>
          <a:pPr>
            <a:lnSpc>
              <a:spcPct val="80000"/>
            </a:lnSpc>
          </a:pPr>
          <a:endParaRPr lang="en-US">
            <a:latin typeface="+mj-lt"/>
          </a:endParaRPr>
        </a:p>
      </dgm:t>
    </dgm:pt>
    <dgm:pt modelId="{5C0806DC-3A47-4E07-B356-F4584A6B4D7E}">
      <dgm:prSet phldrT="[Text]"/>
      <dgm:spPr/>
      <dgm:t>
        <a:bodyPr/>
        <a:lstStyle/>
        <a:p>
          <a:pPr>
            <a:lnSpc>
              <a:spcPct val="80000"/>
            </a:lnSpc>
          </a:pPr>
          <a:r>
            <a:rPr lang="en-US" b="0" cap="none" spc="0" dirty="0" smtClean="0">
              <a:ln w="18415" cmpd="sng">
                <a:solidFill>
                  <a:srgbClr val="FFFFFF"/>
                </a:solidFill>
                <a:prstDash val="solid"/>
              </a:ln>
              <a:solidFill>
                <a:srgbClr val="FFFFFF"/>
              </a:solidFill>
              <a:effectLst>
                <a:innerShdw dist="63500" dir="13500000">
                  <a:prstClr val="black">
                    <a:alpha val="50000"/>
                  </a:prstClr>
                </a:innerShdw>
              </a:effectLst>
              <a:latin typeface="+mj-lt"/>
            </a:rPr>
            <a:t>      Laser</a:t>
          </a:r>
          <a:endParaRPr lang="en-US" b="0" cap="none" spc="0" dirty="0">
            <a:ln w="18415" cmpd="sng">
              <a:solidFill>
                <a:srgbClr val="FFFFFF"/>
              </a:solidFill>
              <a:prstDash val="solid"/>
            </a:ln>
            <a:solidFill>
              <a:srgbClr val="FFFFFF"/>
            </a:solidFill>
            <a:effectLst>
              <a:innerShdw dist="63500" dir="13500000">
                <a:prstClr val="black">
                  <a:alpha val="50000"/>
                </a:prstClr>
              </a:innerShdw>
            </a:effectLst>
            <a:latin typeface="+mj-lt"/>
          </a:endParaRPr>
        </a:p>
      </dgm:t>
    </dgm:pt>
    <dgm:pt modelId="{C500B426-616D-438D-940C-CDA85794EDB4}" type="parTrans" cxnId="{C05B507A-8547-4B2F-B5E3-A62452A92887}">
      <dgm:prSet/>
      <dgm:spPr/>
      <dgm:t>
        <a:bodyPr/>
        <a:lstStyle/>
        <a:p>
          <a:pPr>
            <a:lnSpc>
              <a:spcPct val="80000"/>
            </a:lnSpc>
          </a:pPr>
          <a:endParaRPr lang="en-US">
            <a:latin typeface="+mj-lt"/>
          </a:endParaRPr>
        </a:p>
      </dgm:t>
    </dgm:pt>
    <dgm:pt modelId="{7013BF6D-9059-49BD-9B45-ECEF65D69383}" type="sibTrans" cxnId="{C05B507A-8547-4B2F-B5E3-A62452A92887}">
      <dgm:prSet/>
      <dgm:spPr/>
      <dgm:t>
        <a:bodyPr/>
        <a:lstStyle/>
        <a:p>
          <a:pPr>
            <a:lnSpc>
              <a:spcPct val="80000"/>
            </a:lnSpc>
          </a:pPr>
          <a:endParaRPr lang="en-US">
            <a:latin typeface="+mj-lt"/>
          </a:endParaRPr>
        </a:p>
      </dgm:t>
    </dgm:pt>
    <dgm:pt modelId="{76CB025B-9907-4E4E-9D2C-68D0133BEC6C}">
      <dgm:prSet phldrT="[Text]" custT="1"/>
      <dgm:spPr/>
      <dgm:t>
        <a:bodyPr/>
        <a:lstStyle/>
        <a:p>
          <a:pPr>
            <a:lnSpc>
              <a:spcPct val="80000"/>
            </a:lnSpc>
          </a:pPr>
          <a:r>
            <a:rPr lang="en-US" sz="1400" dirty="0" smtClean="0">
              <a:latin typeface="+mj-lt"/>
            </a:rPr>
            <a:t>Uses stealth, Time &amp; Reconnaissance</a:t>
          </a:r>
        </a:p>
      </dgm:t>
    </dgm:pt>
    <dgm:pt modelId="{48CE3919-95F4-4264-982B-E43B35D38D22}" type="parTrans" cxnId="{0BBFFC6C-1693-41DA-B581-34CA5BBD5C60}">
      <dgm:prSet/>
      <dgm:spPr/>
      <dgm:t>
        <a:bodyPr/>
        <a:lstStyle/>
        <a:p>
          <a:pPr>
            <a:lnSpc>
              <a:spcPct val="80000"/>
            </a:lnSpc>
          </a:pPr>
          <a:endParaRPr lang="en-US">
            <a:latin typeface="+mj-lt"/>
          </a:endParaRPr>
        </a:p>
      </dgm:t>
    </dgm:pt>
    <dgm:pt modelId="{56AE2D66-184E-4F84-90E1-19DDF31E22DD}" type="sibTrans" cxnId="{0BBFFC6C-1693-41DA-B581-34CA5BBD5C60}">
      <dgm:prSet/>
      <dgm:spPr/>
      <dgm:t>
        <a:bodyPr/>
        <a:lstStyle/>
        <a:p>
          <a:pPr>
            <a:lnSpc>
              <a:spcPct val="80000"/>
            </a:lnSpc>
          </a:pPr>
          <a:endParaRPr lang="en-US">
            <a:latin typeface="+mj-lt"/>
          </a:endParaRPr>
        </a:p>
      </dgm:t>
    </dgm:pt>
    <dgm:pt modelId="{ADABC48D-CB59-4285-B366-EA90B14BBC2E}">
      <dgm:prSet phldrT="[Text]" custT="1"/>
      <dgm:spPr/>
      <dgm:t>
        <a:bodyPr/>
        <a:lstStyle/>
        <a:p>
          <a:pPr>
            <a:lnSpc>
              <a:spcPct val="80000"/>
            </a:lnSpc>
          </a:pPr>
          <a:r>
            <a:rPr lang="en-US" sz="1400" dirty="0" smtClean="0">
              <a:latin typeface="+mj-lt"/>
            </a:rPr>
            <a:t>focused on 2</a:t>
          </a:r>
          <a:r>
            <a:rPr lang="en-US" sz="1400" baseline="30000" dirty="0" smtClean="0">
              <a:latin typeface="+mj-lt"/>
            </a:rPr>
            <a:t>nd</a:t>
          </a:r>
          <a:r>
            <a:rPr lang="en-US" sz="1400" dirty="0" smtClean="0">
              <a:latin typeface="+mj-lt"/>
            </a:rPr>
            <a:t> &amp; 3</a:t>
          </a:r>
          <a:r>
            <a:rPr lang="en-US" sz="1400" baseline="30000" dirty="0" smtClean="0">
              <a:latin typeface="+mj-lt"/>
            </a:rPr>
            <a:t>rd</a:t>
          </a:r>
          <a:r>
            <a:rPr lang="en-US" sz="1400" dirty="0" smtClean="0">
              <a:latin typeface="+mj-lt"/>
            </a:rPr>
            <a:t> tier targets</a:t>
          </a:r>
          <a:endParaRPr lang="en-US" sz="1400" dirty="0">
            <a:latin typeface="+mj-lt"/>
          </a:endParaRPr>
        </a:p>
      </dgm:t>
    </dgm:pt>
    <dgm:pt modelId="{FFA034F9-BF15-4FF4-9EF8-B04CCF74E02F}" type="parTrans" cxnId="{B5D4F37F-4085-4423-A7F7-FBAF1EC52DA3}">
      <dgm:prSet/>
      <dgm:spPr/>
      <dgm:t>
        <a:bodyPr/>
        <a:lstStyle/>
        <a:p>
          <a:pPr>
            <a:lnSpc>
              <a:spcPct val="80000"/>
            </a:lnSpc>
          </a:pPr>
          <a:endParaRPr lang="en-US">
            <a:latin typeface="+mj-lt"/>
          </a:endParaRPr>
        </a:p>
      </dgm:t>
    </dgm:pt>
    <dgm:pt modelId="{7131AEFC-D34F-4EAC-BF8E-82F3C15AB3FB}" type="sibTrans" cxnId="{B5D4F37F-4085-4423-A7F7-FBAF1EC52DA3}">
      <dgm:prSet/>
      <dgm:spPr/>
      <dgm:t>
        <a:bodyPr/>
        <a:lstStyle/>
        <a:p>
          <a:pPr>
            <a:lnSpc>
              <a:spcPct val="80000"/>
            </a:lnSpc>
          </a:pPr>
          <a:endParaRPr lang="en-US">
            <a:latin typeface="+mj-lt"/>
          </a:endParaRPr>
        </a:p>
      </dgm:t>
    </dgm:pt>
    <dgm:pt modelId="{20507632-B23D-4AE6-A0FA-0BDBC31B0DE8}">
      <dgm:prSet phldrT="[Text]" custT="1"/>
      <dgm:spPr/>
      <dgm:t>
        <a:bodyPr/>
        <a:lstStyle/>
        <a:p>
          <a:pPr>
            <a:lnSpc>
              <a:spcPct val="80000"/>
            </a:lnSpc>
          </a:pPr>
          <a:r>
            <a:rPr lang="en-US" sz="1400" dirty="0" smtClean="0">
              <a:latin typeface="+mj-lt"/>
            </a:rPr>
            <a:t>1</a:t>
          </a:r>
          <a:r>
            <a:rPr lang="en-US" sz="1400" baseline="30000" dirty="0" smtClean="0">
              <a:latin typeface="+mj-lt"/>
            </a:rPr>
            <a:t>st</a:t>
          </a:r>
          <a:r>
            <a:rPr lang="en-US" sz="1400" dirty="0" smtClean="0">
              <a:latin typeface="+mj-lt"/>
            </a:rPr>
            <a:t> tier - Low Hanging fruit targets</a:t>
          </a:r>
          <a:endParaRPr lang="en-US" sz="1400" dirty="0">
            <a:latin typeface="+mj-lt"/>
          </a:endParaRPr>
        </a:p>
      </dgm:t>
    </dgm:pt>
    <dgm:pt modelId="{3C15ACCA-9B6E-44DE-A654-BD2F4F7A70B8}" type="parTrans" cxnId="{DC83F70A-1FBF-4DD0-8166-8425E725EAC8}">
      <dgm:prSet/>
      <dgm:spPr/>
      <dgm:t>
        <a:bodyPr/>
        <a:lstStyle/>
        <a:p>
          <a:pPr>
            <a:lnSpc>
              <a:spcPct val="80000"/>
            </a:lnSpc>
          </a:pPr>
          <a:endParaRPr lang="en-US">
            <a:latin typeface="+mj-lt"/>
          </a:endParaRPr>
        </a:p>
      </dgm:t>
    </dgm:pt>
    <dgm:pt modelId="{B70797BF-A2C4-40DD-8647-19726440D5CC}" type="sibTrans" cxnId="{DC83F70A-1FBF-4DD0-8166-8425E725EAC8}">
      <dgm:prSet/>
      <dgm:spPr/>
      <dgm:t>
        <a:bodyPr/>
        <a:lstStyle/>
        <a:p>
          <a:pPr>
            <a:lnSpc>
              <a:spcPct val="80000"/>
            </a:lnSpc>
          </a:pPr>
          <a:endParaRPr lang="en-US">
            <a:latin typeface="+mj-lt"/>
          </a:endParaRPr>
        </a:p>
      </dgm:t>
    </dgm:pt>
    <dgm:pt modelId="{D12708DE-A44F-47FC-AD94-0EE899ABAA10}">
      <dgm:prSet phldrT="[Text]" custT="1"/>
      <dgm:spPr/>
      <dgm:t>
        <a:bodyPr/>
        <a:lstStyle/>
        <a:p>
          <a:pPr>
            <a:lnSpc>
              <a:spcPct val="80000"/>
            </a:lnSpc>
          </a:pPr>
          <a:r>
            <a:rPr lang="en-US" sz="1400" dirty="0" smtClean="0">
              <a:latin typeface="+mj-lt"/>
            </a:rPr>
            <a:t>Exploits vulnerabilities with medium returns</a:t>
          </a:r>
          <a:endParaRPr lang="en-US" sz="1400" dirty="0">
            <a:latin typeface="+mj-lt"/>
          </a:endParaRPr>
        </a:p>
      </dgm:t>
    </dgm:pt>
    <dgm:pt modelId="{C78BA7D0-5995-4968-BEC6-8D4E7E1C5029}" type="parTrans" cxnId="{CD0A6444-B61B-4EB7-AB2D-45650F701903}">
      <dgm:prSet/>
      <dgm:spPr/>
      <dgm:t>
        <a:bodyPr/>
        <a:lstStyle/>
        <a:p>
          <a:pPr>
            <a:lnSpc>
              <a:spcPct val="80000"/>
            </a:lnSpc>
          </a:pPr>
          <a:endParaRPr lang="en-US">
            <a:latin typeface="+mj-lt"/>
          </a:endParaRPr>
        </a:p>
      </dgm:t>
    </dgm:pt>
    <dgm:pt modelId="{1C779B71-EF8E-4E13-95CE-4DBAB4DE3F11}" type="sibTrans" cxnId="{CD0A6444-B61B-4EB7-AB2D-45650F701903}">
      <dgm:prSet/>
      <dgm:spPr/>
      <dgm:t>
        <a:bodyPr/>
        <a:lstStyle/>
        <a:p>
          <a:pPr>
            <a:lnSpc>
              <a:spcPct val="80000"/>
            </a:lnSpc>
          </a:pPr>
          <a:endParaRPr lang="en-US">
            <a:latin typeface="+mj-lt"/>
          </a:endParaRPr>
        </a:p>
      </dgm:t>
    </dgm:pt>
    <dgm:pt modelId="{38BA2339-8E26-48B5-ACC4-09D4BF903ABA}">
      <dgm:prSet phldrT="[Text]" custT="1"/>
      <dgm:spPr/>
      <dgm:t>
        <a:bodyPr/>
        <a:lstStyle/>
        <a:p>
          <a:pPr>
            <a:lnSpc>
              <a:spcPct val="80000"/>
            </a:lnSpc>
          </a:pPr>
          <a:r>
            <a:rPr lang="en-US" sz="1400" dirty="0" smtClean="0">
              <a:latin typeface="+mj-lt"/>
            </a:rPr>
            <a:t>Exploits vulnerabilities with highest financial returns</a:t>
          </a:r>
          <a:endParaRPr lang="en-US" sz="1400" dirty="0">
            <a:latin typeface="+mj-lt"/>
          </a:endParaRPr>
        </a:p>
      </dgm:t>
    </dgm:pt>
    <dgm:pt modelId="{5AE28C28-C3E5-4620-AFF2-1192AD235089}" type="parTrans" cxnId="{4B98F298-608D-4DF1-9284-4D89B6CBBA32}">
      <dgm:prSet/>
      <dgm:spPr/>
      <dgm:t>
        <a:bodyPr/>
        <a:lstStyle/>
        <a:p>
          <a:pPr>
            <a:lnSpc>
              <a:spcPct val="80000"/>
            </a:lnSpc>
          </a:pPr>
          <a:endParaRPr lang="en-US">
            <a:latin typeface="+mj-lt"/>
          </a:endParaRPr>
        </a:p>
      </dgm:t>
    </dgm:pt>
    <dgm:pt modelId="{C8E7D270-AD5D-4D25-9E5D-546F232A9BCA}" type="sibTrans" cxnId="{4B98F298-608D-4DF1-9284-4D89B6CBBA32}">
      <dgm:prSet/>
      <dgm:spPr/>
      <dgm:t>
        <a:bodyPr/>
        <a:lstStyle/>
        <a:p>
          <a:pPr>
            <a:lnSpc>
              <a:spcPct val="80000"/>
            </a:lnSpc>
          </a:pPr>
          <a:endParaRPr lang="en-US">
            <a:latin typeface="+mj-lt"/>
          </a:endParaRPr>
        </a:p>
      </dgm:t>
    </dgm:pt>
    <dgm:pt modelId="{3E96DDBC-AD19-473F-9C2B-E59F87929329}">
      <dgm:prSet phldrT="[Text]" custT="1"/>
      <dgm:spPr/>
      <dgm:t>
        <a:bodyPr/>
        <a:lstStyle/>
        <a:p>
          <a:pPr>
            <a:lnSpc>
              <a:spcPct val="80000"/>
            </a:lnSpc>
          </a:pPr>
          <a:r>
            <a:rPr lang="en-US" sz="1400" dirty="0" smtClean="0">
              <a:latin typeface="+mj-lt"/>
            </a:rPr>
            <a:t>Steals ID, credit cards, account details</a:t>
          </a:r>
          <a:endParaRPr lang="en-US" sz="1400" dirty="0">
            <a:latin typeface="+mj-lt"/>
          </a:endParaRPr>
        </a:p>
      </dgm:t>
    </dgm:pt>
    <dgm:pt modelId="{03A8FAF4-E334-493E-A550-60EF6F92F98D}" type="parTrans" cxnId="{B0616D32-D249-4401-9A43-81F2846060AB}">
      <dgm:prSet/>
      <dgm:spPr/>
      <dgm:t>
        <a:bodyPr/>
        <a:lstStyle/>
        <a:p>
          <a:pPr>
            <a:lnSpc>
              <a:spcPct val="80000"/>
            </a:lnSpc>
          </a:pPr>
          <a:endParaRPr lang="en-US">
            <a:latin typeface="+mj-lt"/>
          </a:endParaRPr>
        </a:p>
      </dgm:t>
    </dgm:pt>
    <dgm:pt modelId="{A7EBA15D-DE12-4097-8032-B07875B21623}" type="sibTrans" cxnId="{B0616D32-D249-4401-9A43-81F2846060AB}">
      <dgm:prSet/>
      <dgm:spPr/>
      <dgm:t>
        <a:bodyPr/>
        <a:lstStyle/>
        <a:p>
          <a:pPr>
            <a:lnSpc>
              <a:spcPct val="80000"/>
            </a:lnSpc>
          </a:pPr>
          <a:endParaRPr lang="en-US">
            <a:latin typeface="+mj-lt"/>
          </a:endParaRPr>
        </a:p>
      </dgm:t>
    </dgm:pt>
    <dgm:pt modelId="{28680BC2-A8C8-46BC-920F-BADB36A52535}">
      <dgm:prSet phldrT="[Text]" custT="1"/>
      <dgm:spPr/>
      <dgm:t>
        <a:bodyPr/>
        <a:lstStyle/>
        <a:p>
          <a:pPr>
            <a:lnSpc>
              <a:spcPct val="80000"/>
            </a:lnSpc>
          </a:pPr>
          <a:r>
            <a:rPr lang="en-US" sz="1400" dirty="0" smtClean="0">
              <a:latin typeface="+mj-lt"/>
            </a:rPr>
            <a:t>Exploits specific banks &amp; their vulnerabilities</a:t>
          </a:r>
          <a:endParaRPr lang="en-US" sz="1400" dirty="0">
            <a:latin typeface="+mj-lt"/>
          </a:endParaRPr>
        </a:p>
      </dgm:t>
    </dgm:pt>
    <dgm:pt modelId="{3A101410-1AFA-45CE-9019-EDB53BEFF9CC}" type="parTrans" cxnId="{B0A8ECC9-22F0-47D0-90AE-CFCA370FB126}">
      <dgm:prSet/>
      <dgm:spPr/>
      <dgm:t>
        <a:bodyPr/>
        <a:lstStyle/>
        <a:p>
          <a:pPr>
            <a:lnSpc>
              <a:spcPct val="80000"/>
            </a:lnSpc>
          </a:pPr>
          <a:endParaRPr lang="en-US">
            <a:latin typeface="+mj-lt"/>
          </a:endParaRPr>
        </a:p>
      </dgm:t>
    </dgm:pt>
    <dgm:pt modelId="{DA4A62F7-02C4-42EB-87B7-99672A9F89CE}" type="sibTrans" cxnId="{B0A8ECC9-22F0-47D0-90AE-CFCA370FB126}">
      <dgm:prSet/>
      <dgm:spPr/>
      <dgm:t>
        <a:bodyPr/>
        <a:lstStyle/>
        <a:p>
          <a:pPr>
            <a:lnSpc>
              <a:spcPct val="80000"/>
            </a:lnSpc>
          </a:pPr>
          <a:endParaRPr lang="en-US">
            <a:latin typeface="+mj-lt"/>
          </a:endParaRPr>
        </a:p>
      </dgm:t>
    </dgm:pt>
    <dgm:pt modelId="{BD3FDF7D-2812-45E3-AD12-BFC8133165B8}">
      <dgm:prSet phldrT="[Text]" custT="1"/>
      <dgm:spPr/>
      <dgm:t>
        <a:bodyPr/>
        <a:lstStyle/>
        <a:p>
          <a:pPr>
            <a:lnSpc>
              <a:spcPct val="80000"/>
            </a:lnSpc>
          </a:pPr>
          <a:r>
            <a:rPr lang="en-US" sz="1400" dirty="0" smtClean="0">
              <a:latin typeface="+mj-lt"/>
            </a:rPr>
            <a:t>Attacks take weeks to years</a:t>
          </a:r>
          <a:endParaRPr lang="en-US" sz="1400" dirty="0">
            <a:latin typeface="+mj-lt"/>
          </a:endParaRPr>
        </a:p>
      </dgm:t>
    </dgm:pt>
    <dgm:pt modelId="{50BD4D0C-1D2B-4B32-887E-C536AF6289C9}" type="parTrans" cxnId="{6F1379E4-CCBF-4DBB-BA0D-58ED1460D02E}">
      <dgm:prSet/>
      <dgm:spPr/>
      <dgm:t>
        <a:bodyPr/>
        <a:lstStyle/>
        <a:p>
          <a:pPr>
            <a:lnSpc>
              <a:spcPct val="80000"/>
            </a:lnSpc>
          </a:pPr>
          <a:endParaRPr lang="en-US">
            <a:latin typeface="+mj-lt"/>
          </a:endParaRPr>
        </a:p>
      </dgm:t>
    </dgm:pt>
    <dgm:pt modelId="{E09F253A-2B56-4233-97C3-77E28065FD59}" type="sibTrans" cxnId="{6F1379E4-CCBF-4DBB-BA0D-58ED1460D02E}">
      <dgm:prSet/>
      <dgm:spPr/>
      <dgm:t>
        <a:bodyPr/>
        <a:lstStyle/>
        <a:p>
          <a:pPr>
            <a:lnSpc>
              <a:spcPct val="80000"/>
            </a:lnSpc>
          </a:pPr>
          <a:endParaRPr lang="en-US">
            <a:latin typeface="+mj-lt"/>
          </a:endParaRPr>
        </a:p>
      </dgm:t>
    </dgm:pt>
    <dgm:pt modelId="{BB10F820-99A3-4F33-9893-9C40855B1702}">
      <dgm:prSet phldrT="[Text]" custT="1"/>
      <dgm:spPr/>
      <dgm:t>
        <a:bodyPr/>
        <a:lstStyle/>
        <a:p>
          <a:pPr>
            <a:lnSpc>
              <a:spcPct val="80000"/>
            </a:lnSpc>
          </a:pPr>
          <a:r>
            <a:rPr lang="en-US" sz="1400" dirty="0" smtClean="0">
              <a:latin typeface="+mj-lt"/>
            </a:rPr>
            <a:t>Criminal eMarketplace – authors, stealers, mules, etc.</a:t>
          </a:r>
          <a:endParaRPr lang="en-US" sz="1400" dirty="0">
            <a:latin typeface="+mj-lt"/>
          </a:endParaRPr>
        </a:p>
      </dgm:t>
    </dgm:pt>
    <dgm:pt modelId="{A8B83C5B-4CBB-4732-B7AA-872A5A1AEBFA}" type="parTrans" cxnId="{B50BBCAA-4750-47B6-A2B4-BEC0DB419CA6}">
      <dgm:prSet/>
      <dgm:spPr/>
      <dgm:t>
        <a:bodyPr/>
        <a:lstStyle/>
        <a:p>
          <a:pPr>
            <a:lnSpc>
              <a:spcPct val="80000"/>
            </a:lnSpc>
          </a:pPr>
          <a:endParaRPr lang="en-US">
            <a:latin typeface="+mj-lt"/>
          </a:endParaRPr>
        </a:p>
      </dgm:t>
    </dgm:pt>
    <dgm:pt modelId="{B9090426-CB24-4E0C-8EF4-312662E1B0DD}" type="sibTrans" cxnId="{B50BBCAA-4750-47B6-A2B4-BEC0DB419CA6}">
      <dgm:prSet/>
      <dgm:spPr/>
      <dgm:t>
        <a:bodyPr/>
        <a:lstStyle/>
        <a:p>
          <a:pPr>
            <a:lnSpc>
              <a:spcPct val="80000"/>
            </a:lnSpc>
          </a:pPr>
          <a:endParaRPr lang="en-US">
            <a:latin typeface="+mj-lt"/>
          </a:endParaRPr>
        </a:p>
      </dgm:t>
    </dgm:pt>
    <dgm:pt modelId="{FB537156-4094-45E6-BE5E-CA8F42ABF590}">
      <dgm:prSet phldrT="[Text]" custT="1"/>
      <dgm:spPr/>
      <dgm:t>
        <a:bodyPr/>
        <a:lstStyle/>
        <a:p>
          <a:pPr>
            <a:lnSpc>
              <a:spcPct val="80000"/>
            </a:lnSpc>
          </a:pPr>
          <a:r>
            <a:rPr lang="en-US" sz="1400" dirty="0" smtClean="0">
              <a:latin typeface="+mj-lt"/>
            </a:rPr>
            <a:t>Membership or referral access only</a:t>
          </a:r>
          <a:endParaRPr lang="en-US" sz="1400" dirty="0">
            <a:latin typeface="+mj-lt"/>
          </a:endParaRPr>
        </a:p>
      </dgm:t>
    </dgm:pt>
    <dgm:pt modelId="{96EB4C81-BAB1-4676-A26F-CDA948F6BB6E}" type="parTrans" cxnId="{0E298B80-7843-4226-B187-426EFB7B2B68}">
      <dgm:prSet/>
      <dgm:spPr/>
      <dgm:t>
        <a:bodyPr/>
        <a:lstStyle/>
        <a:p>
          <a:pPr>
            <a:lnSpc>
              <a:spcPct val="80000"/>
            </a:lnSpc>
          </a:pPr>
          <a:endParaRPr lang="en-US">
            <a:latin typeface="+mj-lt"/>
          </a:endParaRPr>
        </a:p>
      </dgm:t>
    </dgm:pt>
    <dgm:pt modelId="{C1875980-D012-483A-B627-F55CDE9F5084}" type="sibTrans" cxnId="{0E298B80-7843-4226-B187-426EFB7B2B68}">
      <dgm:prSet/>
      <dgm:spPr/>
      <dgm:t>
        <a:bodyPr/>
        <a:lstStyle/>
        <a:p>
          <a:pPr>
            <a:lnSpc>
              <a:spcPct val="80000"/>
            </a:lnSpc>
          </a:pPr>
          <a:endParaRPr lang="en-US">
            <a:latin typeface="+mj-lt"/>
          </a:endParaRPr>
        </a:p>
      </dgm:t>
    </dgm:pt>
    <dgm:pt modelId="{AD367CCD-0A14-4D4F-901F-EA409FFD7F86}">
      <dgm:prSet phldrT="[Text]" custT="1"/>
      <dgm:spPr/>
      <dgm:t>
        <a:bodyPr/>
        <a:lstStyle/>
        <a:p>
          <a:pPr>
            <a:lnSpc>
              <a:spcPct val="80000"/>
            </a:lnSpc>
          </a:pPr>
          <a:r>
            <a:rPr lang="en-US" sz="1400" dirty="0" smtClean="0">
              <a:latin typeface="+mj-lt"/>
            </a:rPr>
            <a:t>Attacks take days</a:t>
          </a:r>
          <a:endParaRPr lang="en-US" sz="1400" dirty="0">
            <a:latin typeface="+mj-lt"/>
          </a:endParaRPr>
        </a:p>
      </dgm:t>
    </dgm:pt>
    <dgm:pt modelId="{0DC412D4-2C4A-4A32-8339-BC0AED51E421}" type="parTrans" cxnId="{C4BF18D6-898E-44D1-93DD-F2E75D8857D4}">
      <dgm:prSet/>
      <dgm:spPr/>
      <dgm:t>
        <a:bodyPr/>
        <a:lstStyle/>
        <a:p>
          <a:pPr>
            <a:lnSpc>
              <a:spcPct val="80000"/>
            </a:lnSpc>
          </a:pPr>
          <a:endParaRPr lang="en-US">
            <a:latin typeface="+mj-lt"/>
          </a:endParaRPr>
        </a:p>
      </dgm:t>
    </dgm:pt>
    <dgm:pt modelId="{4B45C614-9D60-4651-8024-D0A1168CED53}" type="sibTrans" cxnId="{C4BF18D6-898E-44D1-93DD-F2E75D8857D4}">
      <dgm:prSet/>
      <dgm:spPr/>
      <dgm:t>
        <a:bodyPr/>
        <a:lstStyle/>
        <a:p>
          <a:pPr>
            <a:lnSpc>
              <a:spcPct val="80000"/>
            </a:lnSpc>
          </a:pPr>
          <a:endParaRPr lang="en-US">
            <a:latin typeface="+mj-lt"/>
          </a:endParaRPr>
        </a:p>
      </dgm:t>
    </dgm:pt>
    <dgm:pt modelId="{B1E9E57A-CBC8-4B60-9DAD-B570925B2F25}">
      <dgm:prSet phldrT="[Text]" custT="1"/>
      <dgm:spPr/>
      <dgm:t>
        <a:bodyPr/>
        <a:lstStyle/>
        <a:p>
          <a:pPr>
            <a:lnSpc>
              <a:spcPct val="80000"/>
            </a:lnSpc>
          </a:pPr>
          <a:r>
            <a:rPr lang="en-US" sz="1400" dirty="0" smtClean="0">
              <a:latin typeface="+mj-lt"/>
            </a:rPr>
            <a:t>Attacks take days</a:t>
          </a:r>
          <a:endParaRPr lang="en-US" sz="1400" dirty="0">
            <a:latin typeface="+mj-lt"/>
          </a:endParaRPr>
        </a:p>
      </dgm:t>
    </dgm:pt>
    <dgm:pt modelId="{DF58FA70-8DB2-4C06-93D1-F2DA51BDF7B9}" type="parTrans" cxnId="{F062F868-037A-4C75-B2A4-CE6BA09CF17C}">
      <dgm:prSet/>
      <dgm:spPr/>
      <dgm:t>
        <a:bodyPr/>
        <a:lstStyle/>
        <a:p>
          <a:pPr>
            <a:lnSpc>
              <a:spcPct val="80000"/>
            </a:lnSpc>
          </a:pPr>
          <a:endParaRPr lang="en-US">
            <a:latin typeface="+mj-lt"/>
          </a:endParaRPr>
        </a:p>
      </dgm:t>
    </dgm:pt>
    <dgm:pt modelId="{1E500220-361F-4471-A628-8A7796BF6899}" type="sibTrans" cxnId="{F062F868-037A-4C75-B2A4-CE6BA09CF17C}">
      <dgm:prSet/>
      <dgm:spPr/>
      <dgm:t>
        <a:bodyPr/>
        <a:lstStyle/>
        <a:p>
          <a:pPr>
            <a:lnSpc>
              <a:spcPct val="80000"/>
            </a:lnSpc>
          </a:pPr>
          <a:endParaRPr lang="en-US">
            <a:latin typeface="+mj-lt"/>
          </a:endParaRPr>
        </a:p>
      </dgm:t>
    </dgm:pt>
    <dgm:pt modelId="{69DF25C9-2318-448A-91DA-73211FE148F8}">
      <dgm:prSet phldrT="[Text]" custT="1"/>
      <dgm:spPr/>
      <dgm:t>
        <a:bodyPr/>
        <a:lstStyle/>
        <a:p>
          <a:pPr>
            <a:lnSpc>
              <a:spcPct val="80000"/>
            </a:lnSpc>
          </a:pPr>
          <a:r>
            <a:rPr lang="en-US" sz="1400" dirty="0" smtClean="0">
              <a:latin typeface="+mj-lt"/>
            </a:rPr>
            <a:t>Targets specific companies or industries</a:t>
          </a:r>
          <a:endParaRPr lang="en-US" sz="1400" dirty="0">
            <a:latin typeface="+mj-lt"/>
          </a:endParaRPr>
        </a:p>
      </dgm:t>
    </dgm:pt>
    <dgm:pt modelId="{FB57FAB3-4466-4C27-ACE8-F9BC96FFCFCD}" type="parTrans" cxnId="{5DB9BAD5-750A-43FE-8568-91FAD0C3C1DB}">
      <dgm:prSet/>
      <dgm:spPr/>
      <dgm:t>
        <a:bodyPr/>
        <a:lstStyle/>
        <a:p>
          <a:pPr>
            <a:lnSpc>
              <a:spcPct val="80000"/>
            </a:lnSpc>
          </a:pPr>
          <a:endParaRPr lang="en-US">
            <a:latin typeface="+mj-lt"/>
          </a:endParaRPr>
        </a:p>
      </dgm:t>
    </dgm:pt>
    <dgm:pt modelId="{E089FFB4-F5EF-4A34-9F71-AC5465D77BB2}" type="sibTrans" cxnId="{5DB9BAD5-750A-43FE-8568-91FAD0C3C1DB}">
      <dgm:prSet/>
      <dgm:spPr/>
      <dgm:t>
        <a:bodyPr/>
        <a:lstStyle/>
        <a:p>
          <a:pPr>
            <a:lnSpc>
              <a:spcPct val="80000"/>
            </a:lnSpc>
          </a:pPr>
          <a:endParaRPr lang="en-US">
            <a:latin typeface="+mj-lt"/>
          </a:endParaRPr>
        </a:p>
      </dgm:t>
    </dgm:pt>
    <dgm:pt modelId="{18A64E1A-88E0-4E2E-A54C-4FD50629B285}">
      <dgm:prSet phldrT="[Text]" custT="1"/>
      <dgm:spPr/>
      <dgm:t>
        <a:bodyPr/>
        <a:lstStyle/>
        <a:p>
          <a:pPr>
            <a:lnSpc>
              <a:spcPct val="80000"/>
            </a:lnSpc>
          </a:pPr>
          <a:r>
            <a:rPr lang="en-US" sz="1400" dirty="0" smtClean="0">
              <a:latin typeface="+mj-lt"/>
            </a:rPr>
            <a:t>High expertise (eg. writing)</a:t>
          </a:r>
          <a:endParaRPr lang="en-US" sz="1400" dirty="0">
            <a:latin typeface="+mj-lt"/>
          </a:endParaRPr>
        </a:p>
      </dgm:t>
    </dgm:pt>
    <dgm:pt modelId="{A4D0B862-0F05-4B01-B143-DBBC2F043F3A}" type="parTrans" cxnId="{6FF08915-3E81-4BAA-8B94-E4EBE9CBD2B0}">
      <dgm:prSet/>
      <dgm:spPr/>
      <dgm:t>
        <a:bodyPr/>
        <a:lstStyle/>
        <a:p>
          <a:pPr>
            <a:lnSpc>
              <a:spcPct val="80000"/>
            </a:lnSpc>
          </a:pPr>
          <a:endParaRPr lang="en-US">
            <a:latin typeface="+mj-lt"/>
          </a:endParaRPr>
        </a:p>
      </dgm:t>
    </dgm:pt>
    <dgm:pt modelId="{46EF07DF-240B-4B58-AF75-8D4826D02A53}" type="sibTrans" cxnId="{6FF08915-3E81-4BAA-8B94-E4EBE9CBD2B0}">
      <dgm:prSet/>
      <dgm:spPr/>
      <dgm:t>
        <a:bodyPr/>
        <a:lstStyle/>
        <a:p>
          <a:pPr>
            <a:lnSpc>
              <a:spcPct val="80000"/>
            </a:lnSpc>
          </a:pPr>
          <a:endParaRPr lang="en-US">
            <a:latin typeface="+mj-lt"/>
          </a:endParaRPr>
        </a:p>
      </dgm:t>
    </dgm:pt>
    <dgm:pt modelId="{68EE04E1-4F23-4476-98C9-161D4A032EF7}">
      <dgm:prSet phldrT="[Text]" custT="1"/>
      <dgm:spPr/>
      <dgm:t>
        <a:bodyPr/>
        <a:lstStyle/>
        <a:p>
          <a:pPr>
            <a:lnSpc>
              <a:spcPct val="80000"/>
            </a:lnSpc>
          </a:pPr>
          <a:r>
            <a:rPr lang="en-US" sz="1400" dirty="0" smtClean="0">
              <a:latin typeface="+mj-lt"/>
            </a:rPr>
            <a:t>Global Bots &amp; C2</a:t>
          </a:r>
          <a:endParaRPr lang="en-US" sz="1400" dirty="0">
            <a:latin typeface="+mj-lt"/>
          </a:endParaRPr>
        </a:p>
      </dgm:t>
    </dgm:pt>
    <dgm:pt modelId="{76437D9E-BCD3-4E90-BEB5-9E92920D7CF4}" type="parTrans" cxnId="{D453BC74-34B6-4461-859E-C14E5BDD3C7C}">
      <dgm:prSet/>
      <dgm:spPr/>
      <dgm:t>
        <a:bodyPr/>
        <a:lstStyle/>
        <a:p>
          <a:pPr>
            <a:lnSpc>
              <a:spcPct val="80000"/>
            </a:lnSpc>
          </a:pPr>
          <a:endParaRPr lang="en-US">
            <a:latin typeface="+mj-lt"/>
          </a:endParaRPr>
        </a:p>
      </dgm:t>
    </dgm:pt>
    <dgm:pt modelId="{2BB45235-C2AD-4F05-A5F1-249DAA7EF054}" type="sibTrans" cxnId="{D453BC74-34B6-4461-859E-C14E5BDD3C7C}">
      <dgm:prSet/>
      <dgm:spPr/>
      <dgm:t>
        <a:bodyPr/>
        <a:lstStyle/>
        <a:p>
          <a:pPr>
            <a:lnSpc>
              <a:spcPct val="80000"/>
            </a:lnSpc>
          </a:pPr>
          <a:endParaRPr lang="en-US">
            <a:latin typeface="+mj-lt"/>
          </a:endParaRPr>
        </a:p>
      </dgm:t>
    </dgm:pt>
    <dgm:pt modelId="{7E34497D-FA52-4338-9A19-EBF965C11EA3}">
      <dgm:prSet phldrT="[Text]" custT="1"/>
      <dgm:spPr/>
      <dgm:t>
        <a:bodyPr/>
        <a:lstStyle/>
        <a:p>
          <a:pPr>
            <a:lnSpc>
              <a:spcPct val="80000"/>
            </a:lnSpc>
          </a:pPr>
          <a:r>
            <a:rPr lang="en-US" sz="1400" dirty="0" smtClean="0">
              <a:latin typeface="+mj-lt"/>
            </a:rPr>
            <a:t>Individuals, organize hacktivism, or governments </a:t>
          </a:r>
        </a:p>
      </dgm:t>
    </dgm:pt>
    <dgm:pt modelId="{0BCCB387-B3FE-4DE7-8786-DC6CBF3A1885}" type="parTrans" cxnId="{318C9F62-4851-468B-871D-E44C2094C346}">
      <dgm:prSet/>
      <dgm:spPr/>
      <dgm:t>
        <a:bodyPr/>
        <a:lstStyle/>
        <a:p>
          <a:pPr>
            <a:lnSpc>
              <a:spcPct val="80000"/>
            </a:lnSpc>
          </a:pPr>
          <a:endParaRPr lang="en-US">
            <a:latin typeface="+mj-lt"/>
          </a:endParaRPr>
        </a:p>
      </dgm:t>
    </dgm:pt>
    <dgm:pt modelId="{BAFA6018-CB14-4EB9-8F0F-FE69DC7DBC8D}" type="sibTrans" cxnId="{318C9F62-4851-468B-871D-E44C2094C346}">
      <dgm:prSet/>
      <dgm:spPr/>
      <dgm:t>
        <a:bodyPr/>
        <a:lstStyle/>
        <a:p>
          <a:pPr>
            <a:lnSpc>
              <a:spcPct val="80000"/>
            </a:lnSpc>
          </a:pPr>
          <a:endParaRPr lang="en-US">
            <a:latin typeface="+mj-lt"/>
          </a:endParaRPr>
        </a:p>
      </dgm:t>
    </dgm:pt>
    <dgm:pt modelId="{28A6BA33-3D3A-4CA8-957D-F6A962DE7F47}">
      <dgm:prSet phldrT="[Text]" custT="1"/>
      <dgm:spPr/>
      <dgm:t>
        <a:bodyPr/>
        <a:lstStyle/>
        <a:p>
          <a:pPr>
            <a:lnSpc>
              <a:spcPct val="80000"/>
            </a:lnSpc>
          </a:pPr>
          <a:r>
            <a:rPr lang="en-US" sz="1400" b="1" dirty="0" smtClean="0">
              <a:latin typeface="+mj-lt"/>
            </a:rPr>
            <a:t>Spear Phishing, Exploit Kits, Trojans, MaaS</a:t>
          </a:r>
          <a:endParaRPr lang="en-US" sz="1400" b="1" dirty="0">
            <a:latin typeface="+mj-lt"/>
          </a:endParaRPr>
        </a:p>
      </dgm:t>
    </dgm:pt>
    <dgm:pt modelId="{C1F80712-9B79-408B-BEFA-94E9DACB51B4}" type="parTrans" cxnId="{C952D5E2-B53E-477D-8D2B-67BFEFBDF902}">
      <dgm:prSet/>
      <dgm:spPr/>
      <dgm:t>
        <a:bodyPr/>
        <a:lstStyle/>
        <a:p>
          <a:endParaRPr lang="en-US">
            <a:latin typeface="+mj-lt"/>
          </a:endParaRPr>
        </a:p>
      </dgm:t>
    </dgm:pt>
    <dgm:pt modelId="{2BB5AC09-1812-4334-9318-2A4D58A0282C}" type="sibTrans" cxnId="{C952D5E2-B53E-477D-8D2B-67BFEFBDF902}">
      <dgm:prSet/>
      <dgm:spPr/>
      <dgm:t>
        <a:bodyPr/>
        <a:lstStyle/>
        <a:p>
          <a:endParaRPr lang="en-US">
            <a:latin typeface="+mj-lt"/>
          </a:endParaRPr>
        </a:p>
      </dgm:t>
    </dgm:pt>
    <dgm:pt modelId="{4A2BFF06-C6B0-4A8D-BFCC-6300B79AA4E0}">
      <dgm:prSet phldrT="[Text]" custT="1"/>
      <dgm:spPr/>
      <dgm:t>
        <a:bodyPr/>
        <a:lstStyle/>
        <a:p>
          <a:pPr>
            <a:lnSpc>
              <a:spcPct val="80000"/>
            </a:lnSpc>
          </a:pPr>
          <a:r>
            <a:rPr lang="en-US" sz="1400" b="1" dirty="0" smtClean="0">
              <a:latin typeface="+mj-lt"/>
            </a:rPr>
            <a:t>Spear Phishing, Exploit Kits, Trojans, Malware</a:t>
          </a:r>
          <a:endParaRPr lang="en-US" sz="1400" b="1" dirty="0">
            <a:latin typeface="+mj-lt"/>
          </a:endParaRPr>
        </a:p>
      </dgm:t>
    </dgm:pt>
    <dgm:pt modelId="{7F30081E-DAC3-46AF-BD35-586B2F6F6610}" type="parTrans" cxnId="{966B3F13-FEE9-40D4-B9DA-17AC7EB6FEEC}">
      <dgm:prSet/>
      <dgm:spPr/>
      <dgm:t>
        <a:bodyPr/>
        <a:lstStyle/>
        <a:p>
          <a:endParaRPr lang="en-US">
            <a:latin typeface="+mj-lt"/>
          </a:endParaRPr>
        </a:p>
      </dgm:t>
    </dgm:pt>
    <dgm:pt modelId="{AE074EE7-3B4D-4DED-90D7-4B5B87C448BC}" type="sibTrans" cxnId="{966B3F13-FEE9-40D4-B9DA-17AC7EB6FEEC}">
      <dgm:prSet/>
      <dgm:spPr/>
      <dgm:t>
        <a:bodyPr/>
        <a:lstStyle/>
        <a:p>
          <a:endParaRPr lang="en-US">
            <a:latin typeface="+mj-lt"/>
          </a:endParaRPr>
        </a:p>
      </dgm:t>
    </dgm:pt>
    <dgm:pt modelId="{E9E3CE03-5DCC-40AF-A748-85B61108D77A}">
      <dgm:prSet phldrT="[Text]" custT="1"/>
      <dgm:spPr/>
      <dgm:t>
        <a:bodyPr/>
        <a:lstStyle/>
        <a:p>
          <a:pPr>
            <a:lnSpc>
              <a:spcPct val="80000"/>
            </a:lnSpc>
          </a:pPr>
          <a:r>
            <a:rPr lang="en-US" sz="1400" b="1" dirty="0" smtClean="0">
              <a:latin typeface="+mj-lt"/>
            </a:rPr>
            <a:t>Scripts written on-the-fly, Malware portfolio</a:t>
          </a:r>
          <a:endParaRPr lang="en-US" sz="1400" b="1" dirty="0">
            <a:latin typeface="+mj-lt"/>
          </a:endParaRPr>
        </a:p>
      </dgm:t>
    </dgm:pt>
    <dgm:pt modelId="{F8747A5A-249E-467D-9BC8-707300F5BC42}" type="parTrans" cxnId="{E587C0AF-FF25-4349-A82C-A341A9579758}">
      <dgm:prSet/>
      <dgm:spPr/>
      <dgm:t>
        <a:bodyPr/>
        <a:lstStyle/>
        <a:p>
          <a:endParaRPr lang="en-US">
            <a:latin typeface="+mj-lt"/>
          </a:endParaRPr>
        </a:p>
      </dgm:t>
    </dgm:pt>
    <dgm:pt modelId="{90CC1EFE-B166-4A4F-AF75-4CBB49DAD798}" type="sibTrans" cxnId="{E587C0AF-FF25-4349-A82C-A341A9579758}">
      <dgm:prSet/>
      <dgm:spPr/>
      <dgm:t>
        <a:bodyPr/>
        <a:lstStyle/>
        <a:p>
          <a:endParaRPr lang="en-US">
            <a:latin typeface="+mj-lt"/>
          </a:endParaRPr>
        </a:p>
      </dgm:t>
    </dgm:pt>
    <dgm:pt modelId="{036953D9-35AB-47B0-8E15-3C22B2B6B9EF}">
      <dgm:prSet phldrT="[Text]" custT="1"/>
      <dgm:spPr/>
      <dgm:t>
        <a:bodyPr/>
        <a:lstStyle/>
        <a:p>
          <a:pPr>
            <a:lnSpc>
              <a:spcPct val="80000"/>
            </a:lnSpc>
          </a:pPr>
          <a:r>
            <a:rPr lang="en-US" sz="1400" dirty="0" smtClean="0">
              <a:latin typeface="+mj-lt"/>
            </a:rPr>
            <a:t>APT, Advanced Persistent Threats</a:t>
          </a:r>
          <a:endParaRPr lang="en-US" sz="1400" dirty="0">
            <a:latin typeface="+mj-lt"/>
          </a:endParaRPr>
        </a:p>
      </dgm:t>
    </dgm:pt>
    <dgm:pt modelId="{A768064D-3A0C-4AEB-B8EB-318489120CDD}" type="sibTrans" cxnId="{08E239B2-B72D-4B93-B43D-1687D28D84E4}">
      <dgm:prSet/>
      <dgm:spPr/>
      <dgm:t>
        <a:bodyPr/>
        <a:lstStyle/>
        <a:p>
          <a:pPr>
            <a:lnSpc>
              <a:spcPct val="80000"/>
            </a:lnSpc>
          </a:pPr>
          <a:endParaRPr lang="en-US">
            <a:latin typeface="+mj-lt"/>
          </a:endParaRPr>
        </a:p>
      </dgm:t>
    </dgm:pt>
    <dgm:pt modelId="{10A38E67-5CBF-4CF0-8C58-199DAEF908DD}" type="parTrans" cxnId="{08E239B2-B72D-4B93-B43D-1687D28D84E4}">
      <dgm:prSet/>
      <dgm:spPr/>
      <dgm:t>
        <a:bodyPr/>
        <a:lstStyle/>
        <a:p>
          <a:pPr>
            <a:lnSpc>
              <a:spcPct val="80000"/>
            </a:lnSpc>
          </a:pPr>
          <a:endParaRPr lang="en-US">
            <a:latin typeface="+mj-lt"/>
          </a:endParaRPr>
        </a:p>
      </dgm:t>
    </dgm:pt>
    <dgm:pt modelId="{9AEA66A6-5E21-4B06-B41F-60EC1C41AD26}" type="pres">
      <dgm:prSet presAssocID="{8D071BF7-9579-4E2B-B55C-0CDBEC78500D}" presName="layout" presStyleCnt="0">
        <dgm:presLayoutVars>
          <dgm:chMax/>
          <dgm:chPref/>
          <dgm:dir/>
          <dgm:resizeHandles/>
        </dgm:presLayoutVars>
      </dgm:prSet>
      <dgm:spPr/>
      <dgm:t>
        <a:bodyPr/>
        <a:lstStyle/>
        <a:p>
          <a:endParaRPr lang="en-US"/>
        </a:p>
      </dgm:t>
    </dgm:pt>
    <dgm:pt modelId="{2B2C6AD0-CC03-4389-9161-DAC3D60BB653}" type="pres">
      <dgm:prSet presAssocID="{F3513A73-9026-42E4-88CD-198760BCB42F}" presName="root" presStyleCnt="0">
        <dgm:presLayoutVars>
          <dgm:chMax/>
          <dgm:chPref/>
        </dgm:presLayoutVars>
      </dgm:prSet>
      <dgm:spPr/>
    </dgm:pt>
    <dgm:pt modelId="{C68DE66D-4628-406F-9F2E-7DF378082C16}" type="pres">
      <dgm:prSet presAssocID="{F3513A73-9026-42E4-88CD-198760BCB42F}" presName="rootComposite" presStyleCnt="0">
        <dgm:presLayoutVars/>
      </dgm:prSet>
      <dgm:spPr/>
    </dgm:pt>
    <dgm:pt modelId="{BCD939F2-7D80-463E-873B-36AB66A3E2B5}" type="pres">
      <dgm:prSet presAssocID="{F3513A73-9026-42E4-88CD-198760BCB42F}" presName="ParentAccent" presStyleLbl="alignNode1" presStyleIdx="0" presStyleCnt="3" custScaleX="105757" custScaleY="209740" custLinFactNeighborX="3782"/>
      <dgm:spPr/>
      <dgm:t>
        <a:bodyPr/>
        <a:lstStyle/>
        <a:p>
          <a:endParaRPr lang="en-US"/>
        </a:p>
      </dgm:t>
    </dgm:pt>
    <dgm:pt modelId="{2283F370-3D88-4117-BE0D-603845834BE0}" type="pres">
      <dgm:prSet presAssocID="{F3513A73-9026-42E4-88CD-198760BCB42F}" presName="ParentSmallAccent" presStyleLbl="fgAcc1" presStyleIdx="0" presStyleCnt="3" custLinFactNeighborX="51488"/>
      <dgm:spPr>
        <a:noFill/>
        <a:ln>
          <a:noFill/>
        </a:ln>
      </dgm:spPr>
      <dgm:t>
        <a:bodyPr/>
        <a:lstStyle/>
        <a:p>
          <a:endParaRPr lang="en-US"/>
        </a:p>
      </dgm:t>
    </dgm:pt>
    <dgm:pt modelId="{FDFEDA03-2310-4B1F-9C77-71A55C7554EF}" type="pres">
      <dgm:prSet presAssocID="{F3513A73-9026-42E4-88CD-198760BCB42F}" presName="Parent" presStyleLbl="revTx" presStyleIdx="0" presStyleCnt="24" custLinFactNeighborX="17021" custLinFactNeighborY="84802">
        <dgm:presLayoutVars>
          <dgm:chMax/>
          <dgm:chPref val="4"/>
          <dgm:bulletEnabled val="1"/>
        </dgm:presLayoutVars>
      </dgm:prSet>
      <dgm:spPr/>
      <dgm:t>
        <a:bodyPr/>
        <a:lstStyle/>
        <a:p>
          <a:endParaRPr lang="en-US"/>
        </a:p>
      </dgm:t>
    </dgm:pt>
    <dgm:pt modelId="{7566A314-57AC-4314-BAA9-744FD29835E7}" type="pres">
      <dgm:prSet presAssocID="{F3513A73-9026-42E4-88CD-198760BCB42F}" presName="childShape" presStyleCnt="0">
        <dgm:presLayoutVars>
          <dgm:chMax val="0"/>
          <dgm:chPref val="0"/>
        </dgm:presLayoutVars>
      </dgm:prSet>
      <dgm:spPr/>
    </dgm:pt>
    <dgm:pt modelId="{70BC0076-51D5-4B12-A0B9-B2E435306C5F}" type="pres">
      <dgm:prSet presAssocID="{28A6BA33-3D3A-4CA8-957D-F6A962DE7F47}" presName="childComposite" presStyleCnt="0">
        <dgm:presLayoutVars>
          <dgm:chMax val="0"/>
          <dgm:chPref val="0"/>
        </dgm:presLayoutVars>
      </dgm:prSet>
      <dgm:spPr/>
    </dgm:pt>
    <dgm:pt modelId="{FD8DBAE1-8156-4AAE-8ABA-F44F679A0ECC}" type="pres">
      <dgm:prSet presAssocID="{28A6BA33-3D3A-4CA8-957D-F6A962DE7F47}" presName="ChildAccent" presStyleLbl="solidFgAcc1" presStyleIdx="0" presStyleCnt="21" custLinFactNeighborX="45884"/>
      <dgm:spPr/>
    </dgm:pt>
    <dgm:pt modelId="{57A2932D-0572-4A53-B2C5-5BB84881B463}" type="pres">
      <dgm:prSet presAssocID="{28A6BA33-3D3A-4CA8-957D-F6A962DE7F47}" presName="Child" presStyleLbl="revTx" presStyleIdx="1" presStyleCnt="24" custScaleX="93374" custLinFactNeighborX="2072">
        <dgm:presLayoutVars>
          <dgm:chMax val="0"/>
          <dgm:chPref val="0"/>
          <dgm:bulletEnabled val="1"/>
        </dgm:presLayoutVars>
      </dgm:prSet>
      <dgm:spPr/>
      <dgm:t>
        <a:bodyPr/>
        <a:lstStyle/>
        <a:p>
          <a:endParaRPr lang="en-US"/>
        </a:p>
      </dgm:t>
    </dgm:pt>
    <dgm:pt modelId="{3F60EDBA-9DA9-4360-B3F5-D34ECF2CCF0A}" type="pres">
      <dgm:prSet presAssocID="{68EE04E1-4F23-4476-98C9-161D4A032EF7}" presName="childComposite" presStyleCnt="0">
        <dgm:presLayoutVars>
          <dgm:chMax val="0"/>
          <dgm:chPref val="0"/>
        </dgm:presLayoutVars>
      </dgm:prSet>
      <dgm:spPr/>
    </dgm:pt>
    <dgm:pt modelId="{30D99FA7-F013-4364-8077-974C8B226774}" type="pres">
      <dgm:prSet presAssocID="{68EE04E1-4F23-4476-98C9-161D4A032EF7}" presName="ChildAccent" presStyleLbl="solidFgAcc1" presStyleIdx="1" presStyleCnt="21" custLinFactNeighborX="97374"/>
      <dgm:spPr>
        <a:prstGeom prst="chevron">
          <a:avLst/>
        </a:prstGeom>
      </dgm:spPr>
    </dgm:pt>
    <dgm:pt modelId="{72AC9DDD-BB10-4467-9571-10C5E44AC950}" type="pres">
      <dgm:prSet presAssocID="{68EE04E1-4F23-4476-98C9-161D4A032EF7}" presName="Child" presStyleLbl="revTx" presStyleIdx="2" presStyleCnt="24" custLinFactNeighborX="7693">
        <dgm:presLayoutVars>
          <dgm:chMax val="0"/>
          <dgm:chPref val="0"/>
          <dgm:bulletEnabled val="1"/>
        </dgm:presLayoutVars>
      </dgm:prSet>
      <dgm:spPr/>
      <dgm:t>
        <a:bodyPr/>
        <a:lstStyle/>
        <a:p>
          <a:endParaRPr lang="en-US"/>
        </a:p>
      </dgm:t>
    </dgm:pt>
    <dgm:pt modelId="{92202C90-D940-4418-A4AA-A3A0DCF18667}" type="pres">
      <dgm:prSet presAssocID="{20507632-B23D-4AE6-A0FA-0BDBC31B0DE8}" presName="childComposite" presStyleCnt="0">
        <dgm:presLayoutVars>
          <dgm:chMax val="0"/>
          <dgm:chPref val="0"/>
        </dgm:presLayoutVars>
      </dgm:prSet>
      <dgm:spPr/>
    </dgm:pt>
    <dgm:pt modelId="{E19A9CC0-4F28-40CE-B9CF-2AD4130C6A96}" type="pres">
      <dgm:prSet presAssocID="{20507632-B23D-4AE6-A0FA-0BDBC31B0DE8}" presName="ChildAccent" presStyleLbl="solidFgAcc1" presStyleIdx="2" presStyleCnt="21" custLinFactNeighborX="97374"/>
      <dgm:spPr>
        <a:prstGeom prst="chevron">
          <a:avLst/>
        </a:prstGeom>
      </dgm:spPr>
    </dgm:pt>
    <dgm:pt modelId="{93468799-15B3-4CE6-BF2D-1EB8BF630B22}" type="pres">
      <dgm:prSet presAssocID="{20507632-B23D-4AE6-A0FA-0BDBC31B0DE8}" presName="Child" presStyleLbl="revTx" presStyleIdx="3" presStyleCnt="24" custLinFactNeighborX="7693">
        <dgm:presLayoutVars>
          <dgm:chMax val="0"/>
          <dgm:chPref val="0"/>
          <dgm:bulletEnabled val="1"/>
        </dgm:presLayoutVars>
      </dgm:prSet>
      <dgm:spPr/>
      <dgm:t>
        <a:bodyPr/>
        <a:lstStyle/>
        <a:p>
          <a:endParaRPr lang="en-US"/>
        </a:p>
      </dgm:t>
    </dgm:pt>
    <dgm:pt modelId="{DCF969E7-B570-4DEF-A83D-14A945C4C62E}" type="pres">
      <dgm:prSet presAssocID="{38BA2339-8E26-48B5-ACC4-09D4BF903ABA}" presName="childComposite" presStyleCnt="0">
        <dgm:presLayoutVars>
          <dgm:chMax val="0"/>
          <dgm:chPref val="0"/>
        </dgm:presLayoutVars>
      </dgm:prSet>
      <dgm:spPr/>
    </dgm:pt>
    <dgm:pt modelId="{7816F4F9-90DD-468F-A523-4190CBDD9E8B}" type="pres">
      <dgm:prSet presAssocID="{38BA2339-8E26-48B5-ACC4-09D4BF903ABA}" presName="ChildAccent" presStyleLbl="solidFgAcc1" presStyleIdx="3" presStyleCnt="21" custLinFactNeighborX="97374"/>
      <dgm:spPr>
        <a:prstGeom prst="chevron">
          <a:avLst/>
        </a:prstGeom>
      </dgm:spPr>
    </dgm:pt>
    <dgm:pt modelId="{2E1CB003-E997-4340-ADEE-B5080707FD95}" type="pres">
      <dgm:prSet presAssocID="{38BA2339-8E26-48B5-ACC4-09D4BF903ABA}" presName="Child" presStyleLbl="revTx" presStyleIdx="4" presStyleCnt="24" custLinFactNeighborX="7693">
        <dgm:presLayoutVars>
          <dgm:chMax val="0"/>
          <dgm:chPref val="0"/>
          <dgm:bulletEnabled val="1"/>
        </dgm:presLayoutVars>
      </dgm:prSet>
      <dgm:spPr/>
      <dgm:t>
        <a:bodyPr/>
        <a:lstStyle/>
        <a:p>
          <a:endParaRPr lang="en-US"/>
        </a:p>
      </dgm:t>
    </dgm:pt>
    <dgm:pt modelId="{7C334883-06DD-4EC5-9A07-8BC31929E430}" type="pres">
      <dgm:prSet presAssocID="{3E96DDBC-AD19-473F-9C2B-E59F87929329}" presName="childComposite" presStyleCnt="0">
        <dgm:presLayoutVars>
          <dgm:chMax val="0"/>
          <dgm:chPref val="0"/>
        </dgm:presLayoutVars>
      </dgm:prSet>
      <dgm:spPr/>
    </dgm:pt>
    <dgm:pt modelId="{2C30FCCA-6BD0-4675-902A-33F1C7652F60}" type="pres">
      <dgm:prSet presAssocID="{3E96DDBC-AD19-473F-9C2B-E59F87929329}" presName="ChildAccent" presStyleLbl="solidFgAcc1" presStyleIdx="4" presStyleCnt="21" custLinFactNeighborX="97374"/>
      <dgm:spPr>
        <a:prstGeom prst="chevron">
          <a:avLst/>
        </a:prstGeom>
      </dgm:spPr>
    </dgm:pt>
    <dgm:pt modelId="{36A501ED-BEDF-4DB9-B8FF-040CB3B9D4BB}" type="pres">
      <dgm:prSet presAssocID="{3E96DDBC-AD19-473F-9C2B-E59F87929329}" presName="Child" presStyleLbl="revTx" presStyleIdx="5" presStyleCnt="24" custLinFactNeighborX="7693">
        <dgm:presLayoutVars>
          <dgm:chMax val="0"/>
          <dgm:chPref val="0"/>
          <dgm:bulletEnabled val="1"/>
        </dgm:presLayoutVars>
      </dgm:prSet>
      <dgm:spPr/>
      <dgm:t>
        <a:bodyPr/>
        <a:lstStyle/>
        <a:p>
          <a:endParaRPr lang="en-US"/>
        </a:p>
      </dgm:t>
    </dgm:pt>
    <dgm:pt modelId="{E560359B-E4C3-46F7-BB2B-07ADFBD9BB07}" type="pres">
      <dgm:prSet presAssocID="{BB10F820-99A3-4F33-9893-9C40855B1702}" presName="childComposite" presStyleCnt="0">
        <dgm:presLayoutVars>
          <dgm:chMax val="0"/>
          <dgm:chPref val="0"/>
        </dgm:presLayoutVars>
      </dgm:prSet>
      <dgm:spPr/>
    </dgm:pt>
    <dgm:pt modelId="{A424603E-1712-4412-8706-786D0126FC48}" type="pres">
      <dgm:prSet presAssocID="{BB10F820-99A3-4F33-9893-9C40855B1702}" presName="ChildAccent" presStyleLbl="solidFgAcc1" presStyleIdx="5" presStyleCnt="21" custLinFactNeighborX="97374"/>
      <dgm:spPr>
        <a:prstGeom prst="chevron">
          <a:avLst/>
        </a:prstGeom>
      </dgm:spPr>
    </dgm:pt>
    <dgm:pt modelId="{4C7AC358-4D64-4AA4-963D-7ACA28C89276}" type="pres">
      <dgm:prSet presAssocID="{BB10F820-99A3-4F33-9893-9C40855B1702}" presName="Child" presStyleLbl="revTx" presStyleIdx="6" presStyleCnt="24" custLinFactNeighborX="7693">
        <dgm:presLayoutVars>
          <dgm:chMax val="0"/>
          <dgm:chPref val="0"/>
          <dgm:bulletEnabled val="1"/>
        </dgm:presLayoutVars>
      </dgm:prSet>
      <dgm:spPr/>
      <dgm:t>
        <a:bodyPr/>
        <a:lstStyle/>
        <a:p>
          <a:endParaRPr lang="en-US"/>
        </a:p>
      </dgm:t>
    </dgm:pt>
    <dgm:pt modelId="{A806ADA0-DC2A-4AE9-8735-F12D57D4EF3E}" type="pres">
      <dgm:prSet presAssocID="{AD367CCD-0A14-4D4F-901F-EA409FFD7F86}" presName="childComposite" presStyleCnt="0">
        <dgm:presLayoutVars>
          <dgm:chMax val="0"/>
          <dgm:chPref val="0"/>
        </dgm:presLayoutVars>
      </dgm:prSet>
      <dgm:spPr/>
    </dgm:pt>
    <dgm:pt modelId="{992408E7-387C-47F3-BF09-41853020C53D}" type="pres">
      <dgm:prSet presAssocID="{AD367CCD-0A14-4D4F-901F-EA409FFD7F86}" presName="ChildAccent" presStyleLbl="solidFgAcc1" presStyleIdx="6" presStyleCnt="21" custLinFactNeighborX="97374"/>
      <dgm:spPr>
        <a:prstGeom prst="chevron">
          <a:avLst/>
        </a:prstGeom>
      </dgm:spPr>
    </dgm:pt>
    <dgm:pt modelId="{0B8990E1-1AC4-40D2-B5A3-1F4AF33F261D}" type="pres">
      <dgm:prSet presAssocID="{AD367CCD-0A14-4D4F-901F-EA409FFD7F86}" presName="Child" presStyleLbl="revTx" presStyleIdx="7" presStyleCnt="24" custLinFactNeighborX="7693">
        <dgm:presLayoutVars>
          <dgm:chMax val="0"/>
          <dgm:chPref val="0"/>
          <dgm:bulletEnabled val="1"/>
        </dgm:presLayoutVars>
      </dgm:prSet>
      <dgm:spPr/>
      <dgm:t>
        <a:bodyPr/>
        <a:lstStyle/>
        <a:p>
          <a:endParaRPr lang="en-US"/>
        </a:p>
      </dgm:t>
    </dgm:pt>
    <dgm:pt modelId="{F14E5BDC-593B-432C-B624-BFFD0EF436E8}" type="pres">
      <dgm:prSet presAssocID="{0FD0566E-8D9F-43FA-A244-CA2760783B2D}" presName="root" presStyleCnt="0">
        <dgm:presLayoutVars>
          <dgm:chMax/>
          <dgm:chPref/>
        </dgm:presLayoutVars>
      </dgm:prSet>
      <dgm:spPr/>
    </dgm:pt>
    <dgm:pt modelId="{F4020FC0-6BF2-4FC5-8089-0672630C039C}" type="pres">
      <dgm:prSet presAssocID="{0FD0566E-8D9F-43FA-A244-CA2760783B2D}" presName="rootComposite" presStyleCnt="0">
        <dgm:presLayoutVars/>
      </dgm:prSet>
      <dgm:spPr/>
    </dgm:pt>
    <dgm:pt modelId="{E250AF39-1EF1-4193-9EA5-BF113CAF625F}" type="pres">
      <dgm:prSet presAssocID="{0FD0566E-8D9F-43FA-A244-CA2760783B2D}" presName="ParentAccent" presStyleLbl="alignNode1" presStyleIdx="1" presStyleCnt="3" custScaleX="93524" custScaleY="209740" custLinFactNeighborX="-964"/>
      <dgm:spPr/>
      <dgm:t>
        <a:bodyPr/>
        <a:lstStyle/>
        <a:p>
          <a:endParaRPr lang="en-US"/>
        </a:p>
      </dgm:t>
    </dgm:pt>
    <dgm:pt modelId="{B77E499A-FA31-4C04-B6FC-B530F1508581}" type="pres">
      <dgm:prSet presAssocID="{0FD0566E-8D9F-43FA-A244-CA2760783B2D}" presName="ParentSmallAccent" presStyleLbl="fgAcc1" presStyleIdx="1" presStyleCnt="3" custLinFactNeighborX="85215"/>
      <dgm:spPr>
        <a:noFill/>
        <a:ln>
          <a:noFill/>
        </a:ln>
      </dgm:spPr>
      <dgm:t>
        <a:bodyPr/>
        <a:lstStyle/>
        <a:p>
          <a:endParaRPr lang="en-US"/>
        </a:p>
      </dgm:t>
    </dgm:pt>
    <dgm:pt modelId="{52E84C1E-957F-40BF-8AC0-447030F6C6CB}" type="pres">
      <dgm:prSet presAssocID="{0FD0566E-8D9F-43FA-A244-CA2760783B2D}" presName="Parent" presStyleLbl="revTx" presStyleIdx="8" presStyleCnt="24" custLinFactNeighborX="15649" custLinFactNeighborY="84802">
        <dgm:presLayoutVars>
          <dgm:chMax/>
          <dgm:chPref val="4"/>
          <dgm:bulletEnabled val="1"/>
        </dgm:presLayoutVars>
      </dgm:prSet>
      <dgm:spPr/>
      <dgm:t>
        <a:bodyPr/>
        <a:lstStyle/>
        <a:p>
          <a:endParaRPr lang="en-US"/>
        </a:p>
      </dgm:t>
    </dgm:pt>
    <dgm:pt modelId="{3AA66B96-EDCE-42F4-89F4-4F578DB44302}" type="pres">
      <dgm:prSet presAssocID="{0FD0566E-8D9F-43FA-A244-CA2760783B2D}" presName="childShape" presStyleCnt="0">
        <dgm:presLayoutVars>
          <dgm:chMax val="0"/>
          <dgm:chPref val="0"/>
        </dgm:presLayoutVars>
      </dgm:prSet>
      <dgm:spPr/>
    </dgm:pt>
    <dgm:pt modelId="{56263257-6DA8-40D3-9521-687149CBEEF9}" type="pres">
      <dgm:prSet presAssocID="{4A2BFF06-C6B0-4A8D-BFCC-6300B79AA4E0}" presName="childComposite" presStyleCnt="0">
        <dgm:presLayoutVars>
          <dgm:chMax val="0"/>
          <dgm:chPref val="0"/>
        </dgm:presLayoutVars>
      </dgm:prSet>
      <dgm:spPr/>
    </dgm:pt>
    <dgm:pt modelId="{4BBC2E19-4F74-4FCB-8763-A97B488D965D}" type="pres">
      <dgm:prSet presAssocID="{4A2BFF06-C6B0-4A8D-BFCC-6300B79AA4E0}" presName="ChildAccent" presStyleLbl="solidFgAcc1" presStyleIdx="7" presStyleCnt="21" custLinFactNeighborX="32776"/>
      <dgm:spPr/>
    </dgm:pt>
    <dgm:pt modelId="{9FB6E4BE-BA49-4CB6-81D0-53CF96DDB94A}" type="pres">
      <dgm:prSet presAssocID="{4A2BFF06-C6B0-4A8D-BFCC-6300B79AA4E0}" presName="Child" presStyleLbl="revTx" presStyleIdx="9" presStyleCnt="24" custScaleX="84747">
        <dgm:presLayoutVars>
          <dgm:chMax val="0"/>
          <dgm:chPref val="0"/>
          <dgm:bulletEnabled val="1"/>
        </dgm:presLayoutVars>
      </dgm:prSet>
      <dgm:spPr/>
      <dgm:t>
        <a:bodyPr/>
        <a:lstStyle/>
        <a:p>
          <a:endParaRPr lang="en-US"/>
        </a:p>
      </dgm:t>
    </dgm:pt>
    <dgm:pt modelId="{F3D18787-7F81-4CFE-9811-FACC0C68C9DD}" type="pres">
      <dgm:prSet presAssocID="{A7BDB839-B579-4DC1-B8BF-6DF8BF0925C4}" presName="childComposite" presStyleCnt="0">
        <dgm:presLayoutVars>
          <dgm:chMax val="0"/>
          <dgm:chPref val="0"/>
        </dgm:presLayoutVars>
      </dgm:prSet>
      <dgm:spPr/>
    </dgm:pt>
    <dgm:pt modelId="{E2110F01-B028-4271-BC33-57B79A348F08}" type="pres">
      <dgm:prSet presAssocID="{A7BDB839-B579-4DC1-B8BF-6DF8BF0925C4}" presName="ChildAccent" presStyleLbl="solidFgAcc1" presStyleIdx="8" presStyleCnt="21" custLinFactNeighborX="72105"/>
      <dgm:spPr>
        <a:prstGeom prst="chevron">
          <a:avLst/>
        </a:prstGeom>
      </dgm:spPr>
    </dgm:pt>
    <dgm:pt modelId="{43AA1B69-227D-43FF-8A87-924407A0E319}" type="pres">
      <dgm:prSet presAssocID="{A7BDB839-B579-4DC1-B8BF-6DF8BF0925C4}" presName="Child" presStyleLbl="revTx" presStyleIdx="10" presStyleCnt="24" custScaleX="89925" custLinFactNeighborX="4144">
        <dgm:presLayoutVars>
          <dgm:chMax val="0"/>
          <dgm:chPref val="0"/>
          <dgm:bulletEnabled val="1"/>
        </dgm:presLayoutVars>
      </dgm:prSet>
      <dgm:spPr/>
      <dgm:t>
        <a:bodyPr/>
        <a:lstStyle/>
        <a:p>
          <a:endParaRPr lang="en-US"/>
        </a:p>
      </dgm:t>
    </dgm:pt>
    <dgm:pt modelId="{41A66918-73F3-48C6-8B3B-39E7C7EE8A44}" type="pres">
      <dgm:prSet presAssocID="{ADABC48D-CB59-4285-B366-EA90B14BBC2E}" presName="childComposite" presStyleCnt="0">
        <dgm:presLayoutVars>
          <dgm:chMax val="0"/>
          <dgm:chPref val="0"/>
        </dgm:presLayoutVars>
      </dgm:prSet>
      <dgm:spPr/>
    </dgm:pt>
    <dgm:pt modelId="{05631496-1C59-4C5F-A9C2-B6EF07EE9BA4}" type="pres">
      <dgm:prSet presAssocID="{ADABC48D-CB59-4285-B366-EA90B14BBC2E}" presName="ChildAccent" presStyleLbl="solidFgAcc1" presStyleIdx="9" presStyleCnt="21" custLinFactNeighborX="72105"/>
      <dgm:spPr>
        <a:prstGeom prst="chevron">
          <a:avLst/>
        </a:prstGeom>
      </dgm:spPr>
    </dgm:pt>
    <dgm:pt modelId="{88694E51-59C4-44B6-BC65-842EE27B1735}" type="pres">
      <dgm:prSet presAssocID="{ADABC48D-CB59-4285-B366-EA90B14BBC2E}" presName="Child" presStyleLbl="revTx" presStyleIdx="11" presStyleCnt="24" custScaleX="89925" custLinFactNeighborX="4660">
        <dgm:presLayoutVars>
          <dgm:chMax val="0"/>
          <dgm:chPref val="0"/>
          <dgm:bulletEnabled val="1"/>
        </dgm:presLayoutVars>
      </dgm:prSet>
      <dgm:spPr/>
      <dgm:t>
        <a:bodyPr/>
        <a:lstStyle/>
        <a:p>
          <a:endParaRPr lang="en-US"/>
        </a:p>
      </dgm:t>
    </dgm:pt>
    <dgm:pt modelId="{BD9DB500-D620-4537-84D5-FEAC364725FD}" type="pres">
      <dgm:prSet presAssocID="{D12708DE-A44F-47FC-AD94-0EE899ABAA10}" presName="childComposite" presStyleCnt="0">
        <dgm:presLayoutVars>
          <dgm:chMax val="0"/>
          <dgm:chPref val="0"/>
        </dgm:presLayoutVars>
      </dgm:prSet>
      <dgm:spPr/>
    </dgm:pt>
    <dgm:pt modelId="{AFF27703-E41E-42C3-BD11-08803EF9C710}" type="pres">
      <dgm:prSet presAssocID="{D12708DE-A44F-47FC-AD94-0EE899ABAA10}" presName="ChildAccent" presStyleLbl="solidFgAcc1" presStyleIdx="10" presStyleCnt="21" custLinFactNeighborX="72105"/>
      <dgm:spPr>
        <a:prstGeom prst="chevron">
          <a:avLst/>
        </a:prstGeom>
      </dgm:spPr>
    </dgm:pt>
    <dgm:pt modelId="{4F488CD7-5670-4B83-B236-17419A12A7A9}" type="pres">
      <dgm:prSet presAssocID="{D12708DE-A44F-47FC-AD94-0EE899ABAA10}" presName="Child" presStyleLbl="revTx" presStyleIdx="12" presStyleCnt="24" custScaleX="89925" custLinFactNeighborX="4144">
        <dgm:presLayoutVars>
          <dgm:chMax val="0"/>
          <dgm:chPref val="0"/>
          <dgm:bulletEnabled val="1"/>
        </dgm:presLayoutVars>
      </dgm:prSet>
      <dgm:spPr/>
      <dgm:t>
        <a:bodyPr/>
        <a:lstStyle/>
        <a:p>
          <a:endParaRPr lang="en-US"/>
        </a:p>
      </dgm:t>
    </dgm:pt>
    <dgm:pt modelId="{4458BC05-1A32-4882-BB38-96967EC8D379}" type="pres">
      <dgm:prSet presAssocID="{28680BC2-A8C8-46BC-920F-BADB36A52535}" presName="childComposite" presStyleCnt="0">
        <dgm:presLayoutVars>
          <dgm:chMax val="0"/>
          <dgm:chPref val="0"/>
        </dgm:presLayoutVars>
      </dgm:prSet>
      <dgm:spPr/>
    </dgm:pt>
    <dgm:pt modelId="{D76FF1CD-FB2E-423E-8DDA-DD998DA8984F}" type="pres">
      <dgm:prSet presAssocID="{28680BC2-A8C8-46BC-920F-BADB36A52535}" presName="ChildAccent" presStyleLbl="solidFgAcc1" presStyleIdx="11" presStyleCnt="21" custLinFactNeighborX="72105"/>
      <dgm:spPr>
        <a:prstGeom prst="chevron">
          <a:avLst/>
        </a:prstGeom>
      </dgm:spPr>
    </dgm:pt>
    <dgm:pt modelId="{77E59C2C-AC23-40E2-B7ED-7A19590B5B6B}" type="pres">
      <dgm:prSet presAssocID="{28680BC2-A8C8-46BC-920F-BADB36A52535}" presName="Child" presStyleLbl="revTx" presStyleIdx="13" presStyleCnt="24" custScaleX="89925" custLinFactNeighborX="4144">
        <dgm:presLayoutVars>
          <dgm:chMax val="0"/>
          <dgm:chPref val="0"/>
          <dgm:bulletEnabled val="1"/>
        </dgm:presLayoutVars>
      </dgm:prSet>
      <dgm:spPr/>
      <dgm:t>
        <a:bodyPr/>
        <a:lstStyle/>
        <a:p>
          <a:endParaRPr lang="en-US"/>
        </a:p>
      </dgm:t>
    </dgm:pt>
    <dgm:pt modelId="{6EA88E9E-8BF1-40D6-8405-447C945F2F91}" type="pres">
      <dgm:prSet presAssocID="{FB537156-4094-45E6-BE5E-CA8F42ABF590}" presName="childComposite" presStyleCnt="0">
        <dgm:presLayoutVars>
          <dgm:chMax val="0"/>
          <dgm:chPref val="0"/>
        </dgm:presLayoutVars>
      </dgm:prSet>
      <dgm:spPr/>
    </dgm:pt>
    <dgm:pt modelId="{AA4AE79D-8B7F-44B7-A294-5EF63FB05308}" type="pres">
      <dgm:prSet presAssocID="{FB537156-4094-45E6-BE5E-CA8F42ABF590}" presName="ChildAccent" presStyleLbl="solidFgAcc1" presStyleIdx="12" presStyleCnt="21" custLinFactNeighborX="72105"/>
      <dgm:spPr>
        <a:prstGeom prst="chevron">
          <a:avLst/>
        </a:prstGeom>
      </dgm:spPr>
    </dgm:pt>
    <dgm:pt modelId="{2447F895-EA24-4032-8439-FB6D99B37280}" type="pres">
      <dgm:prSet presAssocID="{FB537156-4094-45E6-BE5E-CA8F42ABF590}" presName="Child" presStyleLbl="revTx" presStyleIdx="14" presStyleCnt="24" custScaleX="89925" custLinFactNeighborX="4144">
        <dgm:presLayoutVars>
          <dgm:chMax val="0"/>
          <dgm:chPref val="0"/>
          <dgm:bulletEnabled val="1"/>
        </dgm:presLayoutVars>
      </dgm:prSet>
      <dgm:spPr/>
      <dgm:t>
        <a:bodyPr/>
        <a:lstStyle/>
        <a:p>
          <a:endParaRPr lang="en-US"/>
        </a:p>
      </dgm:t>
    </dgm:pt>
    <dgm:pt modelId="{9EFCBB29-4EB3-4F93-8B4A-42230CE70533}" type="pres">
      <dgm:prSet presAssocID="{B1E9E57A-CBC8-4B60-9DAD-B570925B2F25}" presName="childComposite" presStyleCnt="0">
        <dgm:presLayoutVars>
          <dgm:chMax val="0"/>
          <dgm:chPref val="0"/>
        </dgm:presLayoutVars>
      </dgm:prSet>
      <dgm:spPr/>
    </dgm:pt>
    <dgm:pt modelId="{C0391327-6FED-44A8-924A-1AB04F405260}" type="pres">
      <dgm:prSet presAssocID="{B1E9E57A-CBC8-4B60-9DAD-B570925B2F25}" presName="ChildAccent" presStyleLbl="solidFgAcc1" presStyleIdx="13" presStyleCnt="21" custLinFactNeighborX="72105"/>
      <dgm:spPr>
        <a:prstGeom prst="chevron">
          <a:avLst/>
        </a:prstGeom>
      </dgm:spPr>
    </dgm:pt>
    <dgm:pt modelId="{E2533595-11F7-4114-A338-6D8762C703A1}" type="pres">
      <dgm:prSet presAssocID="{B1E9E57A-CBC8-4B60-9DAD-B570925B2F25}" presName="Child" presStyleLbl="revTx" presStyleIdx="15" presStyleCnt="24" custScaleX="89925" custLinFactNeighborX="4144">
        <dgm:presLayoutVars>
          <dgm:chMax val="0"/>
          <dgm:chPref val="0"/>
          <dgm:bulletEnabled val="1"/>
        </dgm:presLayoutVars>
      </dgm:prSet>
      <dgm:spPr/>
      <dgm:t>
        <a:bodyPr/>
        <a:lstStyle/>
        <a:p>
          <a:endParaRPr lang="en-US"/>
        </a:p>
      </dgm:t>
    </dgm:pt>
    <dgm:pt modelId="{F2CB8D7A-5CED-4AC1-B392-4592268DDCA1}" type="pres">
      <dgm:prSet presAssocID="{5C0806DC-3A47-4E07-B356-F4584A6B4D7E}" presName="root" presStyleCnt="0">
        <dgm:presLayoutVars>
          <dgm:chMax/>
          <dgm:chPref/>
        </dgm:presLayoutVars>
      </dgm:prSet>
      <dgm:spPr/>
    </dgm:pt>
    <dgm:pt modelId="{64D12864-F876-48E7-98A3-52616D043923}" type="pres">
      <dgm:prSet presAssocID="{5C0806DC-3A47-4E07-B356-F4584A6B4D7E}" presName="rootComposite" presStyleCnt="0">
        <dgm:presLayoutVars/>
      </dgm:prSet>
      <dgm:spPr/>
    </dgm:pt>
    <dgm:pt modelId="{29125344-100B-4692-8E82-B231CA250CB3}" type="pres">
      <dgm:prSet presAssocID="{5C0806DC-3A47-4E07-B356-F4584A6B4D7E}" presName="ParentAccent" presStyleLbl="alignNode1" presStyleIdx="2" presStyleCnt="3" custScaleY="209740" custLinFactNeighborX="-5779"/>
      <dgm:spPr/>
    </dgm:pt>
    <dgm:pt modelId="{A4318C6A-C546-4D1E-A8ED-439F0295BC89}" type="pres">
      <dgm:prSet presAssocID="{5C0806DC-3A47-4E07-B356-F4584A6B4D7E}" presName="ParentSmallAccent" presStyleLbl="fgAcc1" presStyleIdx="2" presStyleCnt="3" custLinFactNeighborX="-13110"/>
      <dgm:spPr>
        <a:noFill/>
        <a:ln>
          <a:noFill/>
        </a:ln>
      </dgm:spPr>
      <dgm:t>
        <a:bodyPr/>
        <a:lstStyle/>
        <a:p>
          <a:endParaRPr lang="en-US"/>
        </a:p>
      </dgm:t>
    </dgm:pt>
    <dgm:pt modelId="{E4363345-3324-4FF9-B6A2-A62F24F2A4F8}" type="pres">
      <dgm:prSet presAssocID="{5C0806DC-3A47-4E07-B356-F4584A6B4D7E}" presName="Parent" presStyleLbl="revTx" presStyleIdx="16" presStyleCnt="24" custScaleX="77619" custLinFactNeighborX="-4791" custLinFactNeighborY="84802">
        <dgm:presLayoutVars>
          <dgm:chMax/>
          <dgm:chPref val="4"/>
          <dgm:bulletEnabled val="1"/>
        </dgm:presLayoutVars>
      </dgm:prSet>
      <dgm:spPr/>
      <dgm:t>
        <a:bodyPr/>
        <a:lstStyle/>
        <a:p>
          <a:endParaRPr lang="en-US"/>
        </a:p>
      </dgm:t>
    </dgm:pt>
    <dgm:pt modelId="{9F0109D4-B9C6-4D77-9DE7-07506DF4CE33}" type="pres">
      <dgm:prSet presAssocID="{5C0806DC-3A47-4E07-B356-F4584A6B4D7E}" presName="childShape" presStyleCnt="0">
        <dgm:presLayoutVars>
          <dgm:chMax val="0"/>
          <dgm:chPref val="0"/>
        </dgm:presLayoutVars>
      </dgm:prSet>
      <dgm:spPr/>
    </dgm:pt>
    <dgm:pt modelId="{303D8372-9FE2-40FC-9642-69D61CA253E8}" type="pres">
      <dgm:prSet presAssocID="{E9E3CE03-5DCC-40AF-A748-85B61108D77A}" presName="childComposite" presStyleCnt="0">
        <dgm:presLayoutVars>
          <dgm:chMax val="0"/>
          <dgm:chPref val="0"/>
        </dgm:presLayoutVars>
      </dgm:prSet>
      <dgm:spPr/>
    </dgm:pt>
    <dgm:pt modelId="{EAAD4311-50FD-4A6E-8DB8-924751198FDE}" type="pres">
      <dgm:prSet presAssocID="{E9E3CE03-5DCC-40AF-A748-85B61108D77A}" presName="ChildAccent" presStyleLbl="solidFgAcc1" presStyleIdx="14" presStyleCnt="21" custLinFactNeighborX="-32775"/>
      <dgm:spPr/>
    </dgm:pt>
    <dgm:pt modelId="{A2832B9B-4517-4CA5-81CD-5A6E80A5CFB5}" type="pres">
      <dgm:prSet presAssocID="{E9E3CE03-5DCC-40AF-A748-85B61108D77A}" presName="Child" presStyleLbl="revTx" presStyleIdx="17" presStyleCnt="24" custScaleX="92382" custLinFactNeighborX="-2590">
        <dgm:presLayoutVars>
          <dgm:chMax val="0"/>
          <dgm:chPref val="0"/>
          <dgm:bulletEnabled val="1"/>
        </dgm:presLayoutVars>
      </dgm:prSet>
      <dgm:spPr/>
      <dgm:t>
        <a:bodyPr/>
        <a:lstStyle/>
        <a:p>
          <a:endParaRPr lang="en-US"/>
        </a:p>
      </dgm:t>
    </dgm:pt>
    <dgm:pt modelId="{BD61EFB3-9C1F-4255-9D4B-9B0104EEB2A1}" type="pres">
      <dgm:prSet presAssocID="{036953D9-35AB-47B0-8E15-3C22B2B6B9EF}" presName="childComposite" presStyleCnt="0">
        <dgm:presLayoutVars>
          <dgm:chMax val="0"/>
          <dgm:chPref val="0"/>
        </dgm:presLayoutVars>
      </dgm:prSet>
      <dgm:spPr/>
    </dgm:pt>
    <dgm:pt modelId="{95D6D2B1-5BC4-4C42-B0F2-C2E03B63E660}" type="pres">
      <dgm:prSet presAssocID="{036953D9-35AB-47B0-8E15-3C22B2B6B9EF}" presName="ChildAccent" presStyleLbl="solidFgAcc1" presStyleIdx="15" presStyleCnt="21" custLinFactNeighborX="-6557"/>
      <dgm:spPr>
        <a:prstGeom prst="chevron">
          <a:avLst/>
        </a:prstGeom>
      </dgm:spPr>
    </dgm:pt>
    <dgm:pt modelId="{B47AFEF6-1168-4A7A-A050-F605C7CAE5B1}" type="pres">
      <dgm:prSet presAssocID="{036953D9-35AB-47B0-8E15-3C22B2B6B9EF}" presName="Child" presStyleLbl="revTx" presStyleIdx="18" presStyleCnt="24" custScaleX="95556" custLinFactNeighborX="-1002">
        <dgm:presLayoutVars>
          <dgm:chMax val="0"/>
          <dgm:chPref val="0"/>
          <dgm:bulletEnabled val="1"/>
        </dgm:presLayoutVars>
      </dgm:prSet>
      <dgm:spPr/>
      <dgm:t>
        <a:bodyPr/>
        <a:lstStyle/>
        <a:p>
          <a:endParaRPr lang="en-US"/>
        </a:p>
      </dgm:t>
    </dgm:pt>
    <dgm:pt modelId="{2616CD17-B17B-4BA6-BEC8-562DB27388DC}" type="pres">
      <dgm:prSet presAssocID="{69DF25C9-2318-448A-91DA-73211FE148F8}" presName="childComposite" presStyleCnt="0">
        <dgm:presLayoutVars>
          <dgm:chMax val="0"/>
          <dgm:chPref val="0"/>
        </dgm:presLayoutVars>
      </dgm:prSet>
      <dgm:spPr/>
    </dgm:pt>
    <dgm:pt modelId="{2ABEB61B-7543-4B25-BDF7-035D9AF492CA}" type="pres">
      <dgm:prSet presAssocID="{69DF25C9-2318-448A-91DA-73211FE148F8}" presName="ChildAccent" presStyleLbl="solidFgAcc1" presStyleIdx="16" presStyleCnt="21" custLinFactNeighborX="-6557"/>
      <dgm:spPr>
        <a:prstGeom prst="chevron">
          <a:avLst/>
        </a:prstGeom>
      </dgm:spPr>
    </dgm:pt>
    <dgm:pt modelId="{01824F79-A20B-4F79-9435-EA23EAE0EA8D}" type="pres">
      <dgm:prSet presAssocID="{69DF25C9-2318-448A-91DA-73211FE148F8}" presName="Child" presStyleLbl="revTx" presStyleIdx="19" presStyleCnt="24" custScaleX="95556" custLinFactNeighborX="-1002">
        <dgm:presLayoutVars>
          <dgm:chMax val="0"/>
          <dgm:chPref val="0"/>
          <dgm:bulletEnabled val="1"/>
        </dgm:presLayoutVars>
      </dgm:prSet>
      <dgm:spPr/>
      <dgm:t>
        <a:bodyPr/>
        <a:lstStyle/>
        <a:p>
          <a:endParaRPr lang="en-US"/>
        </a:p>
      </dgm:t>
    </dgm:pt>
    <dgm:pt modelId="{4BBB4AAF-00B0-4327-A2DF-918C312FA7FD}" type="pres">
      <dgm:prSet presAssocID="{18A64E1A-88E0-4E2E-A54C-4FD50629B285}" presName="childComposite" presStyleCnt="0">
        <dgm:presLayoutVars>
          <dgm:chMax val="0"/>
          <dgm:chPref val="0"/>
        </dgm:presLayoutVars>
      </dgm:prSet>
      <dgm:spPr/>
    </dgm:pt>
    <dgm:pt modelId="{B45C711E-2C4E-4F6C-B971-4B296FD0752C}" type="pres">
      <dgm:prSet presAssocID="{18A64E1A-88E0-4E2E-A54C-4FD50629B285}" presName="ChildAccent" presStyleLbl="solidFgAcc1" presStyleIdx="17" presStyleCnt="21" custLinFactNeighborX="-6557"/>
      <dgm:spPr>
        <a:prstGeom prst="chevron">
          <a:avLst/>
        </a:prstGeom>
      </dgm:spPr>
    </dgm:pt>
    <dgm:pt modelId="{C7283FC6-481E-47F2-AA5E-F3260EF7EDAB}" type="pres">
      <dgm:prSet presAssocID="{18A64E1A-88E0-4E2E-A54C-4FD50629B285}" presName="Child" presStyleLbl="revTx" presStyleIdx="20" presStyleCnt="24" custScaleX="95556" custLinFactNeighborX="-1002">
        <dgm:presLayoutVars>
          <dgm:chMax val="0"/>
          <dgm:chPref val="0"/>
          <dgm:bulletEnabled val="1"/>
        </dgm:presLayoutVars>
      </dgm:prSet>
      <dgm:spPr/>
      <dgm:t>
        <a:bodyPr/>
        <a:lstStyle/>
        <a:p>
          <a:endParaRPr lang="en-US"/>
        </a:p>
      </dgm:t>
    </dgm:pt>
    <dgm:pt modelId="{FDD8F5CB-290E-4608-ADA1-01AA2AE92D0D}" type="pres">
      <dgm:prSet presAssocID="{76CB025B-9907-4E4E-9D2C-68D0133BEC6C}" presName="childComposite" presStyleCnt="0">
        <dgm:presLayoutVars>
          <dgm:chMax val="0"/>
          <dgm:chPref val="0"/>
        </dgm:presLayoutVars>
      </dgm:prSet>
      <dgm:spPr/>
    </dgm:pt>
    <dgm:pt modelId="{46E2A773-0AD6-4226-A11D-6903FAF27CDD}" type="pres">
      <dgm:prSet presAssocID="{76CB025B-9907-4E4E-9D2C-68D0133BEC6C}" presName="ChildAccent" presStyleLbl="solidFgAcc1" presStyleIdx="18" presStyleCnt="21" custLinFactNeighborX="-6557"/>
      <dgm:spPr>
        <a:prstGeom prst="chevron">
          <a:avLst/>
        </a:prstGeom>
      </dgm:spPr>
    </dgm:pt>
    <dgm:pt modelId="{C8DDD488-A566-406A-93AB-F06E51C68492}" type="pres">
      <dgm:prSet presAssocID="{76CB025B-9907-4E4E-9D2C-68D0133BEC6C}" presName="Child" presStyleLbl="revTx" presStyleIdx="21" presStyleCnt="24" custScaleX="95556" custLinFactNeighborX="-1002">
        <dgm:presLayoutVars>
          <dgm:chMax val="0"/>
          <dgm:chPref val="0"/>
          <dgm:bulletEnabled val="1"/>
        </dgm:presLayoutVars>
      </dgm:prSet>
      <dgm:spPr/>
      <dgm:t>
        <a:bodyPr/>
        <a:lstStyle/>
        <a:p>
          <a:endParaRPr lang="en-US"/>
        </a:p>
      </dgm:t>
    </dgm:pt>
    <dgm:pt modelId="{49DC0A8F-CB60-43F0-9353-0CBCD7F5E194}" type="pres">
      <dgm:prSet presAssocID="{7E34497D-FA52-4338-9A19-EBF965C11EA3}" presName="childComposite" presStyleCnt="0">
        <dgm:presLayoutVars>
          <dgm:chMax val="0"/>
          <dgm:chPref val="0"/>
        </dgm:presLayoutVars>
      </dgm:prSet>
      <dgm:spPr/>
    </dgm:pt>
    <dgm:pt modelId="{E67FACF4-3517-4C10-A020-AD49D46DEBAF}" type="pres">
      <dgm:prSet presAssocID="{7E34497D-FA52-4338-9A19-EBF965C11EA3}" presName="ChildAccent" presStyleLbl="solidFgAcc1" presStyleIdx="19" presStyleCnt="21" custLinFactNeighborX="-6557"/>
      <dgm:spPr>
        <a:prstGeom prst="chevron">
          <a:avLst/>
        </a:prstGeom>
      </dgm:spPr>
    </dgm:pt>
    <dgm:pt modelId="{5454D8D6-A0C8-437E-AFC6-4DCCFCF4B9D7}" type="pres">
      <dgm:prSet presAssocID="{7E34497D-FA52-4338-9A19-EBF965C11EA3}" presName="Child" presStyleLbl="revTx" presStyleIdx="22" presStyleCnt="24" custScaleX="95556" custLinFactNeighborX="-1002">
        <dgm:presLayoutVars>
          <dgm:chMax val="0"/>
          <dgm:chPref val="0"/>
          <dgm:bulletEnabled val="1"/>
        </dgm:presLayoutVars>
      </dgm:prSet>
      <dgm:spPr/>
      <dgm:t>
        <a:bodyPr/>
        <a:lstStyle/>
        <a:p>
          <a:endParaRPr lang="en-US"/>
        </a:p>
      </dgm:t>
    </dgm:pt>
    <dgm:pt modelId="{388771C2-513E-4044-BCC9-B4F2AF381AA1}" type="pres">
      <dgm:prSet presAssocID="{BD3FDF7D-2812-45E3-AD12-BFC8133165B8}" presName="childComposite" presStyleCnt="0">
        <dgm:presLayoutVars>
          <dgm:chMax val="0"/>
          <dgm:chPref val="0"/>
        </dgm:presLayoutVars>
      </dgm:prSet>
      <dgm:spPr/>
    </dgm:pt>
    <dgm:pt modelId="{0AF5DD7B-E8AE-4418-BC65-AB65856DFA89}" type="pres">
      <dgm:prSet presAssocID="{BD3FDF7D-2812-45E3-AD12-BFC8133165B8}" presName="ChildAccent" presStyleLbl="solidFgAcc1" presStyleIdx="20" presStyleCnt="21" custLinFactNeighborX="-6557"/>
      <dgm:spPr>
        <a:prstGeom prst="chevron">
          <a:avLst/>
        </a:prstGeom>
      </dgm:spPr>
    </dgm:pt>
    <dgm:pt modelId="{24706863-87FA-4FDF-9044-C7D8B422B572}" type="pres">
      <dgm:prSet presAssocID="{BD3FDF7D-2812-45E3-AD12-BFC8133165B8}" presName="Child" presStyleLbl="revTx" presStyleIdx="23" presStyleCnt="24" custScaleX="95556" custLinFactNeighborX="-1002">
        <dgm:presLayoutVars>
          <dgm:chMax val="0"/>
          <dgm:chPref val="0"/>
          <dgm:bulletEnabled val="1"/>
        </dgm:presLayoutVars>
      </dgm:prSet>
      <dgm:spPr/>
      <dgm:t>
        <a:bodyPr/>
        <a:lstStyle/>
        <a:p>
          <a:endParaRPr lang="en-US"/>
        </a:p>
      </dgm:t>
    </dgm:pt>
  </dgm:ptLst>
  <dgm:cxnLst>
    <dgm:cxn modelId="{1B9FDBA2-E8AC-4908-87FB-5662C03D000A}" type="presOf" srcId="{4A2BFF06-C6B0-4A8D-BFCC-6300B79AA4E0}" destId="{9FB6E4BE-BA49-4CB6-81D0-53CF96DDB94A}" srcOrd="0" destOrd="0" presId="urn:microsoft.com/office/officeart/2008/layout/SquareAccentList"/>
    <dgm:cxn modelId="{26DAF463-07F5-4B15-929F-BDFAAC9DD54A}" type="presOf" srcId="{28A6BA33-3D3A-4CA8-957D-F6A962DE7F47}" destId="{57A2932D-0572-4A53-B2C5-5BB84881B463}" srcOrd="0" destOrd="0" presId="urn:microsoft.com/office/officeart/2008/layout/SquareAccentList"/>
    <dgm:cxn modelId="{870FF7DC-6EED-4385-A890-E7228FDBCFB1}" type="presOf" srcId="{ADABC48D-CB59-4285-B366-EA90B14BBC2E}" destId="{88694E51-59C4-44B6-BC65-842EE27B1735}" srcOrd="0" destOrd="0" presId="urn:microsoft.com/office/officeart/2008/layout/SquareAccentList"/>
    <dgm:cxn modelId="{985BC686-A7E1-41FF-B904-3A7653243186}" type="presOf" srcId="{3E96DDBC-AD19-473F-9C2B-E59F87929329}" destId="{36A501ED-BEDF-4DB9-B8FF-040CB3B9D4BB}" srcOrd="0" destOrd="0" presId="urn:microsoft.com/office/officeart/2008/layout/SquareAccentList"/>
    <dgm:cxn modelId="{A799359E-A114-4056-A0FF-B0D3BAE0F2BF}" type="presOf" srcId="{BD3FDF7D-2812-45E3-AD12-BFC8133165B8}" destId="{24706863-87FA-4FDF-9044-C7D8B422B572}" srcOrd="0" destOrd="0" presId="urn:microsoft.com/office/officeart/2008/layout/SquareAccentList"/>
    <dgm:cxn modelId="{B0616D32-D249-4401-9A43-81F2846060AB}" srcId="{F3513A73-9026-42E4-88CD-198760BCB42F}" destId="{3E96DDBC-AD19-473F-9C2B-E59F87929329}" srcOrd="4" destOrd="0" parTransId="{03A8FAF4-E334-493E-A550-60EF6F92F98D}" sibTransId="{A7EBA15D-DE12-4097-8032-B07875B21623}"/>
    <dgm:cxn modelId="{90AE1F0A-69DB-484E-8829-E6BC9B042261}" type="presOf" srcId="{FB537156-4094-45E6-BE5E-CA8F42ABF590}" destId="{2447F895-EA24-4032-8439-FB6D99B37280}" srcOrd="0" destOrd="0" presId="urn:microsoft.com/office/officeart/2008/layout/SquareAccentList"/>
    <dgm:cxn modelId="{318C9F62-4851-468B-871D-E44C2094C346}" srcId="{5C0806DC-3A47-4E07-B356-F4584A6B4D7E}" destId="{7E34497D-FA52-4338-9A19-EBF965C11EA3}" srcOrd="5" destOrd="0" parTransId="{0BCCB387-B3FE-4DE7-8786-DC6CBF3A1885}" sibTransId="{BAFA6018-CB14-4EB9-8F0F-FE69DC7DBC8D}"/>
    <dgm:cxn modelId="{F062F868-037A-4C75-B2A4-CE6BA09CF17C}" srcId="{0FD0566E-8D9F-43FA-A244-CA2760783B2D}" destId="{B1E9E57A-CBC8-4B60-9DAD-B570925B2F25}" srcOrd="6" destOrd="0" parTransId="{DF58FA70-8DB2-4C06-93D1-F2DA51BDF7B9}" sibTransId="{1E500220-361F-4471-A628-8A7796BF6899}"/>
    <dgm:cxn modelId="{CD0A6444-B61B-4EB7-AB2D-45650F701903}" srcId="{0FD0566E-8D9F-43FA-A244-CA2760783B2D}" destId="{D12708DE-A44F-47FC-AD94-0EE899ABAA10}" srcOrd="3" destOrd="0" parTransId="{C78BA7D0-5995-4968-BEC6-8D4E7E1C5029}" sibTransId="{1C779B71-EF8E-4E13-95CE-4DBAB4DE3F11}"/>
    <dgm:cxn modelId="{C4BF18D6-898E-44D1-93DD-F2E75D8857D4}" srcId="{F3513A73-9026-42E4-88CD-198760BCB42F}" destId="{AD367CCD-0A14-4D4F-901F-EA409FFD7F86}" srcOrd="6" destOrd="0" parTransId="{0DC412D4-2C4A-4A32-8339-BC0AED51E421}" sibTransId="{4B45C614-9D60-4651-8024-D0A1168CED53}"/>
    <dgm:cxn modelId="{C952D5E2-B53E-477D-8D2B-67BFEFBDF902}" srcId="{F3513A73-9026-42E4-88CD-198760BCB42F}" destId="{28A6BA33-3D3A-4CA8-957D-F6A962DE7F47}" srcOrd="0" destOrd="0" parTransId="{C1F80712-9B79-408B-BEFA-94E9DACB51B4}" sibTransId="{2BB5AC09-1812-4334-9318-2A4D58A0282C}"/>
    <dgm:cxn modelId="{6F1379E4-CCBF-4DBB-BA0D-58ED1460D02E}" srcId="{5C0806DC-3A47-4E07-B356-F4584A6B4D7E}" destId="{BD3FDF7D-2812-45E3-AD12-BFC8133165B8}" srcOrd="6" destOrd="0" parTransId="{50BD4D0C-1D2B-4B32-887E-C536AF6289C9}" sibTransId="{E09F253A-2B56-4233-97C3-77E28065FD59}"/>
    <dgm:cxn modelId="{B5D4F37F-4085-4423-A7F7-FBAF1EC52DA3}" srcId="{0FD0566E-8D9F-43FA-A244-CA2760783B2D}" destId="{ADABC48D-CB59-4285-B366-EA90B14BBC2E}" srcOrd="2" destOrd="0" parTransId="{FFA034F9-BF15-4FF4-9EF8-B04CCF74E02F}" sibTransId="{7131AEFC-D34F-4EAC-BF8E-82F3C15AB3FB}"/>
    <dgm:cxn modelId="{DDD3856C-122B-478C-8F79-627008F7F45B}" type="presOf" srcId="{5C0806DC-3A47-4E07-B356-F4584A6B4D7E}" destId="{E4363345-3324-4FF9-B6A2-A62F24F2A4F8}" srcOrd="0" destOrd="0" presId="urn:microsoft.com/office/officeart/2008/layout/SquareAccentList"/>
    <dgm:cxn modelId="{84BFB66C-DCB4-4F82-B183-41E41EA37EB2}" type="presOf" srcId="{036953D9-35AB-47B0-8E15-3C22B2B6B9EF}" destId="{B47AFEF6-1168-4A7A-A050-F605C7CAE5B1}" srcOrd="0" destOrd="0" presId="urn:microsoft.com/office/officeart/2008/layout/SquareAccentList"/>
    <dgm:cxn modelId="{1AD1062B-8495-49A7-8C15-1553D42A5164}" type="presOf" srcId="{8D071BF7-9579-4E2B-B55C-0CDBEC78500D}" destId="{9AEA66A6-5E21-4B06-B41F-60EC1C41AD26}" srcOrd="0" destOrd="0" presId="urn:microsoft.com/office/officeart/2008/layout/SquareAccentList"/>
    <dgm:cxn modelId="{D453BC74-34B6-4461-859E-C14E5BDD3C7C}" srcId="{F3513A73-9026-42E4-88CD-198760BCB42F}" destId="{68EE04E1-4F23-4476-98C9-161D4A032EF7}" srcOrd="1" destOrd="0" parTransId="{76437D9E-BCD3-4E90-BEB5-9E92920D7CF4}" sibTransId="{2BB45235-C2AD-4F05-A5F1-249DAA7EF054}"/>
    <dgm:cxn modelId="{B0A8ECC9-22F0-47D0-90AE-CFCA370FB126}" srcId="{0FD0566E-8D9F-43FA-A244-CA2760783B2D}" destId="{28680BC2-A8C8-46BC-920F-BADB36A52535}" srcOrd="4" destOrd="0" parTransId="{3A101410-1AFA-45CE-9019-EDB53BEFF9CC}" sibTransId="{DA4A62F7-02C4-42EB-87B7-99672A9F89CE}"/>
    <dgm:cxn modelId="{AACFD18E-5275-40D4-B251-CD9264676BFE}" type="presOf" srcId="{18A64E1A-88E0-4E2E-A54C-4FD50629B285}" destId="{C7283FC6-481E-47F2-AA5E-F3260EF7EDAB}" srcOrd="0" destOrd="0" presId="urn:microsoft.com/office/officeart/2008/layout/SquareAccentList"/>
    <dgm:cxn modelId="{09944174-7901-492D-901E-DF05693B10DB}" type="presOf" srcId="{E9E3CE03-5DCC-40AF-A748-85B61108D77A}" destId="{A2832B9B-4517-4CA5-81CD-5A6E80A5CFB5}" srcOrd="0" destOrd="0" presId="urn:microsoft.com/office/officeart/2008/layout/SquareAccentList"/>
    <dgm:cxn modelId="{2D63BAB9-F7AD-4C67-9094-406FDDF2C973}" type="presOf" srcId="{D12708DE-A44F-47FC-AD94-0EE899ABAA10}" destId="{4F488CD7-5670-4B83-B236-17419A12A7A9}" srcOrd="0" destOrd="0" presId="urn:microsoft.com/office/officeart/2008/layout/SquareAccentList"/>
    <dgm:cxn modelId="{6DC96599-9B01-483D-8A01-B22020D57185}" type="presOf" srcId="{20507632-B23D-4AE6-A0FA-0BDBC31B0DE8}" destId="{93468799-15B3-4CE6-BF2D-1EB8BF630B22}" srcOrd="0" destOrd="0" presId="urn:microsoft.com/office/officeart/2008/layout/SquareAccentList"/>
    <dgm:cxn modelId="{04100783-DB0E-465C-9962-84BC210B04A9}" type="presOf" srcId="{A7BDB839-B579-4DC1-B8BF-6DF8BF0925C4}" destId="{43AA1B69-227D-43FF-8A87-924407A0E319}" srcOrd="0" destOrd="0" presId="urn:microsoft.com/office/officeart/2008/layout/SquareAccentList"/>
    <dgm:cxn modelId="{32807201-C8AE-4FBF-8F06-819A389DB59D}" type="presOf" srcId="{AD367CCD-0A14-4D4F-901F-EA409FFD7F86}" destId="{0B8990E1-1AC4-40D2-B5A3-1F4AF33F261D}" srcOrd="0" destOrd="0" presId="urn:microsoft.com/office/officeart/2008/layout/SquareAccentList"/>
    <dgm:cxn modelId="{DC83F70A-1FBF-4DD0-8166-8425E725EAC8}" srcId="{F3513A73-9026-42E4-88CD-198760BCB42F}" destId="{20507632-B23D-4AE6-A0FA-0BDBC31B0DE8}" srcOrd="2" destOrd="0" parTransId="{3C15ACCA-9B6E-44DE-A654-BD2F4F7A70B8}" sibTransId="{B70797BF-A2C4-40DD-8647-19726440D5CC}"/>
    <dgm:cxn modelId="{A9FB6916-199C-4DAA-A269-DD3D9F6A7208}" srcId="{8D071BF7-9579-4E2B-B55C-0CDBEC78500D}" destId="{F3513A73-9026-42E4-88CD-198760BCB42F}" srcOrd="0" destOrd="0" parTransId="{D3AB69F1-6CF6-43BA-AECF-36F3CCE41A7F}" sibTransId="{E4E6CBE6-A806-4BEF-95AA-48132F8B8E7E}"/>
    <dgm:cxn modelId="{0E298B80-7843-4226-B187-426EFB7B2B68}" srcId="{0FD0566E-8D9F-43FA-A244-CA2760783B2D}" destId="{FB537156-4094-45E6-BE5E-CA8F42ABF590}" srcOrd="5" destOrd="0" parTransId="{96EB4C81-BAB1-4676-A26F-CDA948F6BB6E}" sibTransId="{C1875980-D012-483A-B627-F55CDE9F5084}"/>
    <dgm:cxn modelId="{7D6D15F7-ECD4-4683-8AD7-D368BDA6206F}" type="presOf" srcId="{0FD0566E-8D9F-43FA-A244-CA2760783B2D}" destId="{52E84C1E-957F-40BF-8AC0-447030F6C6CB}" srcOrd="0" destOrd="0" presId="urn:microsoft.com/office/officeart/2008/layout/SquareAccentList"/>
    <dgm:cxn modelId="{5DB9BAD5-750A-43FE-8568-91FAD0C3C1DB}" srcId="{5C0806DC-3A47-4E07-B356-F4584A6B4D7E}" destId="{69DF25C9-2318-448A-91DA-73211FE148F8}" srcOrd="2" destOrd="0" parTransId="{FB57FAB3-4466-4C27-ACE8-F9BC96FFCFCD}" sibTransId="{E089FFB4-F5EF-4A34-9F71-AC5465D77BB2}"/>
    <dgm:cxn modelId="{34EF769C-0678-40B7-B7A3-5DFE107DE6EB}" type="presOf" srcId="{76CB025B-9907-4E4E-9D2C-68D0133BEC6C}" destId="{C8DDD488-A566-406A-93AB-F06E51C68492}" srcOrd="0" destOrd="0" presId="urn:microsoft.com/office/officeart/2008/layout/SquareAccentList"/>
    <dgm:cxn modelId="{BD0F3F70-F440-4579-8BD5-F5EE1D0DBEFA}" srcId="{0FD0566E-8D9F-43FA-A244-CA2760783B2D}" destId="{A7BDB839-B579-4DC1-B8BF-6DF8BF0925C4}" srcOrd="1" destOrd="0" parTransId="{C8AC4F8A-D8AD-4A75-BE80-5EA2348249F4}" sibTransId="{34928944-DFD5-4111-8E56-FFD633E769A1}"/>
    <dgm:cxn modelId="{4B98F298-608D-4DF1-9284-4D89B6CBBA32}" srcId="{F3513A73-9026-42E4-88CD-198760BCB42F}" destId="{38BA2339-8E26-48B5-ACC4-09D4BF903ABA}" srcOrd="3" destOrd="0" parTransId="{5AE28C28-C3E5-4620-AFF2-1192AD235089}" sibTransId="{C8E7D270-AD5D-4D25-9E5D-546F232A9BCA}"/>
    <dgm:cxn modelId="{75B89B67-FD75-4328-94A1-4E5C04F73778}" type="presOf" srcId="{68EE04E1-4F23-4476-98C9-161D4A032EF7}" destId="{72AC9DDD-BB10-4467-9571-10C5E44AC950}" srcOrd="0" destOrd="0" presId="urn:microsoft.com/office/officeart/2008/layout/SquareAccentList"/>
    <dgm:cxn modelId="{C05B507A-8547-4B2F-B5E3-A62452A92887}" srcId="{8D071BF7-9579-4E2B-B55C-0CDBEC78500D}" destId="{5C0806DC-3A47-4E07-B356-F4584A6B4D7E}" srcOrd="2" destOrd="0" parTransId="{C500B426-616D-438D-940C-CDA85794EDB4}" sibTransId="{7013BF6D-9059-49BD-9B45-ECEF65D69383}"/>
    <dgm:cxn modelId="{C13609CA-C7E8-4064-8EEF-661FAC980E34}" type="presOf" srcId="{28680BC2-A8C8-46BC-920F-BADB36A52535}" destId="{77E59C2C-AC23-40E2-B7ED-7A19590B5B6B}" srcOrd="0" destOrd="0" presId="urn:microsoft.com/office/officeart/2008/layout/SquareAccentList"/>
    <dgm:cxn modelId="{B50BBCAA-4750-47B6-A2B4-BEC0DB419CA6}" srcId="{F3513A73-9026-42E4-88CD-198760BCB42F}" destId="{BB10F820-99A3-4F33-9893-9C40855B1702}" srcOrd="5" destOrd="0" parTransId="{A8B83C5B-4CBB-4732-B7AA-872A5A1AEBFA}" sibTransId="{B9090426-CB24-4E0C-8EF4-312662E1B0DD}"/>
    <dgm:cxn modelId="{0BBFFC6C-1693-41DA-B581-34CA5BBD5C60}" srcId="{5C0806DC-3A47-4E07-B356-F4584A6B4D7E}" destId="{76CB025B-9907-4E4E-9D2C-68D0133BEC6C}" srcOrd="4" destOrd="0" parTransId="{48CE3919-95F4-4264-982B-E43B35D38D22}" sibTransId="{56AE2D66-184E-4F84-90E1-19DDF31E22DD}"/>
    <dgm:cxn modelId="{87610EA4-B07F-40D7-9365-664C194E18CB}" type="presOf" srcId="{38BA2339-8E26-48B5-ACC4-09D4BF903ABA}" destId="{2E1CB003-E997-4340-ADEE-B5080707FD95}" srcOrd="0" destOrd="0" presId="urn:microsoft.com/office/officeart/2008/layout/SquareAccentList"/>
    <dgm:cxn modelId="{4BC7E567-FE54-4C53-A160-98FB24B983AD}" type="presOf" srcId="{7E34497D-FA52-4338-9A19-EBF965C11EA3}" destId="{5454D8D6-A0C8-437E-AFC6-4DCCFCF4B9D7}" srcOrd="0" destOrd="0" presId="urn:microsoft.com/office/officeart/2008/layout/SquareAccentList"/>
    <dgm:cxn modelId="{32BA5BEF-155D-4F22-B689-A65791F0CAA1}" type="presOf" srcId="{69DF25C9-2318-448A-91DA-73211FE148F8}" destId="{01824F79-A20B-4F79-9435-EA23EAE0EA8D}" srcOrd="0" destOrd="0" presId="urn:microsoft.com/office/officeart/2008/layout/SquareAccentList"/>
    <dgm:cxn modelId="{9B0CC93B-0BAF-405A-BB75-CBFC51870ABB}" type="presOf" srcId="{BB10F820-99A3-4F33-9893-9C40855B1702}" destId="{4C7AC358-4D64-4AA4-963D-7ACA28C89276}" srcOrd="0" destOrd="0" presId="urn:microsoft.com/office/officeart/2008/layout/SquareAccentList"/>
    <dgm:cxn modelId="{004E346D-2366-42BC-B1BD-3CA731D4B4C4}" type="presOf" srcId="{F3513A73-9026-42E4-88CD-198760BCB42F}" destId="{FDFEDA03-2310-4B1F-9C77-71A55C7554EF}" srcOrd="0" destOrd="0" presId="urn:microsoft.com/office/officeart/2008/layout/SquareAccentList"/>
    <dgm:cxn modelId="{08E239B2-B72D-4B93-B43D-1687D28D84E4}" srcId="{5C0806DC-3A47-4E07-B356-F4584A6B4D7E}" destId="{036953D9-35AB-47B0-8E15-3C22B2B6B9EF}" srcOrd="1" destOrd="0" parTransId="{10A38E67-5CBF-4CF0-8C58-199DAEF908DD}" sibTransId="{A768064D-3A0C-4AEB-B8EB-318489120CDD}"/>
    <dgm:cxn modelId="{E587C0AF-FF25-4349-A82C-A341A9579758}" srcId="{5C0806DC-3A47-4E07-B356-F4584A6B4D7E}" destId="{E9E3CE03-5DCC-40AF-A748-85B61108D77A}" srcOrd="0" destOrd="0" parTransId="{F8747A5A-249E-467D-9BC8-707300F5BC42}" sibTransId="{90CC1EFE-B166-4A4F-AF75-4CBB49DAD798}"/>
    <dgm:cxn modelId="{6FF08915-3E81-4BAA-8B94-E4EBE9CBD2B0}" srcId="{5C0806DC-3A47-4E07-B356-F4584A6B4D7E}" destId="{18A64E1A-88E0-4E2E-A54C-4FD50629B285}" srcOrd="3" destOrd="0" parTransId="{A4D0B862-0F05-4B01-B143-DBBC2F043F3A}" sibTransId="{46EF07DF-240B-4B58-AF75-8D4826D02A53}"/>
    <dgm:cxn modelId="{4EB64055-E50C-464C-BF64-738A21FB1878}" type="presOf" srcId="{B1E9E57A-CBC8-4B60-9DAD-B570925B2F25}" destId="{E2533595-11F7-4114-A338-6D8762C703A1}" srcOrd="0" destOrd="0" presId="urn:microsoft.com/office/officeart/2008/layout/SquareAccentList"/>
    <dgm:cxn modelId="{966B3F13-FEE9-40D4-B9DA-17AC7EB6FEEC}" srcId="{0FD0566E-8D9F-43FA-A244-CA2760783B2D}" destId="{4A2BFF06-C6B0-4A8D-BFCC-6300B79AA4E0}" srcOrd="0" destOrd="0" parTransId="{7F30081E-DAC3-46AF-BD35-586B2F6F6610}" sibTransId="{AE074EE7-3B4D-4DED-90D7-4B5B87C448BC}"/>
    <dgm:cxn modelId="{903F359B-22AA-4186-A22E-5489F230AD9C}" srcId="{8D071BF7-9579-4E2B-B55C-0CDBEC78500D}" destId="{0FD0566E-8D9F-43FA-A244-CA2760783B2D}" srcOrd="1" destOrd="0" parTransId="{A0CD26DE-EBA9-4796-82FB-6E7200B626E7}" sibTransId="{3227F19D-D542-4289-B067-33ED4B3C8019}"/>
    <dgm:cxn modelId="{A8EB8BE3-07FF-4B32-85A0-A25DAD5022FC}" type="presParOf" srcId="{9AEA66A6-5E21-4B06-B41F-60EC1C41AD26}" destId="{2B2C6AD0-CC03-4389-9161-DAC3D60BB653}" srcOrd="0" destOrd="0" presId="urn:microsoft.com/office/officeart/2008/layout/SquareAccentList"/>
    <dgm:cxn modelId="{77AE58E4-57AD-425C-AC4C-EE8AFE28427F}" type="presParOf" srcId="{2B2C6AD0-CC03-4389-9161-DAC3D60BB653}" destId="{C68DE66D-4628-406F-9F2E-7DF378082C16}" srcOrd="0" destOrd="0" presId="urn:microsoft.com/office/officeart/2008/layout/SquareAccentList"/>
    <dgm:cxn modelId="{1BB1C802-2CA6-4269-A560-BC24F2273B19}" type="presParOf" srcId="{C68DE66D-4628-406F-9F2E-7DF378082C16}" destId="{BCD939F2-7D80-463E-873B-36AB66A3E2B5}" srcOrd="0" destOrd="0" presId="urn:microsoft.com/office/officeart/2008/layout/SquareAccentList"/>
    <dgm:cxn modelId="{83A4FD85-D049-49E3-9AAC-372914046B38}" type="presParOf" srcId="{C68DE66D-4628-406F-9F2E-7DF378082C16}" destId="{2283F370-3D88-4117-BE0D-603845834BE0}" srcOrd="1" destOrd="0" presId="urn:microsoft.com/office/officeart/2008/layout/SquareAccentList"/>
    <dgm:cxn modelId="{3C99F70A-166A-47A1-978F-1B7524818CBD}" type="presParOf" srcId="{C68DE66D-4628-406F-9F2E-7DF378082C16}" destId="{FDFEDA03-2310-4B1F-9C77-71A55C7554EF}" srcOrd="2" destOrd="0" presId="urn:microsoft.com/office/officeart/2008/layout/SquareAccentList"/>
    <dgm:cxn modelId="{9B800E8D-08C3-456E-93F2-E1919CCAD721}" type="presParOf" srcId="{2B2C6AD0-CC03-4389-9161-DAC3D60BB653}" destId="{7566A314-57AC-4314-BAA9-744FD29835E7}" srcOrd="1" destOrd="0" presId="urn:microsoft.com/office/officeart/2008/layout/SquareAccentList"/>
    <dgm:cxn modelId="{EEECB180-3731-473A-8804-A47AE2F3F72E}" type="presParOf" srcId="{7566A314-57AC-4314-BAA9-744FD29835E7}" destId="{70BC0076-51D5-4B12-A0B9-B2E435306C5F}" srcOrd="0" destOrd="0" presId="urn:microsoft.com/office/officeart/2008/layout/SquareAccentList"/>
    <dgm:cxn modelId="{8C109BD9-37AE-4ECC-AA0A-3EAA79DF78AD}" type="presParOf" srcId="{70BC0076-51D5-4B12-A0B9-B2E435306C5F}" destId="{FD8DBAE1-8156-4AAE-8ABA-F44F679A0ECC}" srcOrd="0" destOrd="0" presId="urn:microsoft.com/office/officeart/2008/layout/SquareAccentList"/>
    <dgm:cxn modelId="{784E7D1D-2567-48D1-8632-4CD372548ED7}" type="presParOf" srcId="{70BC0076-51D5-4B12-A0B9-B2E435306C5F}" destId="{57A2932D-0572-4A53-B2C5-5BB84881B463}" srcOrd="1" destOrd="0" presId="urn:microsoft.com/office/officeart/2008/layout/SquareAccentList"/>
    <dgm:cxn modelId="{1191273E-1286-4920-9CD1-7D0E627DF07D}" type="presParOf" srcId="{7566A314-57AC-4314-BAA9-744FD29835E7}" destId="{3F60EDBA-9DA9-4360-B3F5-D34ECF2CCF0A}" srcOrd="1" destOrd="0" presId="urn:microsoft.com/office/officeart/2008/layout/SquareAccentList"/>
    <dgm:cxn modelId="{626369A7-2921-40D6-8803-5480E94039FB}" type="presParOf" srcId="{3F60EDBA-9DA9-4360-B3F5-D34ECF2CCF0A}" destId="{30D99FA7-F013-4364-8077-974C8B226774}" srcOrd="0" destOrd="0" presId="urn:microsoft.com/office/officeart/2008/layout/SquareAccentList"/>
    <dgm:cxn modelId="{EEEAB3D6-5310-4002-AD9D-B3BEC8B27FF4}" type="presParOf" srcId="{3F60EDBA-9DA9-4360-B3F5-D34ECF2CCF0A}" destId="{72AC9DDD-BB10-4467-9571-10C5E44AC950}" srcOrd="1" destOrd="0" presId="urn:microsoft.com/office/officeart/2008/layout/SquareAccentList"/>
    <dgm:cxn modelId="{97FEE8E4-006D-47F8-AE24-F453071994B6}" type="presParOf" srcId="{7566A314-57AC-4314-BAA9-744FD29835E7}" destId="{92202C90-D940-4418-A4AA-A3A0DCF18667}" srcOrd="2" destOrd="0" presId="urn:microsoft.com/office/officeart/2008/layout/SquareAccentList"/>
    <dgm:cxn modelId="{FCDE0F9C-A9DA-4004-8725-2BB16C56E293}" type="presParOf" srcId="{92202C90-D940-4418-A4AA-A3A0DCF18667}" destId="{E19A9CC0-4F28-40CE-B9CF-2AD4130C6A96}" srcOrd="0" destOrd="0" presId="urn:microsoft.com/office/officeart/2008/layout/SquareAccentList"/>
    <dgm:cxn modelId="{41F86F25-E29B-4E46-A0AF-53A87692461D}" type="presParOf" srcId="{92202C90-D940-4418-A4AA-A3A0DCF18667}" destId="{93468799-15B3-4CE6-BF2D-1EB8BF630B22}" srcOrd="1" destOrd="0" presId="urn:microsoft.com/office/officeart/2008/layout/SquareAccentList"/>
    <dgm:cxn modelId="{854258DA-0605-4DC2-A050-45C9E9910D4E}" type="presParOf" srcId="{7566A314-57AC-4314-BAA9-744FD29835E7}" destId="{DCF969E7-B570-4DEF-A83D-14A945C4C62E}" srcOrd="3" destOrd="0" presId="urn:microsoft.com/office/officeart/2008/layout/SquareAccentList"/>
    <dgm:cxn modelId="{F04852D6-7198-4F79-9F55-F212FBB60A67}" type="presParOf" srcId="{DCF969E7-B570-4DEF-A83D-14A945C4C62E}" destId="{7816F4F9-90DD-468F-A523-4190CBDD9E8B}" srcOrd="0" destOrd="0" presId="urn:microsoft.com/office/officeart/2008/layout/SquareAccentList"/>
    <dgm:cxn modelId="{47DF8AD2-9C1B-4450-AE75-3E324ECD197E}" type="presParOf" srcId="{DCF969E7-B570-4DEF-A83D-14A945C4C62E}" destId="{2E1CB003-E997-4340-ADEE-B5080707FD95}" srcOrd="1" destOrd="0" presId="urn:microsoft.com/office/officeart/2008/layout/SquareAccentList"/>
    <dgm:cxn modelId="{4E1CCD2A-28EF-4842-B049-F7A88A9D1616}" type="presParOf" srcId="{7566A314-57AC-4314-BAA9-744FD29835E7}" destId="{7C334883-06DD-4EC5-9A07-8BC31929E430}" srcOrd="4" destOrd="0" presId="urn:microsoft.com/office/officeart/2008/layout/SquareAccentList"/>
    <dgm:cxn modelId="{25B57DA2-7A12-4897-B391-172DECD21A3C}" type="presParOf" srcId="{7C334883-06DD-4EC5-9A07-8BC31929E430}" destId="{2C30FCCA-6BD0-4675-902A-33F1C7652F60}" srcOrd="0" destOrd="0" presId="urn:microsoft.com/office/officeart/2008/layout/SquareAccentList"/>
    <dgm:cxn modelId="{E8953F4A-3B00-49EC-8AB5-6800709C8970}" type="presParOf" srcId="{7C334883-06DD-4EC5-9A07-8BC31929E430}" destId="{36A501ED-BEDF-4DB9-B8FF-040CB3B9D4BB}" srcOrd="1" destOrd="0" presId="urn:microsoft.com/office/officeart/2008/layout/SquareAccentList"/>
    <dgm:cxn modelId="{A44661AD-DA4E-4F9E-BC99-24FCA18B4D4C}" type="presParOf" srcId="{7566A314-57AC-4314-BAA9-744FD29835E7}" destId="{E560359B-E4C3-46F7-BB2B-07ADFBD9BB07}" srcOrd="5" destOrd="0" presId="urn:microsoft.com/office/officeart/2008/layout/SquareAccentList"/>
    <dgm:cxn modelId="{CBAFAA25-1CA9-4303-87B7-0840ED5127B6}" type="presParOf" srcId="{E560359B-E4C3-46F7-BB2B-07ADFBD9BB07}" destId="{A424603E-1712-4412-8706-786D0126FC48}" srcOrd="0" destOrd="0" presId="urn:microsoft.com/office/officeart/2008/layout/SquareAccentList"/>
    <dgm:cxn modelId="{A3EDB62A-6103-4E47-BC0A-6C8DB5D10BD9}" type="presParOf" srcId="{E560359B-E4C3-46F7-BB2B-07ADFBD9BB07}" destId="{4C7AC358-4D64-4AA4-963D-7ACA28C89276}" srcOrd="1" destOrd="0" presId="urn:microsoft.com/office/officeart/2008/layout/SquareAccentList"/>
    <dgm:cxn modelId="{A5F577B3-8A29-447C-9797-3F740CE8D47B}" type="presParOf" srcId="{7566A314-57AC-4314-BAA9-744FD29835E7}" destId="{A806ADA0-DC2A-4AE9-8735-F12D57D4EF3E}" srcOrd="6" destOrd="0" presId="urn:microsoft.com/office/officeart/2008/layout/SquareAccentList"/>
    <dgm:cxn modelId="{46E7A27A-8A90-4F29-A759-87650A9D96A1}" type="presParOf" srcId="{A806ADA0-DC2A-4AE9-8735-F12D57D4EF3E}" destId="{992408E7-387C-47F3-BF09-41853020C53D}" srcOrd="0" destOrd="0" presId="urn:microsoft.com/office/officeart/2008/layout/SquareAccentList"/>
    <dgm:cxn modelId="{3FDBCD47-3144-4C65-8FDF-C4086740B329}" type="presParOf" srcId="{A806ADA0-DC2A-4AE9-8735-F12D57D4EF3E}" destId="{0B8990E1-1AC4-40D2-B5A3-1F4AF33F261D}" srcOrd="1" destOrd="0" presId="urn:microsoft.com/office/officeart/2008/layout/SquareAccentList"/>
    <dgm:cxn modelId="{53DD640B-DCCC-4302-98C8-16F73C27BEC1}" type="presParOf" srcId="{9AEA66A6-5E21-4B06-B41F-60EC1C41AD26}" destId="{F14E5BDC-593B-432C-B624-BFFD0EF436E8}" srcOrd="1" destOrd="0" presId="urn:microsoft.com/office/officeart/2008/layout/SquareAccentList"/>
    <dgm:cxn modelId="{48945DF8-8D4F-4C13-8D62-4DB6B3F44B11}" type="presParOf" srcId="{F14E5BDC-593B-432C-B624-BFFD0EF436E8}" destId="{F4020FC0-6BF2-4FC5-8089-0672630C039C}" srcOrd="0" destOrd="0" presId="urn:microsoft.com/office/officeart/2008/layout/SquareAccentList"/>
    <dgm:cxn modelId="{BDF3CC6C-5181-406C-B845-F5B199E90925}" type="presParOf" srcId="{F4020FC0-6BF2-4FC5-8089-0672630C039C}" destId="{E250AF39-1EF1-4193-9EA5-BF113CAF625F}" srcOrd="0" destOrd="0" presId="urn:microsoft.com/office/officeart/2008/layout/SquareAccentList"/>
    <dgm:cxn modelId="{29965C47-B41D-4ACC-96AA-011C77B3D309}" type="presParOf" srcId="{F4020FC0-6BF2-4FC5-8089-0672630C039C}" destId="{B77E499A-FA31-4C04-B6FC-B530F1508581}" srcOrd="1" destOrd="0" presId="urn:microsoft.com/office/officeart/2008/layout/SquareAccentList"/>
    <dgm:cxn modelId="{03B0AE7F-53FB-4A29-BDAF-E828601810CE}" type="presParOf" srcId="{F4020FC0-6BF2-4FC5-8089-0672630C039C}" destId="{52E84C1E-957F-40BF-8AC0-447030F6C6CB}" srcOrd="2" destOrd="0" presId="urn:microsoft.com/office/officeart/2008/layout/SquareAccentList"/>
    <dgm:cxn modelId="{F8E29F1F-2323-47D3-9D34-D04B24742ED5}" type="presParOf" srcId="{F14E5BDC-593B-432C-B624-BFFD0EF436E8}" destId="{3AA66B96-EDCE-42F4-89F4-4F578DB44302}" srcOrd="1" destOrd="0" presId="urn:microsoft.com/office/officeart/2008/layout/SquareAccentList"/>
    <dgm:cxn modelId="{A7C2B3BA-4CE5-445F-9FFA-429146E0A0D0}" type="presParOf" srcId="{3AA66B96-EDCE-42F4-89F4-4F578DB44302}" destId="{56263257-6DA8-40D3-9521-687149CBEEF9}" srcOrd="0" destOrd="0" presId="urn:microsoft.com/office/officeart/2008/layout/SquareAccentList"/>
    <dgm:cxn modelId="{D0836359-4CDA-47AF-812B-5733E64E590B}" type="presParOf" srcId="{56263257-6DA8-40D3-9521-687149CBEEF9}" destId="{4BBC2E19-4F74-4FCB-8763-A97B488D965D}" srcOrd="0" destOrd="0" presId="urn:microsoft.com/office/officeart/2008/layout/SquareAccentList"/>
    <dgm:cxn modelId="{302CC8FE-CBCC-49B9-B1DE-D82909D7D9C6}" type="presParOf" srcId="{56263257-6DA8-40D3-9521-687149CBEEF9}" destId="{9FB6E4BE-BA49-4CB6-81D0-53CF96DDB94A}" srcOrd="1" destOrd="0" presId="urn:microsoft.com/office/officeart/2008/layout/SquareAccentList"/>
    <dgm:cxn modelId="{67D21996-EC50-4D5F-8134-7D2DD429416D}" type="presParOf" srcId="{3AA66B96-EDCE-42F4-89F4-4F578DB44302}" destId="{F3D18787-7F81-4CFE-9811-FACC0C68C9DD}" srcOrd="1" destOrd="0" presId="urn:microsoft.com/office/officeart/2008/layout/SquareAccentList"/>
    <dgm:cxn modelId="{90B33D0C-DCBF-4C2D-A56C-E1C3BC125C5F}" type="presParOf" srcId="{F3D18787-7F81-4CFE-9811-FACC0C68C9DD}" destId="{E2110F01-B028-4271-BC33-57B79A348F08}" srcOrd="0" destOrd="0" presId="urn:microsoft.com/office/officeart/2008/layout/SquareAccentList"/>
    <dgm:cxn modelId="{ECD90B58-B981-4F0E-B6A2-A8E5E8305307}" type="presParOf" srcId="{F3D18787-7F81-4CFE-9811-FACC0C68C9DD}" destId="{43AA1B69-227D-43FF-8A87-924407A0E319}" srcOrd="1" destOrd="0" presId="urn:microsoft.com/office/officeart/2008/layout/SquareAccentList"/>
    <dgm:cxn modelId="{33E69836-8210-4DF5-994B-6096B5FFA148}" type="presParOf" srcId="{3AA66B96-EDCE-42F4-89F4-4F578DB44302}" destId="{41A66918-73F3-48C6-8B3B-39E7C7EE8A44}" srcOrd="2" destOrd="0" presId="urn:microsoft.com/office/officeart/2008/layout/SquareAccentList"/>
    <dgm:cxn modelId="{12543BF1-6811-4449-8021-FBB94F6DD537}" type="presParOf" srcId="{41A66918-73F3-48C6-8B3B-39E7C7EE8A44}" destId="{05631496-1C59-4C5F-A9C2-B6EF07EE9BA4}" srcOrd="0" destOrd="0" presId="urn:microsoft.com/office/officeart/2008/layout/SquareAccentList"/>
    <dgm:cxn modelId="{65C2B8B7-47E8-426E-93FB-DCAB8A1575BF}" type="presParOf" srcId="{41A66918-73F3-48C6-8B3B-39E7C7EE8A44}" destId="{88694E51-59C4-44B6-BC65-842EE27B1735}" srcOrd="1" destOrd="0" presId="urn:microsoft.com/office/officeart/2008/layout/SquareAccentList"/>
    <dgm:cxn modelId="{80D254A0-2FB5-4742-8243-5508AB19DE60}" type="presParOf" srcId="{3AA66B96-EDCE-42F4-89F4-4F578DB44302}" destId="{BD9DB500-D620-4537-84D5-FEAC364725FD}" srcOrd="3" destOrd="0" presId="urn:microsoft.com/office/officeart/2008/layout/SquareAccentList"/>
    <dgm:cxn modelId="{2674A020-CD0B-473D-8F51-DCE8A4F0C44B}" type="presParOf" srcId="{BD9DB500-D620-4537-84D5-FEAC364725FD}" destId="{AFF27703-E41E-42C3-BD11-08803EF9C710}" srcOrd="0" destOrd="0" presId="urn:microsoft.com/office/officeart/2008/layout/SquareAccentList"/>
    <dgm:cxn modelId="{4E76DCD0-3101-488C-ADCC-A926CD747D7A}" type="presParOf" srcId="{BD9DB500-D620-4537-84D5-FEAC364725FD}" destId="{4F488CD7-5670-4B83-B236-17419A12A7A9}" srcOrd="1" destOrd="0" presId="urn:microsoft.com/office/officeart/2008/layout/SquareAccentList"/>
    <dgm:cxn modelId="{F784EECD-39DE-480A-926C-E2F3215E96F7}" type="presParOf" srcId="{3AA66B96-EDCE-42F4-89F4-4F578DB44302}" destId="{4458BC05-1A32-4882-BB38-96967EC8D379}" srcOrd="4" destOrd="0" presId="urn:microsoft.com/office/officeart/2008/layout/SquareAccentList"/>
    <dgm:cxn modelId="{FA33722F-98A6-460A-BB0A-877432E37176}" type="presParOf" srcId="{4458BC05-1A32-4882-BB38-96967EC8D379}" destId="{D76FF1CD-FB2E-423E-8DDA-DD998DA8984F}" srcOrd="0" destOrd="0" presId="urn:microsoft.com/office/officeart/2008/layout/SquareAccentList"/>
    <dgm:cxn modelId="{073365D8-7D63-4F63-8530-5DD29EB1D86B}" type="presParOf" srcId="{4458BC05-1A32-4882-BB38-96967EC8D379}" destId="{77E59C2C-AC23-40E2-B7ED-7A19590B5B6B}" srcOrd="1" destOrd="0" presId="urn:microsoft.com/office/officeart/2008/layout/SquareAccentList"/>
    <dgm:cxn modelId="{B9FA9843-C263-47DB-9DFE-AC15AC63AF3C}" type="presParOf" srcId="{3AA66B96-EDCE-42F4-89F4-4F578DB44302}" destId="{6EA88E9E-8BF1-40D6-8405-447C945F2F91}" srcOrd="5" destOrd="0" presId="urn:microsoft.com/office/officeart/2008/layout/SquareAccentList"/>
    <dgm:cxn modelId="{59AEA674-5345-4112-BC45-266A826E0C96}" type="presParOf" srcId="{6EA88E9E-8BF1-40D6-8405-447C945F2F91}" destId="{AA4AE79D-8B7F-44B7-A294-5EF63FB05308}" srcOrd="0" destOrd="0" presId="urn:microsoft.com/office/officeart/2008/layout/SquareAccentList"/>
    <dgm:cxn modelId="{7D409C78-8E46-464C-9E17-66988B55C7B2}" type="presParOf" srcId="{6EA88E9E-8BF1-40D6-8405-447C945F2F91}" destId="{2447F895-EA24-4032-8439-FB6D99B37280}" srcOrd="1" destOrd="0" presId="urn:microsoft.com/office/officeart/2008/layout/SquareAccentList"/>
    <dgm:cxn modelId="{D4ED0452-ADA8-4CAD-ADFC-669EF379E7AC}" type="presParOf" srcId="{3AA66B96-EDCE-42F4-89F4-4F578DB44302}" destId="{9EFCBB29-4EB3-4F93-8B4A-42230CE70533}" srcOrd="6" destOrd="0" presId="urn:microsoft.com/office/officeart/2008/layout/SquareAccentList"/>
    <dgm:cxn modelId="{E1A86EDE-6076-41BD-B85A-519DBC36C87B}" type="presParOf" srcId="{9EFCBB29-4EB3-4F93-8B4A-42230CE70533}" destId="{C0391327-6FED-44A8-924A-1AB04F405260}" srcOrd="0" destOrd="0" presId="urn:microsoft.com/office/officeart/2008/layout/SquareAccentList"/>
    <dgm:cxn modelId="{702BB72F-4B28-4F21-AA3F-98B8CC59639C}" type="presParOf" srcId="{9EFCBB29-4EB3-4F93-8B4A-42230CE70533}" destId="{E2533595-11F7-4114-A338-6D8762C703A1}" srcOrd="1" destOrd="0" presId="urn:microsoft.com/office/officeart/2008/layout/SquareAccentList"/>
    <dgm:cxn modelId="{F24FE6C2-203A-40A7-9FCB-6D9BB3571A54}" type="presParOf" srcId="{9AEA66A6-5E21-4B06-B41F-60EC1C41AD26}" destId="{F2CB8D7A-5CED-4AC1-B392-4592268DDCA1}" srcOrd="2" destOrd="0" presId="urn:microsoft.com/office/officeart/2008/layout/SquareAccentList"/>
    <dgm:cxn modelId="{367B9AF0-2694-42B8-92A9-0343BAD5A2F7}" type="presParOf" srcId="{F2CB8D7A-5CED-4AC1-B392-4592268DDCA1}" destId="{64D12864-F876-48E7-98A3-52616D043923}" srcOrd="0" destOrd="0" presId="urn:microsoft.com/office/officeart/2008/layout/SquareAccentList"/>
    <dgm:cxn modelId="{FD455D7F-5882-409E-A1B4-0C9F96337035}" type="presParOf" srcId="{64D12864-F876-48E7-98A3-52616D043923}" destId="{29125344-100B-4692-8E82-B231CA250CB3}" srcOrd="0" destOrd="0" presId="urn:microsoft.com/office/officeart/2008/layout/SquareAccentList"/>
    <dgm:cxn modelId="{19562941-1ACB-4430-BF97-C54D60420628}" type="presParOf" srcId="{64D12864-F876-48E7-98A3-52616D043923}" destId="{A4318C6A-C546-4D1E-A8ED-439F0295BC89}" srcOrd="1" destOrd="0" presId="urn:microsoft.com/office/officeart/2008/layout/SquareAccentList"/>
    <dgm:cxn modelId="{8B49B7E6-F07C-4505-9196-E010B79F7C2C}" type="presParOf" srcId="{64D12864-F876-48E7-98A3-52616D043923}" destId="{E4363345-3324-4FF9-B6A2-A62F24F2A4F8}" srcOrd="2" destOrd="0" presId="urn:microsoft.com/office/officeart/2008/layout/SquareAccentList"/>
    <dgm:cxn modelId="{A14E703A-F193-462F-8608-4780C058BBA5}" type="presParOf" srcId="{F2CB8D7A-5CED-4AC1-B392-4592268DDCA1}" destId="{9F0109D4-B9C6-4D77-9DE7-07506DF4CE33}" srcOrd="1" destOrd="0" presId="urn:microsoft.com/office/officeart/2008/layout/SquareAccentList"/>
    <dgm:cxn modelId="{F7D736DC-871F-432F-8040-D99657875631}" type="presParOf" srcId="{9F0109D4-B9C6-4D77-9DE7-07506DF4CE33}" destId="{303D8372-9FE2-40FC-9642-69D61CA253E8}" srcOrd="0" destOrd="0" presId="urn:microsoft.com/office/officeart/2008/layout/SquareAccentList"/>
    <dgm:cxn modelId="{9A23B993-52CA-4C9D-A237-6C89F54311B7}" type="presParOf" srcId="{303D8372-9FE2-40FC-9642-69D61CA253E8}" destId="{EAAD4311-50FD-4A6E-8DB8-924751198FDE}" srcOrd="0" destOrd="0" presId="urn:microsoft.com/office/officeart/2008/layout/SquareAccentList"/>
    <dgm:cxn modelId="{71033E95-D0B8-4953-A830-7D8BCBA427F9}" type="presParOf" srcId="{303D8372-9FE2-40FC-9642-69D61CA253E8}" destId="{A2832B9B-4517-4CA5-81CD-5A6E80A5CFB5}" srcOrd="1" destOrd="0" presId="urn:microsoft.com/office/officeart/2008/layout/SquareAccentList"/>
    <dgm:cxn modelId="{F361910E-9022-49CB-A2D4-8ED368E8CCEB}" type="presParOf" srcId="{9F0109D4-B9C6-4D77-9DE7-07506DF4CE33}" destId="{BD61EFB3-9C1F-4255-9D4B-9B0104EEB2A1}" srcOrd="1" destOrd="0" presId="urn:microsoft.com/office/officeart/2008/layout/SquareAccentList"/>
    <dgm:cxn modelId="{1B94C51A-20EF-4606-AE62-E9D08A70BA6C}" type="presParOf" srcId="{BD61EFB3-9C1F-4255-9D4B-9B0104EEB2A1}" destId="{95D6D2B1-5BC4-4C42-B0F2-C2E03B63E660}" srcOrd="0" destOrd="0" presId="urn:microsoft.com/office/officeart/2008/layout/SquareAccentList"/>
    <dgm:cxn modelId="{B8046D57-2B50-4DE5-8548-826E2004A37F}" type="presParOf" srcId="{BD61EFB3-9C1F-4255-9D4B-9B0104EEB2A1}" destId="{B47AFEF6-1168-4A7A-A050-F605C7CAE5B1}" srcOrd="1" destOrd="0" presId="urn:microsoft.com/office/officeart/2008/layout/SquareAccentList"/>
    <dgm:cxn modelId="{9E06F938-C603-41B0-B172-B006CD8E6093}" type="presParOf" srcId="{9F0109D4-B9C6-4D77-9DE7-07506DF4CE33}" destId="{2616CD17-B17B-4BA6-BEC8-562DB27388DC}" srcOrd="2" destOrd="0" presId="urn:microsoft.com/office/officeart/2008/layout/SquareAccentList"/>
    <dgm:cxn modelId="{5B65B914-D018-405F-871C-7E31CF889E34}" type="presParOf" srcId="{2616CD17-B17B-4BA6-BEC8-562DB27388DC}" destId="{2ABEB61B-7543-4B25-BDF7-035D9AF492CA}" srcOrd="0" destOrd="0" presId="urn:microsoft.com/office/officeart/2008/layout/SquareAccentList"/>
    <dgm:cxn modelId="{7F86D7F4-DE98-4A05-BA29-ADD174EB49A9}" type="presParOf" srcId="{2616CD17-B17B-4BA6-BEC8-562DB27388DC}" destId="{01824F79-A20B-4F79-9435-EA23EAE0EA8D}" srcOrd="1" destOrd="0" presId="urn:microsoft.com/office/officeart/2008/layout/SquareAccentList"/>
    <dgm:cxn modelId="{E0640A33-3B21-4752-B6A0-4DACBB3C64D8}" type="presParOf" srcId="{9F0109D4-B9C6-4D77-9DE7-07506DF4CE33}" destId="{4BBB4AAF-00B0-4327-A2DF-918C312FA7FD}" srcOrd="3" destOrd="0" presId="urn:microsoft.com/office/officeart/2008/layout/SquareAccentList"/>
    <dgm:cxn modelId="{803C78E4-1B6D-468A-8C16-B991C163138A}" type="presParOf" srcId="{4BBB4AAF-00B0-4327-A2DF-918C312FA7FD}" destId="{B45C711E-2C4E-4F6C-B971-4B296FD0752C}" srcOrd="0" destOrd="0" presId="urn:microsoft.com/office/officeart/2008/layout/SquareAccentList"/>
    <dgm:cxn modelId="{01C3691C-C8E0-4B1A-8D87-A3DC5228F733}" type="presParOf" srcId="{4BBB4AAF-00B0-4327-A2DF-918C312FA7FD}" destId="{C7283FC6-481E-47F2-AA5E-F3260EF7EDAB}" srcOrd="1" destOrd="0" presId="urn:microsoft.com/office/officeart/2008/layout/SquareAccentList"/>
    <dgm:cxn modelId="{389D75F0-A134-4E29-AD1B-5766703225E4}" type="presParOf" srcId="{9F0109D4-B9C6-4D77-9DE7-07506DF4CE33}" destId="{FDD8F5CB-290E-4608-ADA1-01AA2AE92D0D}" srcOrd="4" destOrd="0" presId="urn:microsoft.com/office/officeart/2008/layout/SquareAccentList"/>
    <dgm:cxn modelId="{61A2E9C3-778E-497F-B696-3D28F7D68F3D}" type="presParOf" srcId="{FDD8F5CB-290E-4608-ADA1-01AA2AE92D0D}" destId="{46E2A773-0AD6-4226-A11D-6903FAF27CDD}" srcOrd="0" destOrd="0" presId="urn:microsoft.com/office/officeart/2008/layout/SquareAccentList"/>
    <dgm:cxn modelId="{57FD3F67-0024-46D4-A878-C5B173A5E0C6}" type="presParOf" srcId="{FDD8F5CB-290E-4608-ADA1-01AA2AE92D0D}" destId="{C8DDD488-A566-406A-93AB-F06E51C68492}" srcOrd="1" destOrd="0" presId="urn:microsoft.com/office/officeart/2008/layout/SquareAccentList"/>
    <dgm:cxn modelId="{9076B497-B6AC-414E-AE3C-15C179642415}" type="presParOf" srcId="{9F0109D4-B9C6-4D77-9DE7-07506DF4CE33}" destId="{49DC0A8F-CB60-43F0-9353-0CBCD7F5E194}" srcOrd="5" destOrd="0" presId="urn:microsoft.com/office/officeart/2008/layout/SquareAccentList"/>
    <dgm:cxn modelId="{D9D287A7-1E2C-400E-A860-596404903A81}" type="presParOf" srcId="{49DC0A8F-CB60-43F0-9353-0CBCD7F5E194}" destId="{E67FACF4-3517-4C10-A020-AD49D46DEBAF}" srcOrd="0" destOrd="0" presId="urn:microsoft.com/office/officeart/2008/layout/SquareAccentList"/>
    <dgm:cxn modelId="{3BBA837C-BFC2-4873-BDD5-310FD18C4BE3}" type="presParOf" srcId="{49DC0A8F-CB60-43F0-9353-0CBCD7F5E194}" destId="{5454D8D6-A0C8-437E-AFC6-4DCCFCF4B9D7}" srcOrd="1" destOrd="0" presId="urn:microsoft.com/office/officeart/2008/layout/SquareAccentList"/>
    <dgm:cxn modelId="{A259B85D-26C9-4420-B60C-A11BFC8946ED}" type="presParOf" srcId="{9F0109D4-B9C6-4D77-9DE7-07506DF4CE33}" destId="{388771C2-513E-4044-BCC9-B4F2AF381AA1}" srcOrd="6" destOrd="0" presId="urn:microsoft.com/office/officeart/2008/layout/SquareAccentList"/>
    <dgm:cxn modelId="{F4D31FEC-1257-40EC-916D-9024090BBC33}" type="presParOf" srcId="{388771C2-513E-4044-BCC9-B4F2AF381AA1}" destId="{0AF5DD7B-E8AE-4418-BC65-AB65856DFA89}" srcOrd="0" destOrd="0" presId="urn:microsoft.com/office/officeart/2008/layout/SquareAccentList"/>
    <dgm:cxn modelId="{C1DE52AA-8A88-4DFA-8648-5CADCCF46717}" type="presParOf" srcId="{388771C2-513E-4044-BCC9-B4F2AF381AA1}" destId="{24706863-87FA-4FDF-9044-C7D8B422B572}"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C9109-9F8E-4E05-A789-4B3541BBD09A}">
      <dsp:nvSpPr>
        <dsp:cNvPr id="0" name=""/>
        <dsp:cNvSpPr/>
      </dsp:nvSpPr>
      <dsp:spPr>
        <a:xfrm>
          <a:off x="172739" y="355350"/>
          <a:ext cx="4093232" cy="1279135"/>
        </a:xfrm>
        <a:prstGeom prst="rect">
          <a:avLst/>
        </a:prstGeom>
        <a:solidFill>
          <a:schemeClr val="bg1"/>
        </a:solidFill>
        <a:ln w="9525" cap="flat" cmpd="sng" algn="ctr">
          <a:noFill/>
          <a:prstDash val="solid"/>
        </a:ln>
        <a:effectLst>
          <a:innerShdw blurRad="38100" dist="12700" dir="13500000">
            <a:schemeClr val="accent2">
              <a:lumMod val="75000"/>
              <a:alpha val="80000"/>
            </a:schemeClr>
          </a:innerShdw>
        </a:effectLst>
      </dsp:spPr>
      <dsp:style>
        <a:lnRef idx="1">
          <a:scrgbClr r="0" g="0" b="0"/>
        </a:lnRef>
        <a:fillRef idx="1">
          <a:scrgbClr r="0" g="0" b="0"/>
        </a:fillRef>
        <a:effectRef idx="0">
          <a:scrgbClr r="0" g="0" b="0"/>
        </a:effectRef>
        <a:fontRef idx="minor"/>
      </dsp:style>
      <dsp:txBody>
        <a:bodyPr spcFirstLastPara="0" vert="horz" wrap="square" lIns="866401" tIns="91440" rIns="91440" bIns="91440" numCol="1" spcCol="1270" anchor="t" anchorCtr="0">
          <a:noAutofit/>
        </a:bodyPr>
        <a:lstStyle/>
        <a:p>
          <a:pPr lvl="0" algn="l" defTabSz="1066800">
            <a:lnSpc>
              <a:spcPct val="80000"/>
            </a:lnSpc>
            <a:spcBef>
              <a:spcPct val="0"/>
            </a:spcBef>
            <a:spcAft>
              <a:spcPts val="200"/>
            </a:spcAft>
          </a:pPr>
          <a:r>
            <a:rPr lang="en-US" sz="2400" b="0" kern="1200" cap="none" spc="0" dirty="0" smtClean="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rPr>
            <a:t>Vulnerability</a:t>
          </a:r>
          <a:endParaRPr lang="en-US" sz="2400" b="0" kern="1200" dirty="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endParaRPr>
        </a:p>
        <a:p>
          <a:pPr marL="171450" lvl="1" indent="-171450" algn="l" defTabSz="800100">
            <a:lnSpc>
              <a:spcPct val="80000"/>
            </a:lnSpc>
            <a:spcBef>
              <a:spcPct val="0"/>
            </a:spcBef>
            <a:spcAft>
              <a:spcPct val="15000"/>
            </a:spcAft>
            <a:buChar char="••"/>
          </a:pPr>
          <a:r>
            <a:rPr lang="en-US" sz="1800" kern="1200" dirty="0" smtClean="0">
              <a:latin typeface="+mj-lt"/>
            </a:rPr>
            <a:t>A bug, glitch, hole, or flaw in a network, application or database</a:t>
          </a:r>
        </a:p>
      </dsp:txBody>
      <dsp:txXfrm>
        <a:off x="172739" y="355350"/>
        <a:ext cx="4093232" cy="1279135"/>
      </dsp:txXfrm>
    </dsp:sp>
    <dsp:sp modelId="{04CF3144-91A4-420D-88D3-F4F4C0CFFF3C}">
      <dsp:nvSpPr>
        <dsp:cNvPr id="0" name=""/>
        <dsp:cNvSpPr/>
      </dsp:nvSpPr>
      <dsp:spPr>
        <a:xfrm>
          <a:off x="2188" y="170586"/>
          <a:ext cx="895394" cy="134309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74CB699-2864-49C0-BF11-4EE86869E83E}">
      <dsp:nvSpPr>
        <dsp:cNvPr id="0" name=""/>
        <dsp:cNvSpPr/>
      </dsp:nvSpPr>
      <dsp:spPr>
        <a:xfrm>
          <a:off x="4680689" y="355350"/>
          <a:ext cx="4093232" cy="1279135"/>
        </a:xfrm>
        <a:prstGeom prst="rect">
          <a:avLst/>
        </a:prstGeom>
        <a:solidFill>
          <a:schemeClr val="bg1"/>
        </a:solidFill>
        <a:ln w="9525" cap="flat" cmpd="sng" algn="ctr">
          <a:noFill/>
          <a:prstDash val="solid"/>
        </a:ln>
        <a:effectLst>
          <a:innerShdw blurRad="38100" dist="12700" dir="13500000">
            <a:schemeClr val="accent2">
              <a:lumMod val="75000"/>
              <a:alpha val="80000"/>
            </a:schemeClr>
          </a:innerShdw>
        </a:effectLst>
      </dsp:spPr>
      <dsp:style>
        <a:lnRef idx="1">
          <a:scrgbClr r="0" g="0" b="0"/>
        </a:lnRef>
        <a:fillRef idx="1">
          <a:scrgbClr r="0" g="0" b="0"/>
        </a:fillRef>
        <a:effectRef idx="0">
          <a:scrgbClr r="0" g="0" b="0"/>
        </a:effectRef>
        <a:fontRef idx="minor"/>
      </dsp:style>
      <dsp:txBody>
        <a:bodyPr spcFirstLastPara="0" vert="horz" wrap="square" lIns="866401" tIns="91440" rIns="91440" bIns="91440" numCol="1" spcCol="1270" anchor="t" anchorCtr="0">
          <a:noAutofit/>
        </a:bodyPr>
        <a:lstStyle/>
        <a:p>
          <a:pPr lvl="0" algn="l" defTabSz="1066800">
            <a:lnSpc>
              <a:spcPct val="80000"/>
            </a:lnSpc>
            <a:spcBef>
              <a:spcPct val="0"/>
            </a:spcBef>
            <a:spcAft>
              <a:spcPts val="200"/>
            </a:spcAft>
          </a:pPr>
          <a:r>
            <a:rPr lang="en-US" sz="2400" b="0" kern="1200" cap="none" spc="0" dirty="0" smtClean="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rPr>
            <a:t>Threat</a:t>
          </a:r>
          <a:endParaRPr lang="en-US" sz="2400" kern="1200" dirty="0" smtClean="0">
            <a:effectLst>
              <a:innerShdw blurRad="63500" dist="50800" dir="2700000">
                <a:prstClr val="black">
                  <a:alpha val="50000"/>
                </a:prstClr>
              </a:innerShdw>
            </a:effectLst>
            <a:latin typeface="+mj-lt"/>
          </a:endParaRPr>
        </a:p>
        <a:p>
          <a:pPr marL="171450" lvl="1" indent="-171450" algn="l" defTabSz="800100">
            <a:lnSpc>
              <a:spcPct val="80000"/>
            </a:lnSpc>
            <a:spcBef>
              <a:spcPct val="0"/>
            </a:spcBef>
            <a:spcAft>
              <a:spcPct val="15000"/>
            </a:spcAft>
            <a:buChar char="••"/>
          </a:pPr>
          <a:r>
            <a:rPr lang="en-US" sz="1800" kern="1200" dirty="0" smtClean="0">
              <a:latin typeface="+mj-lt"/>
            </a:rPr>
            <a:t>Attack developed to take advantage of a vulnerability</a:t>
          </a:r>
        </a:p>
      </dsp:txBody>
      <dsp:txXfrm>
        <a:off x="4680689" y="355350"/>
        <a:ext cx="4093232" cy="1279135"/>
      </dsp:txXfrm>
    </dsp:sp>
    <dsp:sp modelId="{29F9FD44-1DF1-4E40-89EC-3FACAE67E9B6}">
      <dsp:nvSpPr>
        <dsp:cNvPr id="0" name=""/>
        <dsp:cNvSpPr/>
      </dsp:nvSpPr>
      <dsp:spPr>
        <a:xfrm>
          <a:off x="4510138" y="170586"/>
          <a:ext cx="895394" cy="134309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5000" r="-3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4120202-A754-41DB-95DF-0FABB0235888}">
      <dsp:nvSpPr>
        <dsp:cNvPr id="0" name=""/>
        <dsp:cNvSpPr/>
      </dsp:nvSpPr>
      <dsp:spPr>
        <a:xfrm>
          <a:off x="172739" y="1965639"/>
          <a:ext cx="4093232" cy="1279135"/>
        </a:xfrm>
        <a:prstGeom prst="rect">
          <a:avLst/>
        </a:prstGeom>
        <a:solidFill>
          <a:schemeClr val="bg1"/>
        </a:solidFill>
        <a:ln w="9525" cap="flat" cmpd="sng" algn="ctr">
          <a:noFill/>
          <a:prstDash val="solid"/>
        </a:ln>
        <a:effectLst>
          <a:innerShdw blurRad="38100" dist="12700" dir="13500000">
            <a:schemeClr val="accent2">
              <a:lumMod val="75000"/>
              <a:alpha val="80000"/>
            </a:schemeClr>
          </a:innerShdw>
        </a:effectLst>
      </dsp:spPr>
      <dsp:style>
        <a:lnRef idx="1">
          <a:scrgbClr r="0" g="0" b="0"/>
        </a:lnRef>
        <a:fillRef idx="1">
          <a:scrgbClr r="0" g="0" b="0"/>
        </a:fillRef>
        <a:effectRef idx="0">
          <a:scrgbClr r="0" g="0" b="0"/>
        </a:effectRef>
        <a:fontRef idx="minor"/>
      </dsp:style>
      <dsp:txBody>
        <a:bodyPr spcFirstLastPara="0" vert="horz" wrap="square" lIns="866401" tIns="91440" rIns="91440" bIns="91440" numCol="1" spcCol="1270" anchor="t" anchorCtr="0">
          <a:noAutofit/>
        </a:bodyPr>
        <a:lstStyle/>
        <a:p>
          <a:pPr lvl="0" algn="l" defTabSz="1066800">
            <a:lnSpc>
              <a:spcPct val="80000"/>
            </a:lnSpc>
            <a:spcBef>
              <a:spcPct val="0"/>
            </a:spcBef>
            <a:spcAft>
              <a:spcPts val="200"/>
            </a:spcAft>
          </a:pPr>
          <a:r>
            <a:rPr lang="en-US" sz="2400" b="0" kern="1200" cap="none" spc="0" dirty="0" smtClean="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rPr>
            <a:t>Exploit Kits</a:t>
          </a:r>
          <a:endParaRPr lang="en-US" sz="2400" kern="1200" dirty="0">
            <a:effectLst>
              <a:innerShdw blurRad="63500" dist="50800" dir="2700000">
                <a:prstClr val="black">
                  <a:alpha val="50000"/>
                </a:prstClr>
              </a:innerShdw>
            </a:effectLst>
            <a:latin typeface="+mj-lt"/>
          </a:endParaRPr>
        </a:p>
        <a:p>
          <a:pPr marL="171450" lvl="1" indent="-171450" algn="l" defTabSz="800100">
            <a:lnSpc>
              <a:spcPct val="80000"/>
            </a:lnSpc>
            <a:spcBef>
              <a:spcPct val="0"/>
            </a:spcBef>
            <a:spcAft>
              <a:spcPct val="15000"/>
            </a:spcAft>
            <a:buChar char="••"/>
          </a:pPr>
          <a:r>
            <a:rPr lang="en-US" sz="1800" kern="1200" dirty="0" smtClean="0">
              <a:latin typeface="+mj-lt"/>
            </a:rPr>
            <a:t>Attack on a selection of vulnerabilities to control a network, device, or asset</a:t>
          </a:r>
          <a:endParaRPr lang="en-US" sz="1800" kern="1200" dirty="0">
            <a:latin typeface="+mj-lt"/>
          </a:endParaRPr>
        </a:p>
      </dsp:txBody>
      <dsp:txXfrm>
        <a:off x="172739" y="1965639"/>
        <a:ext cx="4093232" cy="1279135"/>
      </dsp:txXfrm>
    </dsp:sp>
    <dsp:sp modelId="{16F12E38-FC10-48A2-8EAC-FFEAF75CB5D3}">
      <dsp:nvSpPr>
        <dsp:cNvPr id="0" name=""/>
        <dsp:cNvSpPr/>
      </dsp:nvSpPr>
      <dsp:spPr>
        <a:xfrm>
          <a:off x="2188" y="1780875"/>
          <a:ext cx="895394" cy="134309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8A69D10-935F-4E77-8BC8-2F116E29B023}">
      <dsp:nvSpPr>
        <dsp:cNvPr id="0" name=""/>
        <dsp:cNvSpPr/>
      </dsp:nvSpPr>
      <dsp:spPr>
        <a:xfrm>
          <a:off x="4680689" y="1965639"/>
          <a:ext cx="4093232" cy="1279135"/>
        </a:xfrm>
        <a:prstGeom prst="rect">
          <a:avLst/>
        </a:prstGeom>
        <a:solidFill>
          <a:schemeClr val="bg1"/>
        </a:solidFill>
        <a:ln w="9525" cap="flat" cmpd="sng" algn="ctr">
          <a:noFill/>
          <a:prstDash val="solid"/>
        </a:ln>
        <a:effectLst>
          <a:innerShdw blurRad="38100" dist="12700" dir="13500000">
            <a:schemeClr val="accent2">
              <a:lumMod val="75000"/>
              <a:alpha val="80000"/>
            </a:schemeClr>
          </a:innerShdw>
        </a:effectLst>
      </dsp:spPr>
      <dsp:style>
        <a:lnRef idx="1">
          <a:scrgbClr r="0" g="0" b="0"/>
        </a:lnRef>
        <a:fillRef idx="1">
          <a:scrgbClr r="0" g="0" b="0"/>
        </a:fillRef>
        <a:effectRef idx="0">
          <a:scrgbClr r="0" g="0" b="0"/>
        </a:effectRef>
        <a:fontRef idx="minor"/>
      </dsp:style>
      <dsp:txBody>
        <a:bodyPr spcFirstLastPara="0" vert="horz" wrap="square" lIns="866401" tIns="91440" rIns="91440" bIns="91440" numCol="1" spcCol="1270" anchor="t" anchorCtr="0">
          <a:noAutofit/>
        </a:bodyPr>
        <a:lstStyle/>
        <a:p>
          <a:pPr lvl="0" algn="l" defTabSz="1066800">
            <a:lnSpc>
              <a:spcPct val="80000"/>
            </a:lnSpc>
            <a:spcBef>
              <a:spcPct val="0"/>
            </a:spcBef>
            <a:spcAft>
              <a:spcPts val="200"/>
            </a:spcAft>
          </a:pPr>
          <a:r>
            <a:rPr lang="en-US" sz="2400" b="0" kern="1200" cap="none" spc="0" dirty="0" smtClean="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rPr>
            <a:t>Patch</a:t>
          </a:r>
          <a:endParaRPr lang="en-US" sz="2400" kern="1200" dirty="0">
            <a:effectLst>
              <a:innerShdw blurRad="63500" dist="50800" dir="2700000">
                <a:prstClr val="black">
                  <a:alpha val="50000"/>
                </a:prstClr>
              </a:innerShdw>
            </a:effectLst>
            <a:latin typeface="+mj-lt"/>
          </a:endParaRPr>
        </a:p>
        <a:p>
          <a:pPr marL="171450" lvl="1" indent="-171450" algn="l" defTabSz="800100">
            <a:lnSpc>
              <a:spcPct val="80000"/>
            </a:lnSpc>
            <a:spcBef>
              <a:spcPct val="0"/>
            </a:spcBef>
            <a:spcAft>
              <a:spcPct val="15000"/>
            </a:spcAft>
            <a:buChar char="••"/>
          </a:pPr>
          <a:r>
            <a:rPr lang="en-US" sz="1800" kern="1200" dirty="0" smtClean="0">
              <a:latin typeface="+mj-lt"/>
            </a:rPr>
            <a:t>Software designed to fix a vulnerability and otherwise plug security holes</a:t>
          </a:r>
          <a:endParaRPr lang="en-US" sz="1800" kern="1200" dirty="0">
            <a:latin typeface="+mj-lt"/>
          </a:endParaRPr>
        </a:p>
      </dsp:txBody>
      <dsp:txXfrm>
        <a:off x="4680689" y="1965639"/>
        <a:ext cx="4093232" cy="1279135"/>
      </dsp:txXfrm>
    </dsp:sp>
    <dsp:sp modelId="{364F5D4E-A31B-4973-9649-7BB9E186F8D5}">
      <dsp:nvSpPr>
        <dsp:cNvPr id="0" name=""/>
        <dsp:cNvSpPr/>
      </dsp:nvSpPr>
      <dsp:spPr>
        <a:xfrm>
          <a:off x="4510138" y="1780875"/>
          <a:ext cx="895394" cy="134309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0CA4AA4-43F4-4D96-8BC4-DCAF7AD6685C}">
      <dsp:nvSpPr>
        <dsp:cNvPr id="0" name=""/>
        <dsp:cNvSpPr/>
      </dsp:nvSpPr>
      <dsp:spPr>
        <a:xfrm>
          <a:off x="172739" y="3575928"/>
          <a:ext cx="4093232" cy="1279135"/>
        </a:xfrm>
        <a:prstGeom prst="rect">
          <a:avLst/>
        </a:prstGeom>
        <a:solidFill>
          <a:schemeClr val="bg1"/>
        </a:solidFill>
        <a:ln w="9525" cap="flat" cmpd="sng" algn="ctr">
          <a:noFill/>
          <a:prstDash val="solid"/>
        </a:ln>
        <a:effectLst>
          <a:innerShdw blurRad="38100" dist="12700" dir="13500000">
            <a:schemeClr val="accent2">
              <a:lumMod val="75000"/>
              <a:alpha val="80000"/>
            </a:schemeClr>
          </a:innerShdw>
        </a:effectLst>
      </dsp:spPr>
      <dsp:style>
        <a:lnRef idx="1">
          <a:scrgbClr r="0" g="0" b="0"/>
        </a:lnRef>
        <a:fillRef idx="1">
          <a:scrgbClr r="0" g="0" b="0"/>
        </a:fillRef>
        <a:effectRef idx="0">
          <a:scrgbClr r="0" g="0" b="0"/>
        </a:effectRef>
        <a:fontRef idx="minor"/>
      </dsp:style>
      <dsp:txBody>
        <a:bodyPr spcFirstLastPara="0" vert="horz" wrap="square" lIns="866401" tIns="91440" rIns="91440" bIns="91440" numCol="1" spcCol="1270" anchor="t" anchorCtr="0">
          <a:noAutofit/>
        </a:bodyPr>
        <a:lstStyle/>
        <a:p>
          <a:pPr lvl="0" algn="l" defTabSz="1066800">
            <a:lnSpc>
              <a:spcPct val="80000"/>
            </a:lnSpc>
            <a:spcBef>
              <a:spcPct val="0"/>
            </a:spcBef>
            <a:spcAft>
              <a:spcPts val="200"/>
            </a:spcAft>
          </a:pPr>
          <a:r>
            <a:rPr lang="en-US" sz="2400" b="0" kern="1200" cap="none" spc="0" dirty="0" smtClean="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rPr>
            <a:t>Zero-Day Attack</a:t>
          </a:r>
          <a:endParaRPr lang="en-US" sz="2400" kern="1200" dirty="0">
            <a:effectLst>
              <a:innerShdw blurRad="63500" dist="50800" dir="2700000">
                <a:prstClr val="black">
                  <a:alpha val="50000"/>
                </a:prstClr>
              </a:innerShdw>
            </a:effectLst>
            <a:latin typeface="+mj-lt"/>
          </a:endParaRPr>
        </a:p>
        <a:p>
          <a:pPr marL="171450" lvl="1" indent="-171450" algn="l" defTabSz="800100">
            <a:lnSpc>
              <a:spcPct val="80000"/>
            </a:lnSpc>
            <a:spcBef>
              <a:spcPct val="0"/>
            </a:spcBef>
            <a:spcAft>
              <a:spcPts val="0"/>
            </a:spcAft>
            <a:buChar char="••"/>
          </a:pPr>
          <a:r>
            <a:rPr lang="en-US" sz="1800" kern="1200" dirty="0" smtClean="0">
              <a:latin typeface="+mj-lt"/>
            </a:rPr>
            <a:t>Attack against an unknown vulnerability, with no known security fix</a:t>
          </a:r>
          <a:endParaRPr lang="en-US" sz="1800" kern="1200" dirty="0">
            <a:latin typeface="+mj-lt"/>
          </a:endParaRPr>
        </a:p>
      </dsp:txBody>
      <dsp:txXfrm>
        <a:off x="172739" y="3575928"/>
        <a:ext cx="4093232" cy="1279135"/>
      </dsp:txXfrm>
    </dsp:sp>
    <dsp:sp modelId="{7B82ACC9-CE96-4698-86E6-2AD9888AE97E}">
      <dsp:nvSpPr>
        <dsp:cNvPr id="0" name=""/>
        <dsp:cNvSpPr/>
      </dsp:nvSpPr>
      <dsp:spPr>
        <a:xfrm>
          <a:off x="2188" y="3391164"/>
          <a:ext cx="895394" cy="134309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3000" r="-2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FA68136-FA8A-49F1-A4F5-9D6C2CE2E89A}">
      <dsp:nvSpPr>
        <dsp:cNvPr id="0" name=""/>
        <dsp:cNvSpPr/>
      </dsp:nvSpPr>
      <dsp:spPr>
        <a:xfrm>
          <a:off x="4680689" y="3575928"/>
          <a:ext cx="4093232" cy="1279135"/>
        </a:xfrm>
        <a:prstGeom prst="rect">
          <a:avLst/>
        </a:prstGeom>
        <a:solidFill>
          <a:schemeClr val="bg1"/>
        </a:solidFill>
        <a:ln w="9525" cap="flat" cmpd="sng" algn="ctr">
          <a:noFill/>
          <a:prstDash val="solid"/>
        </a:ln>
        <a:effectLst>
          <a:innerShdw blurRad="38100" dist="12700" dir="13500000">
            <a:schemeClr val="accent2">
              <a:lumMod val="75000"/>
              <a:alpha val="80000"/>
            </a:schemeClr>
          </a:innerShdw>
        </a:effectLst>
      </dsp:spPr>
      <dsp:style>
        <a:lnRef idx="1">
          <a:scrgbClr r="0" g="0" b="0"/>
        </a:lnRef>
        <a:fillRef idx="1">
          <a:scrgbClr r="0" g="0" b="0"/>
        </a:fillRef>
        <a:effectRef idx="0">
          <a:scrgbClr r="0" g="0" b="0"/>
        </a:effectRef>
        <a:fontRef idx="minor"/>
      </dsp:style>
      <dsp:txBody>
        <a:bodyPr spcFirstLastPara="0" vert="horz" wrap="square" lIns="866401" tIns="91440" rIns="91440" bIns="91440" numCol="1" spcCol="1270" anchor="ctr" anchorCtr="0">
          <a:noAutofit/>
        </a:bodyPr>
        <a:lstStyle/>
        <a:p>
          <a:pPr lvl="0" algn="l" defTabSz="1066800">
            <a:lnSpc>
              <a:spcPct val="80000"/>
            </a:lnSpc>
            <a:spcBef>
              <a:spcPct val="0"/>
            </a:spcBef>
            <a:spcAft>
              <a:spcPts val="200"/>
            </a:spcAft>
          </a:pPr>
          <a:r>
            <a:rPr lang="en-US" sz="2400" b="0" kern="1200" cap="none" spc="0" dirty="0" smtClean="0">
              <a:ln w="6350" cmpd="sng">
                <a:solidFill>
                  <a:schemeClr val="accent2">
                    <a:lumMod val="60000"/>
                    <a:lumOff val="40000"/>
                  </a:schemeClr>
                </a:solidFill>
                <a:prstDash val="solid"/>
              </a:ln>
              <a:solidFill>
                <a:srgbClr val="F7EAE9"/>
              </a:solidFill>
              <a:effectLst>
                <a:innerShdw blurRad="63500" dist="50800" dir="2700000">
                  <a:prstClr val="black">
                    <a:alpha val="50000"/>
                  </a:prstClr>
                </a:innerShdw>
              </a:effectLst>
              <a:latin typeface="+mj-lt"/>
            </a:rPr>
            <a:t>Advanced Persistent Threat   </a:t>
          </a:r>
          <a:r>
            <a:rPr lang="en-US" sz="1800" kern="1200" dirty="0" smtClean="0">
              <a:latin typeface="+mj-lt"/>
              <a:sym typeface="Wingdings"/>
            </a:rPr>
            <a:t> M</a:t>
          </a:r>
          <a:r>
            <a:rPr lang="en-US" sz="1800" kern="1200" dirty="0" smtClean="0">
              <a:latin typeface="+mj-lt"/>
            </a:rPr>
            <a:t>ethodical, long-term covert attacks, using many tools to steal info</a:t>
          </a:r>
          <a:endParaRPr lang="en-US" sz="2400" kern="1200" dirty="0">
            <a:latin typeface="+mj-lt"/>
          </a:endParaRPr>
        </a:p>
      </dsp:txBody>
      <dsp:txXfrm>
        <a:off x="4680689" y="3575928"/>
        <a:ext cx="4093232" cy="1279135"/>
      </dsp:txXfrm>
    </dsp:sp>
    <dsp:sp modelId="{CBFE7D8F-AC2B-41FD-8FCD-C0CCC0178639}">
      <dsp:nvSpPr>
        <dsp:cNvPr id="0" name=""/>
        <dsp:cNvSpPr/>
      </dsp:nvSpPr>
      <dsp:spPr>
        <a:xfrm>
          <a:off x="4510138" y="3391164"/>
          <a:ext cx="895394" cy="134309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0000" r="-6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163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44515" cy="493271"/>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l"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endParaRPr lang="en-US" dirty="0"/>
          </a:p>
        </p:txBody>
      </p:sp>
      <p:sp>
        <p:nvSpPr>
          <p:cNvPr id="4099" name="Rectangle 3"/>
          <p:cNvSpPr>
            <a:spLocks noGrp="1" noChangeArrowheads="1"/>
          </p:cNvSpPr>
          <p:nvPr>
            <p:ph type="dt" idx="1"/>
          </p:nvPr>
        </p:nvSpPr>
        <p:spPr bwMode="auto">
          <a:xfrm>
            <a:off x="3850875" y="2"/>
            <a:ext cx="2945659" cy="493271"/>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725488" y="741363"/>
            <a:ext cx="534828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8626" y="4691598"/>
            <a:ext cx="5440429" cy="4443855"/>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2" name="Rectangle 6"/>
          <p:cNvSpPr>
            <a:spLocks noGrp="1" noChangeArrowheads="1"/>
          </p:cNvSpPr>
          <p:nvPr>
            <p:ph type="ftr" sz="quarter" idx="4"/>
          </p:nvPr>
        </p:nvSpPr>
        <p:spPr bwMode="auto">
          <a:xfrm>
            <a:off x="2" y="9378770"/>
            <a:ext cx="2944515" cy="493271"/>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l"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endParaRPr lang="en-US" dirty="0"/>
          </a:p>
        </p:txBody>
      </p:sp>
      <p:sp>
        <p:nvSpPr>
          <p:cNvPr id="4103" name="Rectangle 7"/>
          <p:cNvSpPr>
            <a:spLocks noGrp="1" noChangeArrowheads="1"/>
          </p:cNvSpPr>
          <p:nvPr>
            <p:ph type="sldNum" sz="quarter" idx="5"/>
          </p:nvPr>
        </p:nvSpPr>
        <p:spPr bwMode="auto">
          <a:xfrm>
            <a:off x="3850875" y="9378770"/>
            <a:ext cx="2945659" cy="493271"/>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fld id="{601CAD30-07C1-4A6F-9701-5EEABBBFE763}" type="slidenum">
              <a:rPr lang="en-US" smtClean="0"/>
              <a:pPr>
                <a:defRPr/>
              </a:pPr>
              <a:t>‹#›</a:t>
            </a:fld>
            <a:endParaRPr lang="en-US" dirty="0"/>
          </a:p>
        </p:txBody>
      </p:sp>
    </p:spTree>
    <p:extLst>
      <p:ext uri="{BB962C8B-B14F-4D97-AF65-F5344CB8AC3E}">
        <p14:creationId xmlns:p14="http://schemas.microsoft.com/office/powerpoint/2010/main" val="17615416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Unicode MS" pitchFamily="34" charset="-128"/>
        <a:ea typeface="+mn-ea"/>
        <a:cs typeface="Arial" pitchFamily="34" charset="0"/>
      </a:defRPr>
    </a:lvl1pPr>
    <a:lvl2pPr marL="4572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2pPr>
    <a:lvl3pPr marL="9144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3pPr>
    <a:lvl4pPr marL="13716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4pPr>
    <a:lvl5pPr marL="18288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endParaRPr lang="en-GB" dirty="0" smtClean="0"/>
          </a:p>
        </p:txBody>
      </p:sp>
      <p:sp>
        <p:nvSpPr>
          <p:cNvPr id="20483" name="Slide Number Placeholder 3"/>
          <p:cNvSpPr>
            <a:spLocks noGrp="1"/>
          </p:cNvSpPr>
          <p:nvPr>
            <p:ph type="sldNum" sz="quarter" idx="5"/>
          </p:nvPr>
        </p:nvSpPr>
        <p:spPr>
          <a:noFill/>
        </p:spPr>
        <p:txBody>
          <a:bodyPr/>
          <a:lstStyle/>
          <a:p>
            <a:fld id="{7134266E-E513-4E96-AE43-D29F1CBB48C7}" type="slidenum">
              <a:rPr lang="en-US" smtClean="0"/>
              <a:pPr/>
              <a:t>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62" name="Rectangle 7"/>
          <p:cNvSpPr txBox="1">
            <a:spLocks noGrp="1" noChangeArrowheads="1"/>
          </p:cNvSpPr>
          <p:nvPr/>
        </p:nvSpPr>
        <p:spPr bwMode="auto">
          <a:xfrm>
            <a:off x="3850875" y="9378770"/>
            <a:ext cx="2945659" cy="49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algn="l" defTabSz="942975">
              <a:defRPr sz="2400">
                <a:solidFill>
                  <a:srgbClr val="CCCCCC"/>
                </a:solidFill>
                <a:latin typeface="Verdana" pitchFamily="34" charset="0"/>
                <a:cs typeface="Arial" pitchFamily="34" charset="0"/>
              </a:defRPr>
            </a:lvl1pPr>
            <a:lvl2pPr marL="742950" indent="-285750" algn="l" defTabSz="942975">
              <a:defRPr sz="2400">
                <a:solidFill>
                  <a:srgbClr val="CCCCCC"/>
                </a:solidFill>
                <a:latin typeface="Verdana" pitchFamily="34" charset="0"/>
                <a:cs typeface="Arial" pitchFamily="34" charset="0"/>
              </a:defRPr>
            </a:lvl2pPr>
            <a:lvl3pPr marL="1143000" indent="-228600" algn="l" defTabSz="942975">
              <a:defRPr sz="2400">
                <a:solidFill>
                  <a:srgbClr val="CCCCCC"/>
                </a:solidFill>
                <a:latin typeface="Verdana" pitchFamily="34" charset="0"/>
                <a:cs typeface="Arial" pitchFamily="34" charset="0"/>
              </a:defRPr>
            </a:lvl3pPr>
            <a:lvl4pPr marL="1600200" indent="-228600" algn="l" defTabSz="942975">
              <a:defRPr sz="2400">
                <a:solidFill>
                  <a:srgbClr val="CCCCCC"/>
                </a:solidFill>
                <a:latin typeface="Verdana" pitchFamily="34" charset="0"/>
                <a:cs typeface="Arial" pitchFamily="34" charset="0"/>
              </a:defRPr>
            </a:lvl4pPr>
            <a:lvl5pPr marL="2057400" indent="-228600" algn="l" defTabSz="942975">
              <a:defRPr sz="2400">
                <a:solidFill>
                  <a:srgbClr val="CCCCCC"/>
                </a:solidFill>
                <a:latin typeface="Verdana" pitchFamily="34" charset="0"/>
                <a:cs typeface="Arial" pitchFamily="34" charset="0"/>
              </a:defRPr>
            </a:lvl5pPr>
            <a:lvl6pPr marL="2514600" indent="-228600" defTabSz="942975" fontAlgn="base">
              <a:spcBef>
                <a:spcPct val="0"/>
              </a:spcBef>
              <a:spcAft>
                <a:spcPct val="0"/>
              </a:spcAft>
              <a:defRPr sz="2400">
                <a:solidFill>
                  <a:srgbClr val="CCCCCC"/>
                </a:solidFill>
                <a:latin typeface="Verdana" pitchFamily="34" charset="0"/>
                <a:cs typeface="Arial" pitchFamily="34" charset="0"/>
              </a:defRPr>
            </a:lvl6pPr>
            <a:lvl7pPr marL="2971800" indent="-228600" defTabSz="942975" fontAlgn="base">
              <a:spcBef>
                <a:spcPct val="0"/>
              </a:spcBef>
              <a:spcAft>
                <a:spcPct val="0"/>
              </a:spcAft>
              <a:defRPr sz="2400">
                <a:solidFill>
                  <a:srgbClr val="CCCCCC"/>
                </a:solidFill>
                <a:latin typeface="Verdana" pitchFamily="34" charset="0"/>
                <a:cs typeface="Arial" pitchFamily="34" charset="0"/>
              </a:defRPr>
            </a:lvl7pPr>
            <a:lvl8pPr marL="3429000" indent="-228600" defTabSz="942975" fontAlgn="base">
              <a:spcBef>
                <a:spcPct val="0"/>
              </a:spcBef>
              <a:spcAft>
                <a:spcPct val="0"/>
              </a:spcAft>
              <a:defRPr sz="2400">
                <a:solidFill>
                  <a:srgbClr val="CCCCCC"/>
                </a:solidFill>
                <a:latin typeface="Verdana" pitchFamily="34" charset="0"/>
                <a:cs typeface="Arial" pitchFamily="34" charset="0"/>
              </a:defRPr>
            </a:lvl8pPr>
            <a:lvl9pPr marL="3886200" indent="-228600" defTabSz="942975" fontAlgn="base">
              <a:spcBef>
                <a:spcPct val="0"/>
              </a:spcBef>
              <a:spcAft>
                <a:spcPct val="0"/>
              </a:spcAft>
              <a:defRPr sz="2400">
                <a:solidFill>
                  <a:srgbClr val="CCCCCC"/>
                </a:solidFill>
                <a:latin typeface="Verdana" pitchFamily="34" charset="0"/>
                <a:cs typeface="Arial" pitchFamily="34" charset="0"/>
              </a:defRPr>
            </a:lvl9pPr>
          </a:lstStyle>
          <a:p>
            <a:pPr algn="r"/>
            <a:fld id="{FFE4376B-86BF-4D8A-99CC-2409DC1F260D}" type="slidenum">
              <a:rPr lang="en-US" sz="1200" b="0">
                <a:solidFill>
                  <a:schemeClr val="tx1"/>
                </a:solidFill>
                <a:effectLst/>
                <a:latin typeface="Arial Unicode MS" pitchFamily="34" charset="-128"/>
              </a:rPr>
              <a:pPr algn="r"/>
              <a:t>3</a:t>
            </a:fld>
            <a:endParaRPr lang="en-US" sz="1200" b="0" dirty="0">
              <a:solidFill>
                <a:schemeClr val="tx1"/>
              </a:solidFill>
              <a:effectLst/>
              <a:latin typeface="Arial Unicode MS" pitchFamily="34" charset="-128"/>
            </a:endParaRPr>
          </a:p>
        </p:txBody>
      </p:sp>
      <p:sp>
        <p:nvSpPr>
          <p:cNvPr id="4956163" name="Rectangle 2"/>
          <p:cNvSpPr>
            <a:spLocks noGrp="1" noRot="1" noChangeAspect="1" noChangeArrowheads="1" noTextEdit="1"/>
          </p:cNvSpPr>
          <p:nvPr>
            <p:ph type="sldImg"/>
          </p:nvPr>
        </p:nvSpPr>
        <p:spPr>
          <a:xfrm>
            <a:off x="723900" y="738188"/>
            <a:ext cx="5351463" cy="3705225"/>
          </a:xfrm>
          <a:ln/>
        </p:spPr>
      </p:sp>
      <p:sp>
        <p:nvSpPr>
          <p:cNvPr id="4956164" name="Rectangle 3"/>
          <p:cNvSpPr>
            <a:spLocks noGrp="1" noChangeArrowheads="1"/>
          </p:cNvSpPr>
          <p:nvPr>
            <p:ph type="body" idx="1"/>
          </p:nvPr>
        </p:nvSpPr>
        <p:spPr>
          <a:xfrm>
            <a:off x="907504" y="4691597"/>
            <a:ext cx="4982673" cy="4441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4177" name="Slide Image Placeholder 1"/>
          <p:cNvSpPr>
            <a:spLocks noGrp="1" noRot="1" noChangeAspect="1" noTextEdit="1"/>
          </p:cNvSpPr>
          <p:nvPr>
            <p:ph type="sldImg"/>
          </p:nvPr>
        </p:nvSpPr>
        <p:spPr>
          <a:xfrm>
            <a:off x="725488" y="741363"/>
            <a:ext cx="5346700" cy="3702050"/>
          </a:xfrm>
          <a:ln/>
        </p:spPr>
      </p:sp>
      <p:sp>
        <p:nvSpPr>
          <p:cNvPr id="5554178" name="Notes Placeholder 2"/>
          <p:cNvSpPr>
            <a:spLocks noGrp="1"/>
          </p:cNvSpPr>
          <p:nvPr>
            <p:ph type="body" idx="1"/>
          </p:nvPr>
        </p:nvSpPr>
        <p:spPr>
          <a:noFill/>
          <a:ln/>
        </p:spPr>
        <p:txBody>
          <a:bodyPr/>
          <a:lstStyle/>
          <a:p>
            <a:r>
              <a:rPr lang="en-US" dirty="0" smtClean="0"/>
              <a:t>The EULA was largely ignored.  The author doesn’t have resources to track down and harass every ZeuS </a:t>
            </a:r>
            <a:r>
              <a:rPr lang="en-US" dirty="0" err="1" smtClean="0"/>
              <a:t>modder</a:t>
            </a:r>
            <a:r>
              <a:rPr lang="en-US" dirty="0" smtClean="0"/>
              <a:t>.  Now relies in </a:t>
            </a:r>
            <a:r>
              <a:rPr lang="en-US" dirty="0" err="1" smtClean="0"/>
              <a:t>vmprotected</a:t>
            </a:r>
            <a:r>
              <a:rPr lang="en-US" dirty="0" smtClean="0"/>
              <a:t> (</a:t>
            </a:r>
            <a:r>
              <a:rPr lang="en-US" dirty="0" err="1" smtClean="0"/>
              <a:t>Themida</a:t>
            </a:r>
            <a:r>
              <a:rPr lang="en-US" dirty="0" smtClean="0"/>
              <a:t>-like) code to implement license check.  Very, very difficult to crack.</a:t>
            </a:r>
          </a:p>
          <a:p>
            <a:endParaRPr lang="en-US" dirty="0" smtClean="0"/>
          </a:p>
          <a:p>
            <a:r>
              <a:rPr lang="en-US" dirty="0" smtClean="0"/>
              <a:t>As 1.4 gets closer to market, version 1.3 prices are dropping.</a:t>
            </a:r>
          </a:p>
          <a:p>
            <a:endParaRPr lang="en-US" dirty="0" smtClean="0"/>
          </a:p>
          <a:p>
            <a:r>
              <a:rPr lang="en-US" dirty="0" smtClean="0"/>
              <a:t>One of the most sophisticated Trojans. </a:t>
            </a:r>
          </a:p>
          <a:p>
            <a:r>
              <a:rPr lang="en-US" dirty="0" smtClean="0"/>
              <a:t>Older </a:t>
            </a:r>
            <a:r>
              <a:rPr lang="en-US" dirty="0" err="1" smtClean="0"/>
              <a:t>versoin</a:t>
            </a:r>
            <a:r>
              <a:rPr lang="en-US" dirty="0" smtClean="0"/>
              <a:t> are free. </a:t>
            </a:r>
          </a:p>
          <a:p>
            <a:r>
              <a:rPr lang="en-US" dirty="0" smtClean="0"/>
              <a:t>Newer version are expensive and only available to select clients.</a:t>
            </a:r>
          </a:p>
          <a:p>
            <a:endParaRPr lang="en-US" dirty="0" smtClean="0"/>
          </a:p>
          <a:p>
            <a:endParaRPr lang="en-US" dirty="0" smtClean="0"/>
          </a:p>
          <a:p>
            <a:endParaRPr lang="en-US" dirty="0" smtClean="0"/>
          </a:p>
        </p:txBody>
      </p:sp>
      <p:sp>
        <p:nvSpPr>
          <p:cNvPr id="5554179" name="Slide Number Placeholder 3"/>
          <p:cNvSpPr txBox="1">
            <a:spLocks noGrp="1"/>
          </p:cNvSpPr>
          <p:nvPr/>
        </p:nvSpPr>
        <p:spPr bwMode="auto">
          <a:xfrm>
            <a:off x="3850872" y="9378769"/>
            <a:ext cx="2945659" cy="493271"/>
          </a:xfrm>
          <a:prstGeom prst="rect">
            <a:avLst/>
          </a:prstGeom>
          <a:noFill/>
          <a:ln w="9525">
            <a:noFill/>
            <a:miter lim="800000"/>
            <a:headEnd/>
            <a:tailEnd/>
          </a:ln>
        </p:spPr>
        <p:txBody>
          <a:bodyPr lIns="93666" tIns="46834" rIns="93666" bIns="46834" anchor="b"/>
          <a:lstStyle/>
          <a:p>
            <a:pPr algn="r"/>
            <a:fld id="{392D0B39-D065-48E2-B731-B77D12215BE5}" type="slidenum">
              <a:rPr lang="en-US" sz="1200">
                <a:latin typeface="Arial Unicode MS" pitchFamily="34" charset="-128"/>
              </a:rPr>
              <a:pPr algn="r"/>
              <a:t>16</a:t>
            </a:fld>
            <a:endParaRPr lang="en-US" sz="1200" dirty="0">
              <a:latin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678664" name="Rectangle 8" descr="dark-metal-texture black cropped"/>
          <p:cNvSpPr>
            <a:spLocks noGrp="1" noChangeArrowheads="1"/>
          </p:cNvSpPr>
          <p:nvPr>
            <p:ph type="ctrTitle"/>
          </p:nvPr>
        </p:nvSpPr>
        <p:spPr>
          <a:xfrm>
            <a:off x="6472052" y="178130"/>
            <a:ext cx="3309903" cy="4536857"/>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b" anchorCtr="0" compatLnSpc="1">
            <a:normAutofit/>
          </a:bodyPr>
          <a:lstStyle>
            <a:lvl1pPr>
              <a:lnSpc>
                <a:spcPct val="80000"/>
              </a:lnSpc>
              <a:defRPr lang="en-GB" noProof="0" dirty="0" smtClean="0"/>
            </a:lvl1pPr>
          </a:lstStyle>
          <a:p>
            <a:pPr lvl="0">
              <a:lnSpc>
                <a:spcPct val="76000"/>
              </a:lnSpc>
            </a:pPr>
            <a:r>
              <a:rPr lang="en-US" noProof="0" dirty="0" smtClean="0"/>
              <a:t>Click to edit Master title style</a:t>
            </a:r>
            <a:endParaRPr lang="en-GB" noProof="0" dirty="0" smtClean="0"/>
          </a:p>
        </p:txBody>
      </p:sp>
      <p:cxnSp>
        <p:nvCxnSpPr>
          <p:cNvPr id="3" name="Straight Connector 2"/>
          <p:cNvCxnSpPr/>
          <p:nvPr userDrawn="1"/>
        </p:nvCxnSpPr>
        <p:spPr>
          <a:xfrm>
            <a:off x="6464344" y="4848446"/>
            <a:ext cx="3296093" cy="0"/>
          </a:xfrm>
          <a:prstGeom prst="line">
            <a:avLst/>
          </a:prstGeom>
          <a:ln w="3175">
            <a:solidFill>
              <a:schemeClr val="tx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99900" y="5654127"/>
            <a:ext cx="129603" cy="14552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01648" y="5857110"/>
            <a:ext cx="126106" cy="15030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6005" y="6075113"/>
            <a:ext cx="137392" cy="145919"/>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495443" y="6276272"/>
            <a:ext cx="138517" cy="147512"/>
          </a:xfrm>
          <a:prstGeom prst="rect">
            <a:avLst/>
          </a:prstGeom>
        </p:spPr>
      </p:pic>
      <p:sp>
        <p:nvSpPr>
          <p:cNvPr id="14" name="Rectangle 11" descr="dark-metal-texture black cropped"/>
          <p:cNvSpPr txBox="1">
            <a:spLocks noChangeArrowheads="1"/>
          </p:cNvSpPr>
          <p:nvPr userDrawn="1"/>
        </p:nvSpPr>
        <p:spPr bwMode="auto">
          <a:xfrm>
            <a:off x="6461294" y="4973760"/>
            <a:ext cx="3301867" cy="172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36000" bIns="36000" numCol="1" anchor="t" anchorCtr="0" compatLnSpc="1">
            <a:prstTxWarp prst="textNoShape">
              <a:avLst/>
            </a:prstTxWarp>
            <a:noAutofit/>
          </a:bodyPr>
          <a:lstStyle>
            <a:lvl1pPr algn="l" rtl="0" eaLnBrk="1" fontAlgn="base" hangingPunct="1">
              <a:lnSpc>
                <a:spcPct val="84000"/>
              </a:lnSpc>
              <a:spcBef>
                <a:spcPts val="0"/>
              </a:spcBef>
              <a:spcAft>
                <a:spcPct val="0"/>
              </a:spcAft>
              <a:tabLst>
                <a:tab pos="268288" algn="l"/>
              </a:tabLst>
              <a:defRPr lang="en-GB" sz="1600" b="1" kern="1200" cap="none" spc="-80" baseline="0" dirty="0" smtClean="0">
                <a:ln>
                  <a:noFill/>
                </a:ln>
                <a:solidFill>
                  <a:schemeClr val="tx1"/>
                </a:solidFill>
                <a:effectLst/>
                <a:latin typeface="+mj-lt"/>
                <a:ea typeface="Segoe UI" pitchFamily="34" charset="0"/>
                <a:cs typeface="Arial" pitchFamily="34" charset="0"/>
              </a:defRPr>
            </a:lvl1pPr>
            <a:lvl2pPr marL="285750" indent="-284163" algn="l" rtl="0" eaLnBrk="1" fontAlgn="base" hangingPunct="1">
              <a:lnSpc>
                <a:spcPct val="84000"/>
              </a:lnSpc>
              <a:spcBef>
                <a:spcPct val="10000"/>
              </a:spcBef>
              <a:spcAft>
                <a:spcPct val="0"/>
              </a:spcAft>
              <a:buClr>
                <a:srgbClr val="932715"/>
              </a:buClr>
              <a:buFont typeface="Wingdings" pitchFamily="2" charset="2"/>
              <a:buChar char="§"/>
              <a:defRPr lang="en-GB" sz="2200" b="0" cap="none" spc="-60" baseline="0" dirty="0" smtClean="0">
                <a:ln>
                  <a:noFill/>
                </a:ln>
                <a:solidFill>
                  <a:schemeClr val="tx1"/>
                </a:solidFill>
                <a:effectLst/>
                <a:latin typeface="+mj-lt"/>
                <a:ea typeface="Segoe UI" pitchFamily="34" charset="0"/>
                <a:cs typeface="Arial" pitchFamily="34" charset="0"/>
              </a:defRPr>
            </a:lvl2pPr>
            <a:lvl3pPr marL="515938" indent="-228600" algn="l" rtl="0" eaLnBrk="1" fontAlgn="base" hangingPunct="1">
              <a:lnSpc>
                <a:spcPct val="84000"/>
              </a:lnSpc>
              <a:spcBef>
                <a:spcPct val="10000"/>
              </a:spcBef>
              <a:spcAft>
                <a:spcPct val="0"/>
              </a:spcAft>
              <a:buChar char="•"/>
              <a:defRPr lang="en-GB" sz="2000" b="0" cap="none" spc="-40" baseline="0" dirty="0" smtClean="0">
                <a:ln>
                  <a:noFill/>
                </a:ln>
                <a:solidFill>
                  <a:srgbClr val="808080"/>
                </a:solidFill>
                <a:effectLst/>
                <a:latin typeface="+mj-lt"/>
                <a:ea typeface="Segoe UI" pitchFamily="34" charset="0"/>
                <a:cs typeface="Arial" pitchFamily="34" charset="0"/>
              </a:defRPr>
            </a:lvl3pPr>
            <a:lvl4pPr marL="717550" indent="-200025" algn="l" rtl="0" eaLnBrk="1" fontAlgn="base" hangingPunct="1">
              <a:lnSpc>
                <a:spcPct val="80000"/>
              </a:lnSpc>
              <a:spcBef>
                <a:spcPct val="0"/>
              </a:spcBef>
              <a:spcAft>
                <a:spcPct val="0"/>
              </a:spcAft>
              <a:buFont typeface="Arial" pitchFamily="34" charset="0"/>
              <a:buChar char="·"/>
              <a:defRPr sz="1600">
                <a:solidFill>
                  <a:schemeClr val="tx1"/>
                </a:solidFill>
                <a:latin typeface="+mn-lt"/>
              </a:defRPr>
            </a:lvl4pPr>
            <a:lvl5pPr marL="947738" indent="-228600" algn="l" rtl="0" eaLnBrk="1" fontAlgn="base" hangingPunct="1">
              <a:lnSpc>
                <a:spcPct val="80000"/>
              </a:lnSpc>
              <a:spcBef>
                <a:spcPct val="0"/>
              </a:spcBef>
              <a:spcAft>
                <a:spcPct val="0"/>
              </a:spcAft>
              <a:buSzPct val="5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0F4DBC"/>
                </a:solidFill>
                <a:latin typeface="+mn-lt"/>
              </a:defRPr>
            </a:lvl6pPr>
            <a:lvl7pPr marL="2971800" indent="-228600" algn="l" rtl="0" eaLnBrk="1" fontAlgn="base" hangingPunct="1">
              <a:spcBef>
                <a:spcPct val="20000"/>
              </a:spcBef>
              <a:spcAft>
                <a:spcPct val="0"/>
              </a:spcAft>
              <a:buChar char="»"/>
              <a:defRPr sz="1600">
                <a:solidFill>
                  <a:srgbClr val="0F4DBC"/>
                </a:solidFill>
                <a:latin typeface="+mn-lt"/>
              </a:defRPr>
            </a:lvl7pPr>
            <a:lvl8pPr marL="3429000" indent="-228600" algn="l" rtl="0" eaLnBrk="1" fontAlgn="base" hangingPunct="1">
              <a:spcBef>
                <a:spcPct val="20000"/>
              </a:spcBef>
              <a:spcAft>
                <a:spcPct val="0"/>
              </a:spcAft>
              <a:buChar char="»"/>
              <a:defRPr sz="1600">
                <a:solidFill>
                  <a:srgbClr val="0F4DBC"/>
                </a:solidFill>
                <a:latin typeface="+mn-lt"/>
              </a:defRPr>
            </a:lvl8pPr>
            <a:lvl9pPr marL="3886200" indent="-228600" algn="l" rtl="0" eaLnBrk="1" fontAlgn="base" hangingPunct="1">
              <a:spcBef>
                <a:spcPct val="20000"/>
              </a:spcBef>
              <a:spcAft>
                <a:spcPct val="0"/>
              </a:spcAft>
              <a:buChar char="»"/>
              <a:defRPr sz="1600">
                <a:solidFill>
                  <a:srgbClr val="0F4DBC"/>
                </a:solidFill>
                <a:latin typeface="+mn-lt"/>
              </a:defRPr>
            </a:lvl9pPr>
          </a:lstStyle>
          <a:p>
            <a:r>
              <a:rPr lang="en-US" dirty="0" smtClean="0"/>
              <a:t>Gabriel Dusil</a:t>
            </a:r>
          </a:p>
          <a:p>
            <a:r>
              <a:rPr lang="en-US" dirty="0" smtClean="0"/>
              <a:t>VP, Global Sales &amp; Marketing</a:t>
            </a:r>
          </a:p>
          <a:p>
            <a:endParaRPr lang="en-US" dirty="0" smtClean="0"/>
          </a:p>
          <a:p>
            <a:r>
              <a:rPr lang="en-US" dirty="0" smtClean="0"/>
              <a:t>	www.facebook.com/gdusil</a:t>
            </a:r>
            <a:endParaRPr lang="en-US" dirty="0" smtClean="0">
              <a:solidFill>
                <a:schemeClr val="accent5">
                  <a:lumMod val="75000"/>
                </a:schemeClr>
              </a:solidFill>
            </a:endParaRPr>
          </a:p>
          <a:p>
            <a:r>
              <a:rPr lang="en-US" dirty="0" smtClean="0"/>
              <a:t>	cz.linkedin.com/in/gabrieldusil</a:t>
            </a:r>
            <a:endParaRPr lang="en-US" dirty="0" smtClean="0">
              <a:solidFill>
                <a:schemeClr val="accent5">
                  <a:lumMod val="75000"/>
                </a:schemeClr>
              </a:solidFill>
            </a:endParaRPr>
          </a:p>
          <a:p>
            <a:r>
              <a:rPr lang="en-US" dirty="0" smtClean="0"/>
              <a:t>	gdusil.wordpress.com</a:t>
            </a:r>
            <a:endParaRPr lang="en-US" dirty="0" smtClean="0">
              <a:solidFill>
                <a:schemeClr val="accent5">
                  <a:lumMod val="75000"/>
                </a:schemeClr>
              </a:solidFill>
            </a:endParaRPr>
          </a:p>
          <a:p>
            <a:r>
              <a:rPr lang="en-US" dirty="0" smtClean="0"/>
              <a:t>	dusilg@gmail.com</a:t>
            </a:r>
            <a:endParaRPr lang="en-US" dirty="0">
              <a:solidFill>
                <a:schemeClr val="accent5">
                  <a:lumMod val="75000"/>
                </a:schemeClr>
              </a:solidFill>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46093" y="3049415"/>
            <a:ext cx="3691668" cy="19425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7" y="202018"/>
            <a:ext cx="9567863" cy="598381"/>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nSpc>
                <a:spcPct val="80000"/>
              </a:lnSpc>
              <a:defRPr lang="en-US" dirty="0"/>
            </a:lvl1pPr>
          </a:lstStyle>
          <a:p>
            <a:pPr lvl="0">
              <a:lnSpc>
                <a:spcPct val="76000"/>
              </a:lnSpc>
            </a:pPr>
            <a:r>
              <a:rPr lang="en-US" dirty="0" smtClean="0"/>
              <a:t>Click to edit Master title style</a:t>
            </a:r>
            <a:endParaRPr lang="en-US" dirty="0"/>
          </a:p>
        </p:txBody>
      </p:sp>
      <p:sp>
        <p:nvSpPr>
          <p:cNvPr id="3" name="Content Placeholder 2"/>
          <p:cNvSpPr>
            <a:spLocks noGrp="1"/>
          </p:cNvSpPr>
          <p:nvPr>
            <p:ph idx="1"/>
          </p:nvPr>
        </p:nvSpPr>
        <p:spPr>
          <a:xfrm>
            <a:off x="174625" y="1028571"/>
            <a:ext cx="9544050" cy="49783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defRPr lang="en-US" b="1" dirty="0" smtClean="0">
                <a:latin typeface="+mj-lt"/>
              </a:defRPr>
            </a:lvl1pPr>
            <a:lvl2pPr>
              <a:defRPr lang="en-US" dirty="0" smtClean="0">
                <a:latin typeface="+mj-lt"/>
              </a:defRPr>
            </a:lvl2pPr>
            <a:lvl3pPr>
              <a:defRPr lang="en-US" dirty="0" smtClean="0">
                <a:latin typeface="+mj-lt"/>
              </a:defRPr>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174627" y="191386"/>
            <a:ext cx="9567863" cy="609014"/>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nSpc>
                <a:spcPct val="80000"/>
              </a:lnSpc>
              <a:defRPr lang="en-US" b="1" spc="-160" baseline="0" dirty="0"/>
            </a:lvl1pPr>
          </a:lstStyle>
          <a:p>
            <a:pPr lvl="0">
              <a:lnSpc>
                <a:spcPct val="76000"/>
              </a:lnSpc>
            </a:pPr>
            <a:r>
              <a:rPr lang="en-US" dirty="0" smtClean="0"/>
              <a:t>Click to edit Master title style</a:t>
            </a:r>
            <a:endParaRPr lang="en-US" dirty="0"/>
          </a:p>
        </p:txBody>
      </p:sp>
      <p:sp>
        <p:nvSpPr>
          <p:cNvPr id="3" name="Content Placeholder 2"/>
          <p:cNvSpPr>
            <a:spLocks noGrp="1"/>
          </p:cNvSpPr>
          <p:nvPr>
            <p:ph sz="half" idx="1"/>
          </p:nvPr>
        </p:nvSpPr>
        <p:spPr>
          <a:xfrm>
            <a:off x="174625" y="1045030"/>
            <a:ext cx="4493069" cy="494920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nSpc>
                <a:spcPct val="78000"/>
              </a:lnSpc>
              <a:defRPr lang="en-US" b="1" kern="1200" spc="-80" baseline="0" dirty="0" smtClean="0">
                <a:latin typeface="+mj-lt"/>
              </a:defRPr>
            </a:lvl1pPr>
            <a:lvl2pPr>
              <a:lnSpc>
                <a:spcPct val="78000"/>
              </a:lnSpc>
              <a:defRPr lang="en-US" spc="-60" baseline="0" dirty="0" smtClean="0">
                <a:latin typeface="+mj-lt"/>
              </a:defRPr>
            </a:lvl2pPr>
            <a:lvl3pPr>
              <a:lnSpc>
                <a:spcPct val="78000"/>
              </a:lnSpc>
              <a:defRPr lang="en-US" sz="2000" spc="-40" baseline="0" dirty="0" smtClean="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124894" y="1045030"/>
            <a:ext cx="4593783" cy="494920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defRPr lang="en-US" b="1" kern="1200" spc="-80" baseline="0" dirty="0" smtClean="0">
                <a:latin typeface="+mj-lt"/>
              </a:defRPr>
            </a:lvl1pPr>
            <a:lvl2pPr>
              <a:defRPr lang="en-US" spc="-60" baseline="0" dirty="0" smtClean="0">
                <a:latin typeface="+mj-lt"/>
              </a:defRPr>
            </a:lvl2pPr>
            <a:lvl3pPr>
              <a:defRPr lang="en-US" sz="2000" spc="-40" baseline="0" dirty="0" smtClean="0">
                <a:latin typeface="+mj-lt"/>
              </a:defRPr>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4627" y="202018"/>
            <a:ext cx="9567863" cy="598381"/>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nSpc>
                <a:spcPct val="80000"/>
              </a:lnSpc>
              <a:defRPr lang="en-US" b="1"/>
            </a:lvl1pPr>
          </a:lstStyle>
          <a:p>
            <a:pPr lvl="0">
              <a:lnSpc>
                <a:spcPct val="76000"/>
              </a:lnSpc>
            </a:pPr>
            <a:r>
              <a:rPr lang="en-US" smtClean="0"/>
              <a:t>Click to edit Master title style</a:t>
            </a:r>
            <a:endParaRPr lang="en-US"/>
          </a:p>
        </p:txBody>
      </p:sp>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800" y="849745"/>
            <a:ext cx="3454400" cy="4826000"/>
          </a:xfrm>
          <a:prstGeom prst="rect">
            <a:avLst/>
          </a:prstGeom>
        </p:spPr>
      </p:pic>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5800" y="849745"/>
            <a:ext cx="3454400" cy="4826000"/>
          </a:xfrm>
          <a:prstGeom prst="rect">
            <a:avLst/>
          </a:prstGeom>
        </p:spPr>
      </p:pic>
    </p:spTree>
    <p:extLst>
      <p:ext uri="{BB962C8B-B14F-4D97-AF65-F5344CB8AC3E}">
        <p14:creationId xmlns:p14="http://schemas.microsoft.com/office/powerpoint/2010/main" val="36054949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7"/>
          <p:cNvSpPr>
            <a:spLocks noGrp="1" noChangeArrowheads="1"/>
          </p:cNvSpPr>
          <p:nvPr>
            <p:ph type="title"/>
          </p:nvPr>
        </p:nvSpPr>
        <p:spPr bwMode="auto">
          <a:xfrm>
            <a:off x="174627" y="212650"/>
            <a:ext cx="9567863" cy="587749"/>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p>
            <a:pPr lvl="0">
              <a:lnSpc>
                <a:spcPct val="76000"/>
              </a:lnSpc>
            </a:pPr>
            <a:r>
              <a:rPr lang="en-US" dirty="0" smtClean="0"/>
              <a:t>Click to edit Master title style</a:t>
            </a:r>
            <a:endParaRPr lang="en-GB" dirty="0" smtClean="0"/>
          </a:p>
        </p:txBody>
      </p:sp>
      <p:sp>
        <p:nvSpPr>
          <p:cNvPr id="1042" name="Rectangle 18"/>
          <p:cNvSpPr>
            <a:spLocks noGrp="1" noChangeArrowheads="1"/>
          </p:cNvSpPr>
          <p:nvPr>
            <p:ph type="body" idx="1"/>
          </p:nvPr>
        </p:nvSpPr>
        <p:spPr bwMode="auto">
          <a:xfrm>
            <a:off x="174625" y="1027811"/>
            <a:ext cx="9544050" cy="508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pPr>
            <a:r>
              <a:rPr lang="en-GB" dirty="0" smtClean="0"/>
              <a:t>Second level</a:t>
            </a:r>
          </a:p>
          <a:p>
            <a:pPr lvl="2">
              <a:lnSpc>
                <a:spcPct val="78000"/>
              </a:lnSpc>
            </a:pPr>
            <a:r>
              <a:rPr lang="en-GB" dirty="0" smtClean="0"/>
              <a:t>Third level</a:t>
            </a:r>
          </a:p>
        </p:txBody>
      </p:sp>
      <p:sp>
        <p:nvSpPr>
          <p:cNvPr id="2" name="Rectangle 1"/>
          <p:cNvSpPr/>
          <p:nvPr/>
        </p:nvSpPr>
        <p:spPr>
          <a:xfrm>
            <a:off x="7495954" y="6311089"/>
            <a:ext cx="2296632" cy="430887"/>
          </a:xfrm>
          <a:prstGeom prst="rect">
            <a:avLst/>
          </a:prstGeom>
        </p:spPr>
        <p:txBody>
          <a:bodyPr wrap="square" lIns="0" tIns="0" rIns="0" bIns="0">
            <a:spAutoFit/>
          </a:bodyPr>
          <a:lstStyle/>
          <a:p>
            <a:pPr algn="l">
              <a:lnSpc>
                <a:spcPct val="90000"/>
              </a:lnSpc>
            </a:pPr>
            <a:r>
              <a:rPr lang="en-US" sz="1000" b="0" i="0" kern="0" cap="none" spc="0" baseline="0" dirty="0" smtClean="0">
                <a:ln>
                  <a:noFill/>
                </a:ln>
                <a:solidFill>
                  <a:srgbClr val="C1002B"/>
                </a:solidFill>
                <a:effectLst/>
                <a:latin typeface="Arial Unicode MS" pitchFamily="34" charset="-128"/>
                <a:ea typeface="Segoe UI" pitchFamily="34" charset="0"/>
                <a:cs typeface="Arial" pitchFamily="34" charset="0"/>
              </a:rPr>
              <a:t>Experts in Network Behavior Analysis</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1000" b="0" i="0" kern="0" cap="none" spc="0" baseline="0" dirty="0" smtClean="0">
                <a:ln>
                  <a:noFill/>
                </a:ln>
                <a:solidFill>
                  <a:schemeClr val="tx1"/>
                </a:solidFill>
                <a:effectLst/>
                <a:latin typeface="Arial Unicode MS" pitchFamily="34" charset="-128"/>
                <a:ea typeface="Segoe UI" pitchFamily="34" charset="0"/>
                <a:cs typeface="Arial" pitchFamily="34" charset="0"/>
              </a:rPr>
              <a:t>Page </a:t>
            </a:r>
            <a:fld id="{571DDA56-2199-46EB-AB0E-6ABDC16A7DB2}" type="slidenum">
              <a:rPr lang="en-GB" sz="1000" b="0" i="0" kern="0" cap="none" spc="0" baseline="0" smtClean="0">
                <a:ln>
                  <a:noFill/>
                </a:ln>
                <a:solidFill>
                  <a:schemeClr val="tx1"/>
                </a:solidFill>
                <a:effectLst/>
                <a:latin typeface="Arial Unicode MS" pitchFamily="34" charset="-128"/>
                <a:ea typeface="Segoe UI" pitchFamily="34" charset="0"/>
                <a:cs typeface="Arial" pitchFamily="34" charset="0"/>
              </a:rPr>
              <a:pPr marL="0" marR="0" lvl="0" indent="0" algn="l" defTabSz="914400" rtl="0" eaLnBrk="1" fontAlgn="base" latinLnBrk="0" hangingPunct="1">
                <a:lnSpc>
                  <a:spcPct val="90000"/>
                </a:lnSpc>
                <a:spcBef>
                  <a:spcPct val="0"/>
                </a:spcBef>
                <a:spcAft>
                  <a:spcPct val="0"/>
                </a:spcAft>
                <a:buClrTx/>
                <a:buSzTx/>
                <a:buFontTx/>
                <a:buNone/>
                <a:tabLst/>
                <a:defRPr/>
              </a:pPr>
              <a:t>‹#›</a:t>
            </a:fld>
            <a:r>
              <a:rPr lang="en-GB" sz="1000" b="0" i="0" kern="0" cap="none" spc="0" baseline="0" dirty="0" smtClean="0">
                <a:ln>
                  <a:noFill/>
                </a:ln>
                <a:solidFill>
                  <a:schemeClr val="tx1"/>
                </a:solidFill>
                <a:effectLst/>
                <a:latin typeface="Arial Unicode MS" pitchFamily="34" charset="-128"/>
                <a:ea typeface="Segoe UI" pitchFamily="34" charset="0"/>
                <a:cs typeface="Arial" pitchFamily="34" charset="0"/>
              </a:rPr>
              <a:t>, www.cognitive-security.com</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000" b="0" i="0" kern="0" cap="none" spc="0" baseline="0" dirty="0" smtClean="0">
                <a:ln>
                  <a:noFill/>
                </a:ln>
                <a:solidFill>
                  <a:schemeClr val="tx1"/>
                </a:solidFill>
                <a:effectLst/>
                <a:latin typeface="Arial Unicode MS" pitchFamily="34" charset="-128"/>
                <a:ea typeface="Segoe UI" pitchFamily="34" charset="0"/>
                <a:cs typeface="Arial" pitchFamily="34" charset="0"/>
              </a:rPr>
              <a:t>© 2012, gdusil.wordpress.com</a:t>
            </a:r>
          </a:p>
        </p:txBody>
      </p:sp>
      <p:cxnSp>
        <p:nvCxnSpPr>
          <p:cNvPr id="35" name="Straight Connector 34"/>
          <p:cNvCxnSpPr/>
          <p:nvPr userDrawn="1"/>
        </p:nvCxnSpPr>
        <p:spPr>
          <a:xfrm>
            <a:off x="7495952" y="6257862"/>
            <a:ext cx="2222206" cy="0"/>
          </a:xfrm>
          <a:prstGeom prst="line">
            <a:avLst/>
          </a:prstGeom>
          <a:ln w="3175">
            <a:solidFill>
              <a:schemeClr val="tx1">
                <a:lumMod val="95000"/>
                <a:lumOff val="5000"/>
              </a:schemeClr>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8" cstate="print">
            <a:extLst>
              <a:ext uri="{28A0092B-C50C-407E-A947-70E740481C1C}">
                <a14:useLocalDpi xmlns:a14="http://schemas.microsoft.com/office/drawing/2010/main" val="0"/>
              </a:ext>
            </a:extLst>
          </a:blip>
          <a:srcRect l="6251" t="14333" r="6251" b="9240"/>
          <a:stretch/>
        </p:blipFill>
        <p:spPr>
          <a:xfrm>
            <a:off x="220620" y="6246420"/>
            <a:ext cx="1008000" cy="540000"/>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1" r:id="rId5"/>
    <p:sldLayoutId id="2147483740" r:id="rId6"/>
  </p:sldLayoutIdLs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lang="en-GB" sz="4000" b="1" cap="none" spc="-160" baseline="0" dirty="0" smtClean="0">
          <a:ln w="18415" cmpd="sng">
            <a:noFill/>
            <a:prstDash val="solid"/>
          </a:ln>
          <a:gradFill flip="none" rotWithShape="1">
            <a:gsLst>
              <a:gs pos="0">
                <a:srgbClr val="C1002B"/>
              </a:gs>
              <a:gs pos="100000">
                <a:srgbClr val="FF5B7E"/>
              </a:gs>
            </a:gsLst>
            <a:lin ang="13500000" scaled="1"/>
            <a:tileRect/>
          </a:gradFill>
          <a:effectLst>
            <a:innerShdw blurRad="63500" dist="50800" dir="13500000">
              <a:srgbClr val="3E000D">
                <a:alpha val="49804"/>
              </a:srgbClr>
            </a:innerShdw>
          </a:effectLst>
          <a:latin typeface="Arial" pitchFamily="34" charset="0"/>
          <a:ea typeface="+mj-ea"/>
          <a:cs typeface="+mj-cs"/>
        </a:defRPr>
      </a:lvl1pPr>
      <a:lvl2pPr algn="l" rtl="0" eaLnBrk="1" fontAlgn="base" hangingPunct="1">
        <a:lnSpc>
          <a:spcPct val="90000"/>
        </a:lnSpc>
        <a:spcBef>
          <a:spcPct val="0"/>
        </a:spcBef>
        <a:spcAft>
          <a:spcPct val="0"/>
        </a:spcAft>
        <a:defRPr sz="3200" b="1">
          <a:solidFill>
            <a:srgbClr val="932715"/>
          </a:solidFill>
          <a:latin typeface="Arial" charset="0"/>
        </a:defRPr>
      </a:lvl2pPr>
      <a:lvl3pPr algn="l" rtl="0" eaLnBrk="1" fontAlgn="base" hangingPunct="1">
        <a:lnSpc>
          <a:spcPct val="90000"/>
        </a:lnSpc>
        <a:spcBef>
          <a:spcPct val="0"/>
        </a:spcBef>
        <a:spcAft>
          <a:spcPct val="0"/>
        </a:spcAft>
        <a:defRPr sz="3200" b="1">
          <a:solidFill>
            <a:srgbClr val="932715"/>
          </a:solidFill>
          <a:latin typeface="Arial" charset="0"/>
        </a:defRPr>
      </a:lvl3pPr>
      <a:lvl4pPr algn="l" rtl="0" eaLnBrk="1" fontAlgn="base" hangingPunct="1">
        <a:lnSpc>
          <a:spcPct val="90000"/>
        </a:lnSpc>
        <a:spcBef>
          <a:spcPct val="0"/>
        </a:spcBef>
        <a:spcAft>
          <a:spcPct val="0"/>
        </a:spcAft>
        <a:defRPr sz="3200" b="1">
          <a:solidFill>
            <a:srgbClr val="932715"/>
          </a:solidFill>
          <a:latin typeface="Arial" charset="0"/>
        </a:defRPr>
      </a:lvl4pPr>
      <a:lvl5pPr algn="l" rtl="0" eaLnBrk="1" fontAlgn="base" hangingPunct="1">
        <a:lnSpc>
          <a:spcPct val="90000"/>
        </a:lnSpc>
        <a:spcBef>
          <a:spcPct val="0"/>
        </a:spcBef>
        <a:spcAft>
          <a:spcPct val="0"/>
        </a:spcAft>
        <a:defRPr sz="3200" b="1">
          <a:solidFill>
            <a:srgbClr val="932715"/>
          </a:solidFill>
          <a:latin typeface="Arial" charset="0"/>
        </a:defRPr>
      </a:lvl5pPr>
      <a:lvl6pPr marL="457200" algn="l" rtl="0" eaLnBrk="1" fontAlgn="base" hangingPunct="1">
        <a:spcBef>
          <a:spcPct val="0"/>
        </a:spcBef>
        <a:spcAft>
          <a:spcPct val="0"/>
        </a:spcAft>
        <a:defRPr sz="2400" b="1">
          <a:solidFill>
            <a:srgbClr val="0F4DBC"/>
          </a:solidFill>
          <a:latin typeface="Arial" charset="0"/>
        </a:defRPr>
      </a:lvl6pPr>
      <a:lvl7pPr marL="914400" algn="l" rtl="0" eaLnBrk="1" fontAlgn="base" hangingPunct="1">
        <a:spcBef>
          <a:spcPct val="0"/>
        </a:spcBef>
        <a:spcAft>
          <a:spcPct val="0"/>
        </a:spcAft>
        <a:defRPr sz="2400" b="1">
          <a:solidFill>
            <a:srgbClr val="0F4DBC"/>
          </a:solidFill>
          <a:latin typeface="Arial" charset="0"/>
        </a:defRPr>
      </a:lvl7pPr>
      <a:lvl8pPr marL="1371600" algn="l" rtl="0" eaLnBrk="1" fontAlgn="base" hangingPunct="1">
        <a:spcBef>
          <a:spcPct val="0"/>
        </a:spcBef>
        <a:spcAft>
          <a:spcPct val="0"/>
        </a:spcAft>
        <a:defRPr sz="2400" b="1">
          <a:solidFill>
            <a:srgbClr val="0F4DBC"/>
          </a:solidFill>
          <a:latin typeface="Arial" charset="0"/>
        </a:defRPr>
      </a:lvl8pPr>
      <a:lvl9pPr marL="1828800" algn="l" rtl="0" eaLnBrk="1" fontAlgn="base" hangingPunct="1">
        <a:spcBef>
          <a:spcPct val="0"/>
        </a:spcBef>
        <a:spcAft>
          <a:spcPct val="0"/>
        </a:spcAft>
        <a:defRPr sz="2400" b="1">
          <a:solidFill>
            <a:srgbClr val="0F4DBC"/>
          </a:solidFill>
          <a:latin typeface="Arial" charset="0"/>
        </a:defRPr>
      </a:lvl9pPr>
    </p:titleStyle>
    <p:bodyStyle>
      <a:lvl1pPr algn="l" rtl="0" eaLnBrk="1" fontAlgn="base" hangingPunct="1">
        <a:lnSpc>
          <a:spcPct val="84000"/>
        </a:lnSpc>
        <a:spcBef>
          <a:spcPts val="2400"/>
        </a:spcBef>
        <a:spcAft>
          <a:spcPct val="0"/>
        </a:spcAft>
        <a:defRPr lang="en-GB" sz="2400" b="1" kern="1200" cap="none" spc="-80" baseline="0" dirty="0" smtClean="0">
          <a:ln>
            <a:noFill/>
          </a:ln>
          <a:solidFill>
            <a:schemeClr val="tx1"/>
          </a:solidFill>
          <a:effectLst/>
          <a:latin typeface="+mj-lt"/>
          <a:ea typeface="Segoe UI" pitchFamily="34" charset="0"/>
          <a:cs typeface="Arial" pitchFamily="34" charset="0"/>
        </a:defRPr>
      </a:lvl1pPr>
      <a:lvl2pPr marL="285750" indent="-284163" algn="l" rtl="0" eaLnBrk="1" fontAlgn="base" hangingPunct="1">
        <a:lnSpc>
          <a:spcPct val="84000"/>
        </a:lnSpc>
        <a:spcBef>
          <a:spcPct val="10000"/>
        </a:spcBef>
        <a:spcAft>
          <a:spcPct val="0"/>
        </a:spcAft>
        <a:buClr>
          <a:srgbClr val="932715"/>
        </a:buClr>
        <a:buFont typeface="Wingdings" pitchFamily="2" charset="2"/>
        <a:buChar char="§"/>
        <a:defRPr lang="en-GB" sz="2200" b="0" cap="none" spc="-60" baseline="0" dirty="0" smtClean="0">
          <a:ln>
            <a:noFill/>
          </a:ln>
          <a:solidFill>
            <a:schemeClr val="tx1"/>
          </a:solidFill>
          <a:effectLst/>
          <a:latin typeface="+mj-lt"/>
          <a:ea typeface="Segoe UI" pitchFamily="34" charset="0"/>
          <a:cs typeface="Arial" pitchFamily="34" charset="0"/>
        </a:defRPr>
      </a:lvl2pPr>
      <a:lvl3pPr marL="515938" indent="-228600" algn="l" rtl="0" eaLnBrk="1" fontAlgn="base" hangingPunct="1">
        <a:lnSpc>
          <a:spcPct val="84000"/>
        </a:lnSpc>
        <a:spcBef>
          <a:spcPct val="10000"/>
        </a:spcBef>
        <a:spcAft>
          <a:spcPct val="0"/>
        </a:spcAft>
        <a:buChar char="•"/>
        <a:defRPr lang="en-GB" sz="2000" b="0" cap="none" spc="-40" baseline="0" dirty="0" smtClean="0">
          <a:ln>
            <a:noFill/>
          </a:ln>
          <a:solidFill>
            <a:srgbClr val="808080"/>
          </a:solidFill>
          <a:effectLst/>
          <a:latin typeface="+mj-lt"/>
          <a:ea typeface="Segoe UI" pitchFamily="34" charset="0"/>
          <a:cs typeface="Arial" pitchFamily="34" charset="0"/>
        </a:defRPr>
      </a:lvl3pPr>
      <a:lvl4pPr marL="717550" indent="-200025" algn="l" rtl="0" eaLnBrk="1" fontAlgn="base" hangingPunct="1">
        <a:lnSpc>
          <a:spcPct val="80000"/>
        </a:lnSpc>
        <a:spcBef>
          <a:spcPct val="0"/>
        </a:spcBef>
        <a:spcAft>
          <a:spcPct val="0"/>
        </a:spcAft>
        <a:buFont typeface="Arial" pitchFamily="34" charset="0"/>
        <a:buChar char="·"/>
        <a:defRPr sz="1600">
          <a:solidFill>
            <a:schemeClr val="tx1"/>
          </a:solidFill>
          <a:latin typeface="+mn-lt"/>
        </a:defRPr>
      </a:lvl4pPr>
      <a:lvl5pPr marL="947738" indent="-228600" algn="l" rtl="0" eaLnBrk="1" fontAlgn="base" hangingPunct="1">
        <a:lnSpc>
          <a:spcPct val="80000"/>
        </a:lnSpc>
        <a:spcBef>
          <a:spcPct val="0"/>
        </a:spcBef>
        <a:spcAft>
          <a:spcPct val="0"/>
        </a:spcAft>
        <a:buSzPct val="5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0F4DBC"/>
          </a:solidFill>
          <a:latin typeface="+mn-lt"/>
        </a:defRPr>
      </a:lvl6pPr>
      <a:lvl7pPr marL="2971800" indent="-228600" algn="l" rtl="0" eaLnBrk="1" fontAlgn="base" hangingPunct="1">
        <a:spcBef>
          <a:spcPct val="20000"/>
        </a:spcBef>
        <a:spcAft>
          <a:spcPct val="0"/>
        </a:spcAft>
        <a:buChar char="»"/>
        <a:defRPr sz="1600">
          <a:solidFill>
            <a:srgbClr val="0F4DBC"/>
          </a:solidFill>
          <a:latin typeface="+mn-lt"/>
        </a:defRPr>
      </a:lvl7pPr>
      <a:lvl8pPr marL="3429000" indent="-228600" algn="l" rtl="0" eaLnBrk="1" fontAlgn="base" hangingPunct="1">
        <a:spcBef>
          <a:spcPct val="20000"/>
        </a:spcBef>
        <a:spcAft>
          <a:spcPct val="0"/>
        </a:spcAft>
        <a:buChar char="»"/>
        <a:defRPr sz="1600">
          <a:solidFill>
            <a:srgbClr val="0F4DBC"/>
          </a:solidFill>
          <a:latin typeface="+mn-lt"/>
        </a:defRPr>
      </a:lvl8pPr>
      <a:lvl9pPr marL="3886200" indent="-228600" algn="l" rtl="0" eaLnBrk="1" fontAlgn="base" hangingPunct="1">
        <a:spcBef>
          <a:spcPct val="20000"/>
        </a:spcBef>
        <a:spcAft>
          <a:spcPct val="0"/>
        </a:spcAft>
        <a:buChar char="»"/>
        <a:defRPr sz="1600">
          <a:solidFill>
            <a:srgbClr val="0F4DB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diagramLayout" Target="../diagrams/layout2.xml"/><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57.png"/><Relationship Id="rId5" Type="http://schemas.openxmlformats.org/officeDocument/2006/relationships/diagramColors" Target="../diagrams/colors2.xml"/><Relationship Id="rId10" Type="http://schemas.openxmlformats.org/officeDocument/2006/relationships/image" Target="../media/image56.png"/><Relationship Id="rId4" Type="http://schemas.openxmlformats.org/officeDocument/2006/relationships/diagramQuickStyle" Target="../diagrams/quickStyle2.xml"/><Relationship Id="rId9"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0.png"/><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66.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Layout" Target="../diagrams/layout3.xml"/><Relationship Id="rId7" Type="http://schemas.openxmlformats.org/officeDocument/2006/relationships/image" Target="../media/image68.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jpg"/><Relationship Id="rId1" Type="http://schemas.openxmlformats.org/officeDocument/2006/relationships/slideLayout" Target="../slideLayouts/slideLayout4.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8.jpeg"/><Relationship Id="rId4" Type="http://schemas.openxmlformats.org/officeDocument/2006/relationships/image" Target="../media/image82.png"/><Relationship Id="rId9" Type="http://schemas.openxmlformats.org/officeDocument/2006/relationships/image" Target="../media/image87.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diagramLayout" Target="../diagrams/layout6.xml"/><Relationship Id="rId7" Type="http://schemas.openxmlformats.org/officeDocument/2006/relationships/image" Target="../media/image89.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91.png"/></Relationships>
</file>

<file path=ppt/slides/_rels/slide26.xml.rels><?xml version="1.0" encoding="UTF-8" standalone="yes"?>
<Relationships xmlns="http://schemas.openxmlformats.org/package/2006/relationships"><Relationship Id="rId2" Type="http://schemas.openxmlformats.org/officeDocument/2006/relationships/hyperlink" Target="http://gdusil.wordpress.com/2013/03/08/finance-and-ba&#8230;ng-security-1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5050" name="Rectangle 10" descr="dark-metal-texture black cropped"/>
          <p:cNvSpPr>
            <a:spLocks noGrp="1" noChangeArrowheads="1"/>
          </p:cNvSpPr>
          <p:nvPr>
            <p:ph type="ctrTitle"/>
          </p:nvPr>
        </p:nvSpPr>
        <p:spPr/>
        <p:txBody>
          <a:bodyPr/>
          <a:lstStyle/>
          <a:p>
            <a:r>
              <a:rPr lang="en-GB" smtClean="0"/>
              <a:t>Finance &amp; Insurance Sector</a:t>
            </a:r>
            <a:endParaRPr lang="en-GB" dirty="0"/>
          </a:p>
        </p:txBody>
      </p:sp>
    </p:spTree>
    <p:extLst>
      <p:ext uri="{BB962C8B-B14F-4D97-AF65-F5344CB8AC3E}">
        <p14:creationId xmlns:p14="http://schemas.microsoft.com/office/powerpoint/2010/main" val="3403027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Botnets as a Service</a:t>
            </a:r>
          </a:p>
        </p:txBody>
      </p:sp>
      <p:sp>
        <p:nvSpPr>
          <p:cNvPr id="4" name="Content Placeholder 3"/>
          <p:cNvSpPr>
            <a:spLocks noGrp="1"/>
          </p:cNvSpPr>
          <p:nvPr>
            <p:ph idx="1"/>
          </p:nvPr>
        </p:nvSpPr>
        <p:spPr/>
        <p:txBody>
          <a:bodyPr/>
          <a:lstStyle/>
          <a:p>
            <a:r>
              <a:rPr lang="en-US" dirty="0" smtClean="0"/>
              <a:t>Criminals have access to an eMarketplace to serve their needs</a:t>
            </a:r>
          </a:p>
        </p:txBody>
      </p:sp>
      <p:grpSp>
        <p:nvGrpSpPr>
          <p:cNvPr id="3" name="Group 2"/>
          <p:cNvGrpSpPr/>
          <p:nvPr/>
        </p:nvGrpSpPr>
        <p:grpSpPr>
          <a:xfrm>
            <a:off x="336901" y="1795842"/>
            <a:ext cx="4210386" cy="4031114"/>
            <a:chOff x="266892" y="2024579"/>
            <a:chExt cx="3732566" cy="3573639"/>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92" y="2594316"/>
              <a:ext cx="18097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833" y="2626418"/>
              <a:ext cx="19526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03" y="2037632"/>
              <a:ext cx="18573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847" y="2024579"/>
              <a:ext cx="208597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4765659" y="1780926"/>
            <a:ext cx="4843906" cy="4099848"/>
            <a:chOff x="5250582" y="2013563"/>
            <a:chExt cx="4294190" cy="3634573"/>
          </a:xfrm>
        </p:grpSpPr>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9106" y="2666811"/>
              <a:ext cx="2371724"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6896" y="2634709"/>
              <a:ext cx="2047876"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0582" y="2024579"/>
              <a:ext cx="2476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491" y="2013563"/>
              <a:ext cx="208597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p:cNvSpPr/>
          <p:nvPr/>
        </p:nvSpPr>
        <p:spPr>
          <a:xfrm>
            <a:off x="3163968" y="6554508"/>
            <a:ext cx="2692001" cy="215444"/>
          </a:xfrm>
          <a:prstGeom prst="rect">
            <a:avLst/>
          </a:prstGeom>
        </p:spPr>
        <p:txBody>
          <a:bodyPr>
            <a:spAutoFit/>
          </a:bodyPr>
          <a:lstStyle/>
          <a:p>
            <a:pPr>
              <a:lnSpc>
                <a:spcPct val="80000"/>
              </a:lnSpc>
            </a:pPr>
            <a:r>
              <a:rPr lang="en-GB" sz="1000" b="0" dirty="0">
                <a:solidFill>
                  <a:schemeClr val="bg1">
                    <a:lumMod val="65000"/>
                  </a:schemeClr>
                </a:solidFill>
                <a:effectLst/>
                <a:latin typeface="Arial Unicode MS" pitchFamily="34" charset="-128"/>
              </a:rPr>
              <a:t>McAfee Threats Report, Q1 ‘11</a:t>
            </a:r>
            <a:endParaRPr lang="en-US" sz="1000" b="0" dirty="0">
              <a:solidFill>
                <a:schemeClr val="bg1">
                  <a:lumMod val="65000"/>
                </a:schemeClr>
              </a:solidFill>
              <a:effectLst/>
              <a:latin typeface="Arial Unicode MS" pitchFamily="34" charset="-128"/>
            </a:endParaRPr>
          </a:p>
        </p:txBody>
      </p:sp>
      <p:pic>
        <p:nvPicPr>
          <p:cNvPr id="15"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580" y="5173249"/>
            <a:ext cx="1682172" cy="59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48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Banking Threats </a:t>
            </a:r>
            <a:r>
              <a:rPr lang="en-US" dirty="0" smtClean="0"/>
              <a:t>#</a:t>
            </a:r>
            <a:r>
              <a:rPr lang="en-US" dirty="0"/>
              <a:t>1</a:t>
            </a:r>
            <a:r>
              <a:rPr lang="en-US" dirty="0" smtClean="0"/>
              <a:t> - APT</a:t>
            </a:r>
            <a:endParaRPr lang="en-US" dirty="0"/>
          </a:p>
        </p:txBody>
      </p:sp>
      <p:graphicFrame>
        <p:nvGraphicFramePr>
          <p:cNvPr id="6" name="Diagram 5"/>
          <p:cNvGraphicFramePr/>
          <p:nvPr>
            <p:extLst>
              <p:ext uri="{D42A27DB-BD31-4B8C-83A1-F6EECF244321}">
                <p14:modId xmlns:p14="http://schemas.microsoft.com/office/powerpoint/2010/main" val="279623798"/>
              </p:ext>
            </p:extLst>
          </p:nvPr>
        </p:nvGraphicFramePr>
        <p:xfrm>
          <a:off x="423081" y="1091188"/>
          <a:ext cx="9062113" cy="4777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5391" y="1155524"/>
            <a:ext cx="630072" cy="670986"/>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7936" y="2772335"/>
            <a:ext cx="702338" cy="62777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70411" y="3602474"/>
            <a:ext cx="580032" cy="580032"/>
          </a:xfrm>
          <a:prstGeom prst="rect">
            <a:avLst/>
          </a:prstGeom>
        </p:spPr>
      </p:pic>
      <p:pic>
        <p:nvPicPr>
          <p:cNvPr id="10" name="Picture 9"/>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590801" y="2036721"/>
            <a:ext cx="766548" cy="481098"/>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19868" y="4309649"/>
            <a:ext cx="739254" cy="739254"/>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90800" y="5172501"/>
            <a:ext cx="793844" cy="540367"/>
          </a:xfrm>
          <a:prstGeom prst="rect">
            <a:avLst/>
          </a:prstGeom>
        </p:spPr>
      </p:pic>
      <p:sp>
        <p:nvSpPr>
          <p:cNvPr id="15" name="Oval 4"/>
          <p:cNvSpPr/>
          <p:nvPr/>
        </p:nvSpPr>
        <p:spPr>
          <a:xfrm>
            <a:off x="7799064" y="1869318"/>
            <a:ext cx="1409317" cy="140931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kern="1200" dirty="0" smtClean="0">
              <a:latin typeface="Arial Unicode MS" pitchFamily="34" charset="-128"/>
            </a:endParaRPr>
          </a:p>
        </p:txBody>
      </p:sp>
      <p:sp>
        <p:nvSpPr>
          <p:cNvPr id="20" name="Oval 19"/>
          <p:cNvSpPr/>
          <p:nvPr/>
        </p:nvSpPr>
        <p:spPr>
          <a:xfrm>
            <a:off x="4364736" y="2735916"/>
            <a:ext cx="3223120" cy="3223120"/>
          </a:xfrm>
          <a:prstGeom prst="ellipse">
            <a:avLst/>
          </a:prstGeom>
          <a:gradFill flip="none" rotWithShape="1">
            <a:gsLst>
              <a:gs pos="0">
                <a:schemeClr val="accent2">
                  <a:lumMod val="20000"/>
                  <a:lumOff val="80000"/>
                  <a:alpha val="20000"/>
                </a:schemeClr>
              </a:gs>
              <a:gs pos="100000">
                <a:schemeClr val="accent2">
                  <a:lumMod val="60000"/>
                  <a:lumOff val="40000"/>
                  <a:alpha val="80000"/>
                </a:schemeClr>
              </a:gs>
            </a:gsLst>
            <a:lin ang="2700000" scaled="1"/>
            <a:tileRec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vert="horz" wrap="square" lIns="0" tIns="0" rIns="0" bIns="108000" rtlCol="0" anchor="ctr">
            <a:noAutofit/>
          </a:bodyPr>
          <a:lstStyle/>
          <a:p>
            <a:pPr lvl="0">
              <a:lnSpc>
                <a:spcPct val="74000"/>
              </a:lnSpc>
            </a:pPr>
            <a:r>
              <a:rPr lang="en-US" dirty="0">
                <a:latin typeface="Arial Unicode MS" pitchFamily="34" charset="-128"/>
              </a:rPr>
              <a:t>Network</a:t>
            </a:r>
            <a:br>
              <a:rPr lang="en-US" dirty="0">
                <a:latin typeface="Arial Unicode MS" pitchFamily="34" charset="-128"/>
              </a:rPr>
            </a:br>
            <a:r>
              <a:rPr lang="en-US" dirty="0">
                <a:latin typeface="Arial Unicode MS" pitchFamily="34" charset="-128"/>
              </a:rPr>
              <a:t>Behavior</a:t>
            </a:r>
            <a:br>
              <a:rPr lang="en-US" dirty="0">
                <a:latin typeface="Arial Unicode MS" pitchFamily="34" charset="-128"/>
              </a:rPr>
            </a:br>
            <a:r>
              <a:rPr lang="en-US" dirty="0">
                <a:latin typeface="Arial Unicode MS" pitchFamily="34" charset="-128"/>
              </a:rPr>
              <a:t>Analysis</a:t>
            </a:r>
          </a:p>
          <a:p>
            <a:pPr algn="ctr">
              <a:lnSpc>
                <a:spcPct val="74000"/>
              </a:lnSpc>
            </a:pPr>
            <a:endParaRPr lang="en-US"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58230" y="4801589"/>
            <a:ext cx="812466" cy="350320"/>
          </a:xfrm>
          <a:prstGeom prst="rect">
            <a:avLst/>
          </a:prstGeom>
        </p:spPr>
      </p:pic>
      <p:sp>
        <p:nvSpPr>
          <p:cNvPr id="21" name="Oval 20"/>
          <p:cNvSpPr/>
          <p:nvPr/>
        </p:nvSpPr>
        <p:spPr>
          <a:xfrm>
            <a:off x="7594508" y="2233984"/>
            <a:ext cx="1842100" cy="1842100"/>
          </a:xfrm>
          <a:prstGeom prst="ellipse">
            <a:avLst/>
          </a:prstGeom>
          <a:gradFill flip="none" rotWithShape="1">
            <a:gsLst>
              <a:gs pos="0">
                <a:schemeClr val="accent1">
                  <a:lumMod val="20000"/>
                  <a:lumOff val="80000"/>
                  <a:alpha val="20000"/>
                </a:schemeClr>
              </a:gs>
              <a:gs pos="100000">
                <a:schemeClr val="accent1">
                  <a:lumMod val="60000"/>
                  <a:lumOff val="40000"/>
                  <a:alpha val="80000"/>
                </a:schemeClr>
              </a:gs>
            </a:gsLst>
            <a:lin ang="2700000" scaled="1"/>
            <a:tileRec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vert="horz" wrap="square" lIns="0" tIns="0" rIns="0" bIns="0" rtlCol="0" anchor="ctr">
            <a:noAutofit/>
          </a:bodyPr>
          <a:lstStyle/>
          <a:p>
            <a:pPr>
              <a:lnSpc>
                <a:spcPct val="74000"/>
              </a:lnSpc>
            </a:pPr>
            <a:r>
              <a:rPr lang="en-US" sz="2000" dirty="0">
                <a:latin typeface="Arial Unicode MS" pitchFamily="34" charset="-128"/>
              </a:rPr>
              <a:t>Honeypot</a:t>
            </a:r>
          </a:p>
          <a:p>
            <a:pPr>
              <a:lnSpc>
                <a:spcPct val="74000"/>
              </a:lnSpc>
            </a:pPr>
            <a:r>
              <a:rPr lang="en-US" sz="2000" dirty="0" smtClean="0">
                <a:latin typeface="Arial Unicode MS" pitchFamily="34" charset="-128"/>
              </a:rPr>
              <a:t>Sandbox</a:t>
            </a:r>
            <a:endParaRPr lang="en-US" sz="1800" dirty="0">
              <a:latin typeface="Arial Unicode MS" pitchFamily="34" charset="-128"/>
            </a:endParaRPr>
          </a:p>
          <a:p>
            <a:pPr>
              <a:lnSpc>
                <a:spcPct val="74000"/>
              </a:lnSpc>
            </a:pPr>
            <a:r>
              <a:rPr lang="en-US" sz="1800" dirty="0" smtClean="0">
                <a:latin typeface="Arial Unicode MS" pitchFamily="34" charset="-128"/>
              </a:rPr>
              <a:t>-competition</a:t>
            </a:r>
            <a:endParaRPr lang="en-US" sz="1800" dirty="0">
              <a:latin typeface="Arial Unicode MS" pitchFamily="34" charset="-128"/>
            </a:endParaRPr>
          </a:p>
        </p:txBody>
      </p:sp>
    </p:spTree>
    <p:extLst>
      <p:ext uri="{BB962C8B-B14F-4D97-AF65-F5344CB8AC3E}">
        <p14:creationId xmlns:p14="http://schemas.microsoft.com/office/powerpoint/2010/main" val="1592193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78BB8EAC-B2D1-45A7-81BD-BDC44A947ABA}"/>
                                            </p:graphicEl>
                                          </p:spTgt>
                                        </p:tgtEl>
                                        <p:attrNameLst>
                                          <p:attrName>style.visibility</p:attrName>
                                        </p:attrNameLst>
                                      </p:cBhvr>
                                      <p:to>
                                        <p:strVal val="visible"/>
                                      </p:to>
                                    </p:set>
                                    <p:animEffect transition="in" filter="fade">
                                      <p:cBhvr>
                                        <p:cTn id="7" dur="500"/>
                                        <p:tgtEl>
                                          <p:spTgt spid="6">
                                            <p:graphicEl>
                                              <a:dgm id="{78BB8EAC-B2D1-45A7-81BD-BDC44A947AB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E9ABA830-DB80-4041-A087-B5D41C7436B2}"/>
                                            </p:graphicEl>
                                          </p:spTgt>
                                        </p:tgtEl>
                                        <p:attrNameLst>
                                          <p:attrName>style.visibility</p:attrName>
                                        </p:attrNameLst>
                                      </p:cBhvr>
                                      <p:to>
                                        <p:strVal val="visible"/>
                                      </p:to>
                                    </p:set>
                                    <p:animEffect transition="in" filter="fade">
                                      <p:cBhvr>
                                        <p:cTn id="10" dur="500"/>
                                        <p:tgtEl>
                                          <p:spTgt spid="6">
                                            <p:graphicEl>
                                              <a:dgm id="{E9ABA830-DB80-4041-A087-B5D41C7436B2}"/>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504B3CE0-B911-4A73-B3E9-390E0C9BF33A}"/>
                                            </p:graphicEl>
                                          </p:spTgt>
                                        </p:tgtEl>
                                        <p:attrNameLst>
                                          <p:attrName>style.visibility</p:attrName>
                                        </p:attrNameLst>
                                      </p:cBhvr>
                                      <p:to>
                                        <p:strVal val="visible"/>
                                      </p:to>
                                    </p:set>
                                    <p:animEffect transition="in" filter="fade">
                                      <p:cBhvr>
                                        <p:cTn id="13" dur="500"/>
                                        <p:tgtEl>
                                          <p:spTgt spid="6">
                                            <p:graphicEl>
                                              <a:dgm id="{504B3CE0-B911-4A73-B3E9-390E0C9BF33A}"/>
                                            </p:graphic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graphicEl>
                                              <a:dgm id="{2BE96F17-D3EF-4485-9803-FD967C203A16}"/>
                                            </p:graphicEl>
                                          </p:spTgt>
                                        </p:tgtEl>
                                        <p:attrNameLst>
                                          <p:attrName>style.visibility</p:attrName>
                                        </p:attrNameLst>
                                      </p:cBhvr>
                                      <p:to>
                                        <p:strVal val="visible"/>
                                      </p:to>
                                    </p:set>
                                    <p:animEffect transition="in" filter="fade">
                                      <p:cBhvr>
                                        <p:cTn id="20" dur="500"/>
                                        <p:tgtEl>
                                          <p:spTgt spid="6">
                                            <p:graphicEl>
                                              <a:dgm id="{2BE96F17-D3EF-4485-9803-FD967C203A1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35B9A70E-E22F-4733-80A2-1E64D2ED123D}"/>
                                            </p:graphicEl>
                                          </p:spTgt>
                                        </p:tgtEl>
                                        <p:attrNameLst>
                                          <p:attrName>style.visibility</p:attrName>
                                        </p:attrNameLst>
                                      </p:cBhvr>
                                      <p:to>
                                        <p:strVal val="visible"/>
                                      </p:to>
                                    </p:set>
                                    <p:animEffect transition="in" filter="fade">
                                      <p:cBhvr>
                                        <p:cTn id="23" dur="500"/>
                                        <p:tgtEl>
                                          <p:spTgt spid="6">
                                            <p:graphicEl>
                                              <a:dgm id="{35B9A70E-E22F-4733-80A2-1E64D2ED123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0E5732C7-86A1-41C8-AB8D-302295E10F45}"/>
                                            </p:graphicEl>
                                          </p:spTgt>
                                        </p:tgtEl>
                                        <p:attrNameLst>
                                          <p:attrName>style.visibility</p:attrName>
                                        </p:attrNameLst>
                                      </p:cBhvr>
                                      <p:to>
                                        <p:strVal val="visible"/>
                                      </p:to>
                                    </p:set>
                                    <p:animEffect transition="in" filter="fade">
                                      <p:cBhvr>
                                        <p:cTn id="26" dur="500"/>
                                        <p:tgtEl>
                                          <p:spTgt spid="6">
                                            <p:graphicEl>
                                              <a:dgm id="{0E5732C7-86A1-41C8-AB8D-302295E10F45}"/>
                                            </p:graphic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1E7125AA-0AC4-41E9-82ED-D1CC38AD076E}"/>
                                            </p:graphicEl>
                                          </p:spTgt>
                                        </p:tgtEl>
                                        <p:attrNameLst>
                                          <p:attrName>style.visibility</p:attrName>
                                        </p:attrNameLst>
                                      </p:cBhvr>
                                      <p:to>
                                        <p:strVal val="visible"/>
                                      </p:to>
                                    </p:set>
                                    <p:animEffect transition="in" filter="fade">
                                      <p:cBhvr>
                                        <p:cTn id="34" dur="500"/>
                                        <p:tgtEl>
                                          <p:spTgt spid="6">
                                            <p:graphicEl>
                                              <a:dgm id="{1E7125AA-0AC4-41E9-82ED-D1CC38AD076E}"/>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F3519955-20EF-467C-84BD-0D3F02CCB2DC}"/>
                                            </p:graphicEl>
                                          </p:spTgt>
                                        </p:tgtEl>
                                        <p:attrNameLst>
                                          <p:attrName>style.visibility</p:attrName>
                                        </p:attrNameLst>
                                      </p:cBhvr>
                                      <p:to>
                                        <p:strVal val="visible"/>
                                      </p:to>
                                    </p:set>
                                    <p:animEffect transition="in" filter="fade">
                                      <p:cBhvr>
                                        <p:cTn id="37" dur="500"/>
                                        <p:tgtEl>
                                          <p:spTgt spid="6">
                                            <p:graphicEl>
                                              <a:dgm id="{F3519955-20EF-467C-84BD-0D3F02CCB2DC}"/>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graphicEl>
                                              <a:dgm id="{1B2A839A-A53C-4B90-BA26-E6076A58CE7B}"/>
                                            </p:graphicEl>
                                          </p:spTgt>
                                        </p:tgtEl>
                                        <p:attrNameLst>
                                          <p:attrName>style.visibility</p:attrName>
                                        </p:attrNameLst>
                                      </p:cBhvr>
                                      <p:to>
                                        <p:strVal val="visible"/>
                                      </p:to>
                                    </p:set>
                                    <p:animEffect transition="in" filter="fade">
                                      <p:cBhvr>
                                        <p:cTn id="40" dur="500"/>
                                        <p:tgtEl>
                                          <p:spTgt spid="6">
                                            <p:graphicEl>
                                              <a:dgm id="{1B2A839A-A53C-4B90-BA26-E6076A58CE7B}"/>
                                            </p:graphic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6">
                                            <p:graphicEl>
                                              <a:dgm id="{BCC3EEB8-DB3F-405C-80D0-F3B007F95106}"/>
                                            </p:graphicEl>
                                          </p:spTgt>
                                        </p:tgtEl>
                                        <p:attrNameLst>
                                          <p:attrName>style.visibility</p:attrName>
                                        </p:attrNameLst>
                                      </p:cBhvr>
                                      <p:to>
                                        <p:strVal val="visible"/>
                                      </p:to>
                                    </p:set>
                                    <p:animEffect transition="in" filter="fade">
                                      <p:cBhvr>
                                        <p:cTn id="47" dur="500"/>
                                        <p:tgtEl>
                                          <p:spTgt spid="6">
                                            <p:graphicEl>
                                              <a:dgm id="{BCC3EEB8-DB3F-405C-80D0-F3B007F95106}"/>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D8345CA8-6396-44A3-B3D8-3F34AB9E3E23}"/>
                                            </p:graphicEl>
                                          </p:spTgt>
                                        </p:tgtEl>
                                        <p:attrNameLst>
                                          <p:attrName>style.visibility</p:attrName>
                                        </p:attrNameLst>
                                      </p:cBhvr>
                                      <p:to>
                                        <p:strVal val="visible"/>
                                      </p:to>
                                    </p:set>
                                    <p:animEffect transition="in" filter="fade">
                                      <p:cBhvr>
                                        <p:cTn id="50" dur="500"/>
                                        <p:tgtEl>
                                          <p:spTgt spid="6">
                                            <p:graphicEl>
                                              <a:dgm id="{D8345CA8-6396-44A3-B3D8-3F34AB9E3E23}"/>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graphicEl>
                                              <a:dgm id="{3BA8FC29-493C-432D-988B-B96B42F28942}"/>
                                            </p:graphicEl>
                                          </p:spTgt>
                                        </p:tgtEl>
                                        <p:attrNameLst>
                                          <p:attrName>style.visibility</p:attrName>
                                        </p:attrNameLst>
                                      </p:cBhvr>
                                      <p:to>
                                        <p:strVal val="visible"/>
                                      </p:to>
                                    </p:set>
                                    <p:animEffect transition="in" filter="fade">
                                      <p:cBhvr>
                                        <p:cTn id="53" dur="500"/>
                                        <p:tgtEl>
                                          <p:spTgt spid="6">
                                            <p:graphicEl>
                                              <a:dgm id="{3BA8FC29-493C-432D-988B-B96B42F28942}"/>
                                            </p:graphic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graphicEl>
                                              <a:dgm id="{01D0B938-D0B2-4E98-B041-C99B942278BF}"/>
                                            </p:graphicEl>
                                          </p:spTgt>
                                        </p:tgtEl>
                                        <p:attrNameLst>
                                          <p:attrName>style.visibility</p:attrName>
                                        </p:attrNameLst>
                                      </p:cBhvr>
                                      <p:to>
                                        <p:strVal val="visible"/>
                                      </p:to>
                                    </p:set>
                                    <p:animEffect transition="in" filter="fade">
                                      <p:cBhvr>
                                        <p:cTn id="61" dur="500"/>
                                        <p:tgtEl>
                                          <p:spTgt spid="6">
                                            <p:graphicEl>
                                              <a:dgm id="{01D0B938-D0B2-4E98-B041-C99B942278BF}"/>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graphicEl>
                                              <a:dgm id="{2D5F5386-97F3-4B4D-BD2D-D8F3352F82B5}"/>
                                            </p:graphicEl>
                                          </p:spTgt>
                                        </p:tgtEl>
                                        <p:attrNameLst>
                                          <p:attrName>style.visibility</p:attrName>
                                        </p:attrNameLst>
                                      </p:cBhvr>
                                      <p:to>
                                        <p:strVal val="visible"/>
                                      </p:to>
                                    </p:set>
                                    <p:animEffect transition="in" filter="fade">
                                      <p:cBhvr>
                                        <p:cTn id="64" dur="500"/>
                                        <p:tgtEl>
                                          <p:spTgt spid="6">
                                            <p:graphicEl>
                                              <a:dgm id="{2D5F5386-97F3-4B4D-BD2D-D8F3352F82B5}"/>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graphicEl>
                                              <a:dgm id="{743D158B-458E-4F47-98E3-F15A3654B496}"/>
                                            </p:graphicEl>
                                          </p:spTgt>
                                        </p:tgtEl>
                                        <p:attrNameLst>
                                          <p:attrName>style.visibility</p:attrName>
                                        </p:attrNameLst>
                                      </p:cBhvr>
                                      <p:to>
                                        <p:strVal val="visible"/>
                                      </p:to>
                                    </p:set>
                                    <p:animEffect transition="in" filter="fade">
                                      <p:cBhvr>
                                        <p:cTn id="67" dur="500"/>
                                        <p:tgtEl>
                                          <p:spTgt spid="6">
                                            <p:graphicEl>
                                              <a:dgm id="{743D158B-458E-4F47-98E3-F15A3654B496}"/>
                                            </p:graphic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6">
                                            <p:graphicEl>
                                              <a:dgm id="{B90B83C3-5874-4647-A2CF-432D522EE9B2}"/>
                                            </p:graphicEl>
                                          </p:spTgt>
                                        </p:tgtEl>
                                        <p:attrNameLst>
                                          <p:attrName>style.visibility</p:attrName>
                                        </p:attrNameLst>
                                      </p:cBhvr>
                                      <p:to>
                                        <p:strVal val="visible"/>
                                      </p:to>
                                    </p:set>
                                    <p:animEffect transition="in" filter="fade">
                                      <p:cBhvr>
                                        <p:cTn id="74" dur="500"/>
                                        <p:tgtEl>
                                          <p:spTgt spid="6">
                                            <p:graphicEl>
                                              <a:dgm id="{B90B83C3-5874-4647-A2CF-432D522EE9B2}"/>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graphicEl>
                                              <a:dgm id="{4D08C448-56E3-401A-874C-4D6F7FD148D1}"/>
                                            </p:graphicEl>
                                          </p:spTgt>
                                        </p:tgtEl>
                                        <p:attrNameLst>
                                          <p:attrName>style.visibility</p:attrName>
                                        </p:attrNameLst>
                                      </p:cBhvr>
                                      <p:to>
                                        <p:strVal val="visible"/>
                                      </p:to>
                                    </p:set>
                                    <p:animEffect transition="in" filter="fade">
                                      <p:cBhvr>
                                        <p:cTn id="77" dur="500"/>
                                        <p:tgtEl>
                                          <p:spTgt spid="6">
                                            <p:graphicEl>
                                              <a:dgm id="{4D08C448-56E3-401A-874C-4D6F7FD148D1}"/>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10E41DC2-42BC-4BC6-B8F6-102830443999}"/>
                                            </p:graphicEl>
                                          </p:spTgt>
                                        </p:tgtEl>
                                        <p:attrNameLst>
                                          <p:attrName>style.visibility</p:attrName>
                                        </p:attrNameLst>
                                      </p:cBhvr>
                                      <p:to>
                                        <p:strVal val="visible"/>
                                      </p:to>
                                    </p:set>
                                    <p:animEffect transition="in" filter="fade">
                                      <p:cBhvr>
                                        <p:cTn id="80" dur="500"/>
                                        <p:tgtEl>
                                          <p:spTgt spid="6">
                                            <p:graphicEl>
                                              <a:dgm id="{10E41DC2-42BC-4BC6-B8F6-102830443999}"/>
                                            </p:graphic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nodePh="1">
                                  <p:stCondLst>
                                    <p:cond delay="0"/>
                                  </p:stCondLst>
                                  <p:endCondLst>
                                    <p:cond evt="begin" delay="0">
                                      <p:tn val="86"/>
                                    </p:cond>
                                  </p:end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par>
                                <p:cTn id="92" presetID="10" presetClass="entr" presetSubtype="0" fill="hold"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500"/>
                                        <p:tgtEl>
                                          <p:spTgt spid="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15" grpId="0"/>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42" y="914402"/>
            <a:ext cx="5509486" cy="513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Biggest </a:t>
            </a:r>
            <a:r>
              <a:rPr lang="en-US" dirty="0" smtClean="0"/>
              <a:t>Security </a:t>
            </a:r>
            <a:r>
              <a:rPr lang="en-US" dirty="0"/>
              <a:t>Challenges</a:t>
            </a:r>
          </a:p>
        </p:txBody>
      </p:sp>
      <p:sp>
        <p:nvSpPr>
          <p:cNvPr id="4" name="Content Placeholder 3"/>
          <p:cNvSpPr>
            <a:spLocks noGrp="1"/>
          </p:cNvSpPr>
          <p:nvPr>
            <p:ph sz="half" idx="2"/>
          </p:nvPr>
        </p:nvSpPr>
        <p:spPr/>
        <p:txBody>
          <a:bodyPr/>
          <a:lstStyle/>
          <a:p>
            <a:endParaRPr lang="en-US" spc="0" dirty="0"/>
          </a:p>
          <a:p>
            <a:endParaRPr lang="en-US" spc="0" dirty="0" smtClean="0"/>
          </a:p>
          <a:p>
            <a:r>
              <a:rPr lang="en-US" spc="0" dirty="0" smtClean="0"/>
              <a:t>“We </a:t>
            </a:r>
            <a:r>
              <a:rPr lang="en-US" spc="0" dirty="0"/>
              <a:t>see APT as shorthand for a targeted assault</a:t>
            </a:r>
            <a:r>
              <a:rPr lang="en-US" spc="0" dirty="0" smtClean="0"/>
              <a:t>,… , </a:t>
            </a:r>
            <a:r>
              <a:rPr lang="en-US" spc="0" dirty="0">
                <a:solidFill>
                  <a:srgbClr val="C00000"/>
                </a:solidFill>
              </a:rPr>
              <a:t>they seek to stay </a:t>
            </a:r>
            <a:r>
              <a:rPr lang="en-US" spc="0" dirty="0" smtClean="0">
                <a:solidFill>
                  <a:srgbClr val="C00000"/>
                </a:solidFill>
              </a:rPr>
              <a:t>undetected and </a:t>
            </a:r>
            <a:r>
              <a:rPr lang="en-US" spc="0" dirty="0">
                <a:solidFill>
                  <a:srgbClr val="C00000"/>
                </a:solidFill>
              </a:rPr>
              <a:t>tunnel deeper into the network, then quietly export valuable data</a:t>
            </a:r>
            <a:r>
              <a:rPr lang="en-US" spc="0" dirty="0" smtClean="0"/>
              <a:t>.”</a:t>
            </a:r>
          </a:p>
          <a:p>
            <a:r>
              <a:rPr lang="en-US" spc="0" dirty="0" smtClean="0"/>
              <a:t>“</a:t>
            </a:r>
            <a:r>
              <a:rPr lang="en-US" spc="0" dirty="0"/>
              <a:t>after several years of both our </a:t>
            </a:r>
            <a:r>
              <a:rPr lang="en-US" spc="0" dirty="0" smtClean="0"/>
              <a:t>budgets and </a:t>
            </a:r>
            <a:r>
              <a:rPr lang="en-US" spc="0" dirty="0"/>
              <a:t>our data being under siege, </a:t>
            </a:r>
            <a:r>
              <a:rPr lang="en-US" spc="0" dirty="0">
                <a:solidFill>
                  <a:srgbClr val="C00000"/>
                </a:solidFill>
              </a:rPr>
              <a:t>few organization have the means to fight off world-class attackers</a:t>
            </a:r>
            <a:r>
              <a:rPr lang="en-US" spc="0" dirty="0" smtClean="0"/>
              <a:t>.”</a:t>
            </a:r>
            <a:endParaRPr lang="en-US" dirty="0"/>
          </a:p>
        </p:txBody>
      </p:sp>
      <p:sp>
        <p:nvSpPr>
          <p:cNvPr id="7" name="Rectangle 6"/>
          <p:cNvSpPr/>
          <p:nvPr/>
        </p:nvSpPr>
        <p:spPr>
          <a:xfrm>
            <a:off x="2533470" y="6558636"/>
            <a:ext cx="3469766" cy="215444"/>
          </a:xfrm>
          <a:prstGeom prst="rect">
            <a:avLst/>
          </a:prstGeom>
        </p:spPr>
        <p:txBody>
          <a:bodyPr wrap="square">
            <a:spAutoFit/>
          </a:bodyPr>
          <a:lstStyle/>
          <a:p>
            <a:pPr>
              <a:lnSpc>
                <a:spcPct val="80000"/>
              </a:lnSpc>
            </a:pPr>
            <a:r>
              <a:rPr lang="en-US" sz="1000" b="0" dirty="0">
                <a:solidFill>
                  <a:schemeClr val="bg1">
                    <a:lumMod val="65000"/>
                  </a:schemeClr>
                </a:solidFill>
                <a:effectLst/>
                <a:latin typeface="Arial Unicode MS" pitchFamily="34" charset="-128"/>
              </a:rPr>
              <a:t>Information Week - Strategic Security Survey </a:t>
            </a:r>
            <a:r>
              <a:rPr lang="en-US" sz="1000" b="0" dirty="0" smtClean="0">
                <a:solidFill>
                  <a:schemeClr val="bg1">
                    <a:lumMod val="65000"/>
                  </a:schemeClr>
                </a:solidFill>
                <a:effectLst/>
                <a:latin typeface="Arial Unicode MS" pitchFamily="34" charset="-128"/>
              </a:rPr>
              <a:t>'11</a:t>
            </a:r>
            <a:endParaRPr lang="en-US" sz="1000" b="0" dirty="0">
              <a:solidFill>
                <a:schemeClr val="bg1">
                  <a:lumMod val="65000"/>
                </a:schemeClr>
              </a:solidFill>
              <a:effectLst/>
              <a:latin typeface="Arial Unicode MS" pitchFamily="34" charset="-128"/>
            </a:endParaRPr>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210592" y="1685456"/>
            <a:ext cx="28800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565765" y="2019836"/>
            <a:ext cx="3513920" cy="576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sp>
        <p:nvSpPr>
          <p:cNvPr id="11" name="Rounded Rectangle 10"/>
          <p:cNvSpPr/>
          <p:nvPr/>
        </p:nvSpPr>
        <p:spPr>
          <a:xfrm>
            <a:off x="565764" y="5506657"/>
            <a:ext cx="2921491" cy="576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sp>
        <p:nvSpPr>
          <p:cNvPr id="12" name="Rounded Rectangle 11"/>
          <p:cNvSpPr/>
          <p:nvPr/>
        </p:nvSpPr>
        <p:spPr>
          <a:xfrm>
            <a:off x="565764" y="1441167"/>
            <a:ext cx="4067711" cy="576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sp>
        <p:nvSpPr>
          <p:cNvPr id="9" name="Rounded Rectangle 8"/>
          <p:cNvSpPr/>
          <p:nvPr/>
        </p:nvSpPr>
        <p:spPr>
          <a:xfrm>
            <a:off x="565764" y="862884"/>
            <a:ext cx="5626055" cy="576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097" y="5676298"/>
            <a:ext cx="4857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9067" y="5872096"/>
            <a:ext cx="4953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031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057713"/>
            <a:ext cx="884872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4372100" y="3491350"/>
            <a:ext cx="2217328" cy="2346743"/>
            <a:chOff x="4180301" y="3238006"/>
            <a:chExt cx="2447925" cy="2590800"/>
          </a:xfrm>
        </p:grpSpPr>
        <p:pic>
          <p:nvPicPr>
            <p:cNvPr id="21"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0301" y="3238006"/>
              <a:ext cx="24479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132739" y="3255323"/>
              <a:ext cx="43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420663" y="3398053"/>
            <a:ext cx="2132532" cy="2308841"/>
            <a:chOff x="441985" y="3152466"/>
            <a:chExt cx="2419350" cy="2619375"/>
          </a:xfrm>
        </p:grpSpPr>
        <p:pic>
          <p:nvPicPr>
            <p:cNvPr id="24"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85" y="3152466"/>
              <a:ext cx="24193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413783" y="3170216"/>
              <a:ext cx="43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Rectangle 25"/>
          <p:cNvSpPr/>
          <p:nvPr/>
        </p:nvSpPr>
        <p:spPr>
          <a:xfrm>
            <a:off x="1" y="829122"/>
            <a:ext cx="9905999" cy="5370652"/>
          </a:xfrm>
          <a:prstGeom prst="rect">
            <a:avLst/>
          </a:prstGeom>
          <a:solidFill>
            <a:schemeClr val="bg1">
              <a:alpha val="80000"/>
            </a:schemeClr>
          </a:solidFill>
        </p:spPr>
        <p:txBody>
          <a:bodyPr wrap="square" rtlCol="0" anchor="ctr">
            <a:noAutofit/>
          </a:bodyPr>
          <a:lstStyle/>
          <a:p>
            <a:pPr marL="0" algn="ctr">
              <a:buNone/>
            </a:pPr>
            <a:endParaRPr lang="en-US" sz="2000" b="1" dirty="0" smtClean="0">
              <a:solidFill>
                <a:schemeClr val="tx1"/>
              </a:solidFill>
              <a:effectLst/>
              <a:latin typeface="Arial Unicode MS" pitchFamily="34" charset="-128"/>
            </a:endParaRPr>
          </a:p>
        </p:txBody>
      </p:sp>
      <p:sp>
        <p:nvSpPr>
          <p:cNvPr id="7" name="Title 6"/>
          <p:cNvSpPr>
            <a:spLocks noGrp="1"/>
          </p:cNvSpPr>
          <p:nvPr>
            <p:ph type="title"/>
          </p:nvPr>
        </p:nvSpPr>
        <p:spPr/>
        <p:txBody>
          <a:bodyPr>
            <a:normAutofit/>
          </a:bodyPr>
          <a:lstStyle/>
          <a:p>
            <a:r>
              <a:rPr lang="en-US" dirty="0" smtClean="0"/>
              <a:t>Advanced Persistent Threat - Globally</a:t>
            </a:r>
            <a:endParaRPr lang="en-US" dirty="0"/>
          </a:p>
        </p:txBody>
      </p:sp>
      <p:sp>
        <p:nvSpPr>
          <p:cNvPr id="4" name="Content Placeholder 3"/>
          <p:cNvSpPr>
            <a:spLocks noGrp="1"/>
          </p:cNvSpPr>
          <p:nvPr>
            <p:ph sz="half" idx="1"/>
          </p:nvPr>
        </p:nvSpPr>
        <p:spPr/>
        <p:txBody>
          <a:bodyPr/>
          <a:lstStyle/>
          <a:p>
            <a:r>
              <a:rPr lang="en-US" dirty="0" smtClean="0"/>
              <a:t>“[If] you’re not seeing APT attacks in your organization, it is probably not that they are not occurring or that you’re safe. It’s more likely that </a:t>
            </a:r>
            <a:r>
              <a:rPr lang="en-US" dirty="0" smtClean="0">
                <a:solidFill>
                  <a:srgbClr val="FF0000"/>
                </a:solidFill>
              </a:rPr>
              <a:t>you may need to rethink your detection capabilities</a:t>
            </a:r>
            <a:r>
              <a:rPr lang="en-US" dirty="0" smtClean="0"/>
              <a:t>”</a:t>
            </a:r>
          </a:p>
          <a:p>
            <a:r>
              <a:rPr lang="en-US" dirty="0"/>
              <a:t>“[Using NetFlow]… security professionals can </a:t>
            </a:r>
            <a:r>
              <a:rPr lang="en-US" dirty="0">
                <a:solidFill>
                  <a:srgbClr val="FF0000"/>
                </a:solidFill>
              </a:rPr>
              <a:t>improve their ability to spot intrusions </a:t>
            </a:r>
            <a:r>
              <a:rPr lang="en-US" dirty="0"/>
              <a:t>and other potentially dangerous </a:t>
            </a:r>
            <a:r>
              <a:rPr lang="en-US" dirty="0" smtClean="0"/>
              <a:t>activity”</a:t>
            </a:r>
            <a:endParaRPr lang="en-US" dirty="0"/>
          </a:p>
        </p:txBody>
      </p:sp>
      <p:sp>
        <p:nvSpPr>
          <p:cNvPr id="2" name="Content Placeholder 1"/>
          <p:cNvSpPr>
            <a:spLocks noGrp="1"/>
          </p:cNvSpPr>
          <p:nvPr>
            <p:ph sz="half" idx="2"/>
          </p:nvPr>
        </p:nvSpPr>
        <p:spPr/>
        <p:txBody>
          <a:bodyPr/>
          <a:lstStyle/>
          <a:p>
            <a:r>
              <a:rPr lang="en-US" dirty="0"/>
              <a:t>“The key to these intrusions is that the adversary is motivated by a massive hunger for </a:t>
            </a:r>
            <a:r>
              <a:rPr lang="en-US" dirty="0">
                <a:solidFill>
                  <a:srgbClr val="FF0000"/>
                </a:solidFill>
              </a:rPr>
              <a:t>secrets and intellectual property</a:t>
            </a:r>
            <a:r>
              <a:rPr lang="en-US" dirty="0" smtClean="0"/>
              <a:t>”</a:t>
            </a:r>
          </a:p>
          <a:p>
            <a:r>
              <a:rPr lang="en-US" dirty="0"/>
              <a:t>“…every company in every conceivable industry with significant size &amp; valuable intellectual property &amp; trade secrets </a:t>
            </a:r>
            <a:r>
              <a:rPr lang="en-US" dirty="0">
                <a:solidFill>
                  <a:srgbClr val="FF0000"/>
                </a:solidFill>
              </a:rPr>
              <a:t>has been compromised (or will be shortly</a:t>
            </a:r>
            <a:r>
              <a:rPr lang="en-US" dirty="0" smtClean="0">
                <a:solidFill>
                  <a:srgbClr val="FF0000"/>
                </a:solidFill>
              </a:rPr>
              <a:t>)</a:t>
            </a:r>
            <a:r>
              <a:rPr lang="en-US" dirty="0" smtClean="0"/>
              <a:t>…”</a:t>
            </a:r>
            <a:endParaRPr lang="en-US" dirty="0"/>
          </a:p>
          <a:p>
            <a:endParaRPr lang="en-US" dirty="0"/>
          </a:p>
          <a:p>
            <a:pPr marL="1587" lvl="1" indent="0">
              <a:buNone/>
            </a:pPr>
            <a:endParaRPr lang="en-US" dirty="0"/>
          </a:p>
          <a:p>
            <a:endParaRPr lang="en-US" dirty="0" smtClean="0"/>
          </a:p>
        </p:txBody>
      </p:sp>
      <p:sp>
        <p:nvSpPr>
          <p:cNvPr id="18" name="Rectangle 17"/>
          <p:cNvSpPr/>
          <p:nvPr/>
        </p:nvSpPr>
        <p:spPr>
          <a:xfrm>
            <a:off x="2922913" y="6409122"/>
            <a:ext cx="3325236" cy="400110"/>
          </a:xfrm>
          <a:prstGeom prst="rect">
            <a:avLst/>
          </a:prstGeom>
        </p:spPr>
        <p:txBody>
          <a:bodyPr wrap="square">
            <a:spAutoFit/>
          </a:bodyPr>
          <a:lstStyle/>
          <a:p>
            <a:r>
              <a:rPr lang="en-US" sz="1000" b="0" dirty="0" smtClean="0">
                <a:solidFill>
                  <a:schemeClr val="bg1">
                    <a:lumMod val="65000"/>
                  </a:schemeClr>
                </a:solidFill>
                <a:effectLst/>
                <a:latin typeface="Arial Unicode MS" pitchFamily="34" charset="-128"/>
              </a:rPr>
              <a:t>McAfee – Revealed, Operation </a:t>
            </a:r>
            <a:r>
              <a:rPr lang="en-US" sz="1000" b="0" dirty="0">
                <a:solidFill>
                  <a:schemeClr val="bg1">
                    <a:lumMod val="65000"/>
                  </a:schemeClr>
                </a:solidFill>
                <a:effectLst/>
                <a:latin typeface="Arial Unicode MS" pitchFamily="34" charset="-128"/>
              </a:rPr>
              <a:t>Shady </a:t>
            </a:r>
            <a:r>
              <a:rPr lang="en-US" sz="1000" b="0" dirty="0" smtClean="0">
                <a:solidFill>
                  <a:schemeClr val="bg1">
                    <a:lumMod val="65000"/>
                  </a:schemeClr>
                </a:solidFill>
                <a:effectLst/>
                <a:latin typeface="Arial Unicode MS" pitchFamily="34" charset="-128"/>
              </a:rPr>
              <a:t>RAT</a:t>
            </a:r>
          </a:p>
          <a:p>
            <a:r>
              <a:rPr lang="en-US" sz="1000" b="0" dirty="0">
                <a:solidFill>
                  <a:schemeClr val="bg1">
                    <a:lumMod val="65000"/>
                  </a:schemeClr>
                </a:solidFill>
                <a:effectLst/>
                <a:latin typeface="Arial Unicode MS" pitchFamily="34" charset="-128"/>
              </a:rPr>
              <a:t>Cisco - Global Threat Report </a:t>
            </a:r>
            <a:r>
              <a:rPr lang="en-US" sz="1000" b="0" dirty="0" smtClean="0">
                <a:solidFill>
                  <a:schemeClr val="bg1">
                    <a:lumMod val="65000"/>
                  </a:schemeClr>
                </a:solidFill>
                <a:effectLst/>
                <a:latin typeface="Arial Unicode MS" pitchFamily="34" charset="-128"/>
              </a:rPr>
              <a:t>2Q11</a:t>
            </a:r>
            <a:endParaRPr lang="en-US" sz="1000" b="0" dirty="0">
              <a:solidFill>
                <a:schemeClr val="bg1">
                  <a:lumMod val="65000"/>
                </a:schemeClr>
              </a:solidFill>
              <a:effectLst/>
              <a:latin typeface="Arial Unicode MS" pitchFamily="34" charset="-128"/>
            </a:endParaRPr>
          </a:p>
        </p:txBody>
      </p:sp>
      <p:pic>
        <p:nvPicPr>
          <p:cNvPr id="14"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4168" y="4506225"/>
            <a:ext cx="1682172" cy="59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98059" y="4903286"/>
            <a:ext cx="1204486" cy="64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34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500"/>
                                        <p:tgtEl>
                                          <p:spTgt spid="2">
                                            <p:txEl>
                                              <p:pRg st="1" end="1"/>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266"/>
                                        </p:tgtEl>
                                        <p:attrNameLst>
                                          <p:attrName>style.visibility</p:attrName>
                                        </p:attrNameLst>
                                      </p:cBhvr>
                                      <p:to>
                                        <p:strVal val="visible"/>
                                      </p:to>
                                    </p:set>
                                    <p:animEffect transition="in" filter="fade">
                                      <p:cBhvr>
                                        <p:cTn id="27" dur="500"/>
                                        <p:tgtEl>
                                          <p:spTgt spid="11266"/>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build="p"/>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Banking Threats #2 – Exploit Kits</a:t>
            </a:r>
            <a:endParaRPr lang="en-US" dirty="0"/>
          </a:p>
        </p:txBody>
      </p:sp>
      <p:sp>
        <p:nvSpPr>
          <p:cNvPr id="3" name="Content Placeholder 2"/>
          <p:cNvSpPr>
            <a:spLocks noGrp="1"/>
          </p:cNvSpPr>
          <p:nvPr>
            <p:ph sz="half" idx="1"/>
          </p:nvPr>
        </p:nvSpPr>
        <p:spPr/>
        <p:txBody>
          <a:bodyPr/>
          <a:lstStyle/>
          <a:p>
            <a:r>
              <a:rPr lang="en-US" dirty="0" smtClean="0"/>
              <a:t>Began appearing in ‘06</a:t>
            </a:r>
          </a:p>
          <a:p>
            <a:pPr lvl="1"/>
            <a:r>
              <a:rPr lang="en-US" dirty="0" smtClean="0"/>
              <a:t>Cost is between €</a:t>
            </a:r>
            <a:r>
              <a:rPr lang="en-GB" dirty="0" smtClean="0"/>
              <a:t>300 &amp; </a:t>
            </a:r>
            <a:r>
              <a:rPr lang="en-US" dirty="0" smtClean="0"/>
              <a:t>€7</a:t>
            </a:r>
            <a:r>
              <a:rPr lang="en-GB" dirty="0" smtClean="0"/>
              <a:t>00 </a:t>
            </a:r>
            <a:endParaRPr lang="en-US" dirty="0" smtClean="0"/>
          </a:p>
          <a:p>
            <a:pPr lvl="1"/>
            <a:r>
              <a:rPr lang="en-US" dirty="0" smtClean="0"/>
              <a:t>Kits use </a:t>
            </a:r>
            <a:r>
              <a:rPr lang="en-US" dirty="0"/>
              <a:t>e</a:t>
            </a:r>
            <a:r>
              <a:rPr lang="en-US" dirty="0" smtClean="0"/>
              <a:t>xploits with highest ROI</a:t>
            </a:r>
          </a:p>
          <a:p>
            <a:pPr lvl="1"/>
            <a:r>
              <a:rPr lang="en-US" dirty="0"/>
              <a:t>Now offered as </a:t>
            </a:r>
            <a:r>
              <a:rPr lang="en-US" dirty="0" smtClean="0"/>
              <a:t>MaaS</a:t>
            </a:r>
          </a:p>
          <a:p>
            <a:pPr lvl="1"/>
            <a:r>
              <a:rPr lang="en-US" dirty="0"/>
              <a:t>Delivered via </a:t>
            </a:r>
            <a:r>
              <a:rPr lang="en-US" dirty="0">
                <a:solidFill>
                  <a:srgbClr val="FF0000"/>
                </a:solidFill>
              </a:rPr>
              <a:t>spam</a:t>
            </a:r>
            <a:r>
              <a:rPr lang="en-US" dirty="0"/>
              <a:t> or a </a:t>
            </a:r>
            <a:r>
              <a:rPr lang="en-US" dirty="0">
                <a:solidFill>
                  <a:srgbClr val="FF0000"/>
                </a:solidFill>
              </a:rPr>
              <a:t>spear phishing </a:t>
            </a:r>
            <a:r>
              <a:rPr lang="en-US" dirty="0"/>
              <a:t>(“blended email threat</a:t>
            </a:r>
            <a:r>
              <a:rPr lang="en-US" dirty="0" smtClean="0"/>
              <a:t>”)</a:t>
            </a:r>
            <a:endParaRPr lang="en-US" dirty="0"/>
          </a:p>
        </p:txBody>
      </p:sp>
      <p:sp>
        <p:nvSpPr>
          <p:cNvPr id="5" name="Rectangle 4"/>
          <p:cNvSpPr/>
          <p:nvPr/>
        </p:nvSpPr>
        <p:spPr>
          <a:xfrm>
            <a:off x="1893194" y="6280902"/>
            <a:ext cx="5007658" cy="461665"/>
          </a:xfrm>
          <a:prstGeom prst="rect">
            <a:avLst/>
          </a:prstGeom>
        </p:spPr>
        <p:txBody>
          <a:bodyPr wrap="square">
            <a:spAutoFit/>
          </a:bodyPr>
          <a:lstStyle/>
          <a:p>
            <a:pPr>
              <a:lnSpc>
                <a:spcPct val="80000"/>
              </a:lnSpc>
            </a:pPr>
            <a:r>
              <a:rPr lang="en-US" sz="1000" b="0" dirty="0" smtClean="0">
                <a:solidFill>
                  <a:schemeClr val="bg1">
                    <a:lumMod val="65000"/>
                  </a:schemeClr>
                </a:solidFill>
                <a:effectLst/>
                <a:latin typeface="Arial Unicode MS" pitchFamily="34" charset="-128"/>
              </a:rPr>
              <a:t>MaaS - Malware-as-a-Service, ROI  Return  on Investment, Inline </a:t>
            </a:r>
            <a:r>
              <a:rPr lang="en-US" sz="1000" b="0" dirty="0">
                <a:solidFill>
                  <a:schemeClr val="bg1">
                    <a:lumMod val="65000"/>
                  </a:schemeClr>
                </a:solidFill>
                <a:effectLst/>
                <a:latin typeface="Arial Unicode MS" pitchFamily="34" charset="-128"/>
              </a:rPr>
              <a:t>Frames (IFrames) are windows cut into </a:t>
            </a:r>
            <a:r>
              <a:rPr lang="en-US" sz="1000" b="0" dirty="0" smtClean="0">
                <a:solidFill>
                  <a:schemeClr val="bg1">
                    <a:lumMod val="65000"/>
                  </a:schemeClr>
                </a:solidFill>
                <a:effectLst/>
                <a:latin typeface="Arial Unicode MS" pitchFamily="34" charset="-128"/>
              </a:rPr>
              <a:t>a webpage allowing visitors </a:t>
            </a:r>
            <a:r>
              <a:rPr lang="en-US" sz="1000" b="0" dirty="0">
                <a:solidFill>
                  <a:schemeClr val="bg1">
                    <a:lumMod val="65000"/>
                  </a:schemeClr>
                </a:solidFill>
                <a:effectLst/>
                <a:latin typeface="Arial Unicode MS" pitchFamily="34" charset="-128"/>
              </a:rPr>
              <a:t>to view another page </a:t>
            </a:r>
            <a:r>
              <a:rPr lang="en-US" sz="1000" b="0" dirty="0" smtClean="0">
                <a:solidFill>
                  <a:schemeClr val="bg1">
                    <a:lumMod val="65000"/>
                  </a:schemeClr>
                </a:solidFill>
                <a:effectLst/>
                <a:latin typeface="Arial Unicode MS" pitchFamily="34" charset="-128"/>
              </a:rPr>
              <a:t>without </a:t>
            </a:r>
            <a:r>
              <a:rPr lang="en-US" sz="1000" b="0" dirty="0">
                <a:solidFill>
                  <a:schemeClr val="bg1">
                    <a:lumMod val="65000"/>
                  </a:schemeClr>
                </a:solidFill>
                <a:effectLst/>
                <a:latin typeface="Arial Unicode MS" pitchFamily="34" charset="-128"/>
              </a:rPr>
              <a:t>reloading the entire page.  </a:t>
            </a:r>
            <a:r>
              <a:rPr lang="en-US" sz="1000" b="0" dirty="0" smtClean="0">
                <a:solidFill>
                  <a:schemeClr val="bg1">
                    <a:lumMod val="65000"/>
                  </a:schemeClr>
                </a:solidFill>
                <a:effectLst/>
                <a:latin typeface="Arial Unicode MS" pitchFamily="34" charset="-128"/>
              </a:rPr>
              <a:t>M86 </a:t>
            </a:r>
            <a:r>
              <a:rPr lang="en-US" sz="1000" b="0" dirty="0">
                <a:solidFill>
                  <a:schemeClr val="bg1">
                    <a:lumMod val="65000"/>
                  </a:schemeClr>
                </a:solidFill>
                <a:effectLst/>
                <a:latin typeface="Arial Unicode MS" pitchFamily="34" charset="-128"/>
              </a:rPr>
              <a:t>- Security labs Report (</a:t>
            </a:r>
            <a:r>
              <a:rPr lang="en-US" sz="1000" b="0" dirty="0" smtClean="0">
                <a:solidFill>
                  <a:schemeClr val="bg1">
                    <a:lumMod val="65000"/>
                  </a:schemeClr>
                </a:solidFill>
                <a:effectLst/>
                <a:latin typeface="Arial Unicode MS" pitchFamily="34" charset="-128"/>
              </a:rPr>
              <a:t>11.2H</a:t>
            </a:r>
            <a:r>
              <a:rPr lang="en-US" sz="1000" b="0" dirty="0">
                <a:solidFill>
                  <a:schemeClr val="bg1">
                    <a:lumMod val="65000"/>
                  </a:schemeClr>
                </a:solidFill>
                <a:effectLst/>
                <a:latin typeface="Arial Unicode MS" pitchFamily="34" charset="-128"/>
              </a:rPr>
              <a:t>)</a:t>
            </a:r>
          </a:p>
        </p:txBody>
      </p:sp>
      <p:graphicFrame>
        <p:nvGraphicFramePr>
          <p:cNvPr id="7" name="Diagram 6"/>
          <p:cNvGraphicFramePr/>
          <p:nvPr>
            <p:extLst>
              <p:ext uri="{D42A27DB-BD31-4B8C-83A1-F6EECF244321}">
                <p14:modId xmlns:p14="http://schemas.microsoft.com/office/powerpoint/2010/main" val="3595983608"/>
              </p:ext>
            </p:extLst>
          </p:nvPr>
        </p:nvGraphicFramePr>
        <p:xfrm>
          <a:off x="846163" y="2825086"/>
          <a:ext cx="7356142" cy="282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034957" y="5257294"/>
            <a:ext cx="7685963" cy="562819"/>
          </a:xfrm>
          <a:prstGeom prst="rect">
            <a:avLst/>
          </a:prstGeom>
          <a:solidFill>
            <a:schemeClr val="bg1"/>
          </a:solidFill>
          <a:ln>
            <a:solidFill>
              <a:schemeClr val="accent1">
                <a:lumMod val="40000"/>
                <a:lumOff val="60000"/>
              </a:schemeClr>
            </a:solidFill>
          </a:ln>
          <a:effectLst>
            <a:innerShdw blurRad="63500" dist="50800" dir="13500000">
              <a:schemeClr val="accent1">
                <a:lumMod val="50000"/>
                <a:alpha val="80000"/>
              </a:schemeClr>
            </a:innerShdw>
          </a:effectLst>
        </p:spPr>
        <p:txBody>
          <a:bodyPr wrap="square" lIns="144000" tIns="144000" rIns="72000" bIns="72000">
            <a:spAutoFit/>
          </a:bodyPr>
          <a:lstStyle/>
          <a:p>
            <a:pPr marL="0" lvl="1" algn="l">
              <a:lnSpc>
                <a:spcPct val="80000"/>
              </a:lnSpc>
              <a:spcAft>
                <a:spcPts val="0"/>
              </a:spcAft>
            </a:pPr>
            <a:r>
              <a:rPr lang="en-US" sz="1400" b="0" dirty="0">
                <a:solidFill>
                  <a:schemeClr val="bg1">
                    <a:lumMod val="50000"/>
                  </a:schemeClr>
                </a:solidFill>
                <a:effectLst/>
                <a:latin typeface="Arial Unicode MS" pitchFamily="34" charset="-128"/>
              </a:rPr>
              <a:t>&lt;body</a:t>
            </a:r>
            <a:r>
              <a:rPr lang="en-US" sz="1400" b="0" dirty="0" smtClean="0">
                <a:solidFill>
                  <a:schemeClr val="bg1">
                    <a:lumMod val="50000"/>
                  </a:schemeClr>
                </a:solidFill>
                <a:effectLst/>
                <a:latin typeface="Arial Unicode MS" pitchFamily="34" charset="-128"/>
              </a:rPr>
              <a:t>&gt;</a:t>
            </a:r>
            <a:r>
              <a:rPr lang="en-US" sz="1400" b="0" dirty="0" smtClean="0">
                <a:solidFill>
                  <a:schemeClr val="tx1"/>
                </a:solidFill>
                <a:effectLst/>
                <a:latin typeface="Arial Unicode MS" pitchFamily="34" charset="-128"/>
              </a:rPr>
              <a:t/>
            </a:r>
            <a:br>
              <a:rPr lang="en-US" sz="1400" b="0" dirty="0" smtClean="0">
                <a:solidFill>
                  <a:schemeClr val="tx1"/>
                </a:solidFill>
                <a:effectLst/>
                <a:latin typeface="Arial Unicode MS" pitchFamily="34" charset="-128"/>
              </a:rPr>
            </a:br>
            <a:r>
              <a:rPr lang="en-US" sz="1400" b="0" dirty="0" smtClean="0">
                <a:solidFill>
                  <a:schemeClr val="tx1"/>
                </a:solidFill>
                <a:effectLst/>
                <a:latin typeface="Arial Unicode MS" pitchFamily="34" charset="-128"/>
              </a:rPr>
              <a:t>      </a:t>
            </a:r>
            <a:r>
              <a:rPr lang="en-US" sz="1400" b="0" dirty="0">
                <a:solidFill>
                  <a:schemeClr val="tx1"/>
                </a:solidFill>
                <a:effectLst/>
                <a:latin typeface="Arial Unicode MS" pitchFamily="34" charset="-128"/>
              </a:rPr>
              <a:t>&lt;iframe height=“</a:t>
            </a:r>
            <a:r>
              <a:rPr lang="en-US" sz="1400" b="0" dirty="0">
                <a:solidFill>
                  <a:srgbClr val="FF0000"/>
                </a:solidFill>
                <a:effectLst/>
                <a:latin typeface="Arial Unicode MS" pitchFamily="34" charset="-128"/>
              </a:rPr>
              <a:t>0</a:t>
            </a:r>
            <a:r>
              <a:rPr lang="en-US" sz="1400" b="0" dirty="0">
                <a:solidFill>
                  <a:schemeClr val="tx1"/>
                </a:solidFill>
                <a:effectLst/>
                <a:latin typeface="Arial Unicode MS" pitchFamily="34" charset="-128"/>
              </a:rPr>
              <a:t>” frameborder=“</a:t>
            </a:r>
            <a:r>
              <a:rPr lang="en-US" sz="1400" b="0" dirty="0">
                <a:solidFill>
                  <a:srgbClr val="FF0000"/>
                </a:solidFill>
                <a:effectLst/>
                <a:latin typeface="Arial Unicode MS" pitchFamily="34" charset="-128"/>
              </a:rPr>
              <a:t>0</a:t>
            </a:r>
            <a:r>
              <a:rPr lang="en-US" sz="1400" b="0" dirty="0">
                <a:solidFill>
                  <a:schemeClr val="tx1"/>
                </a:solidFill>
                <a:effectLst/>
                <a:latin typeface="Arial Unicode MS" pitchFamily="34" charset="-128"/>
              </a:rPr>
              <a:t>” width</a:t>
            </a:r>
            <a:r>
              <a:rPr lang="en-US" sz="1400" b="0" dirty="0" smtClean="0">
                <a:solidFill>
                  <a:schemeClr val="tx1"/>
                </a:solidFill>
                <a:effectLst/>
                <a:latin typeface="Arial Unicode MS" pitchFamily="34" charset="-128"/>
              </a:rPr>
              <a:t>=“</a:t>
            </a:r>
            <a:r>
              <a:rPr lang="en-US" sz="1400" b="0" dirty="0" smtClean="0">
                <a:solidFill>
                  <a:srgbClr val="FF0000"/>
                </a:solidFill>
                <a:effectLst/>
                <a:latin typeface="Arial Unicode MS" pitchFamily="34" charset="-128"/>
              </a:rPr>
              <a:t>0</a:t>
            </a:r>
            <a:r>
              <a:rPr lang="en-US" sz="1400" b="0" dirty="0" smtClean="0">
                <a:solidFill>
                  <a:schemeClr val="tx1"/>
                </a:solidFill>
                <a:effectLst/>
                <a:latin typeface="Arial Unicode MS" pitchFamily="34" charset="-128"/>
              </a:rPr>
              <a:t>” </a:t>
            </a:r>
            <a:r>
              <a:rPr lang="en-US" sz="1400" b="0" dirty="0" err="1" smtClean="0">
                <a:solidFill>
                  <a:srgbClr val="FF0000"/>
                </a:solidFill>
                <a:effectLst/>
                <a:latin typeface="Arial Unicode MS" pitchFamily="34" charset="-128"/>
              </a:rPr>
              <a:t>src</a:t>
            </a:r>
            <a:r>
              <a:rPr lang="en-US" sz="1400" b="0" dirty="0" smtClean="0">
                <a:solidFill>
                  <a:srgbClr val="FF0000"/>
                </a:solidFill>
                <a:effectLst/>
                <a:latin typeface="Arial Unicode MS" pitchFamily="34" charset="-128"/>
              </a:rPr>
              <a:t>=http</a:t>
            </a:r>
            <a:r>
              <a:rPr lang="en-US" sz="1400" b="0" dirty="0">
                <a:solidFill>
                  <a:srgbClr val="FF0000"/>
                </a:solidFill>
                <a:effectLst/>
                <a:latin typeface="Arial Unicode MS" pitchFamily="34" charset="-128"/>
              </a:rPr>
              <a:t>://</a:t>
            </a:r>
            <a:r>
              <a:rPr lang="en-US" sz="1400" b="0" dirty="0" smtClean="0">
                <a:solidFill>
                  <a:srgbClr val="FF0000"/>
                </a:solidFill>
                <a:effectLst/>
                <a:latin typeface="Arial Unicode MS" pitchFamily="34" charset="-128"/>
              </a:rPr>
              <a:t>www.istoleyourmoney.php</a:t>
            </a:r>
            <a:r>
              <a:rPr lang="en-US" sz="1400" b="0" dirty="0" smtClean="0">
                <a:solidFill>
                  <a:schemeClr val="tx1"/>
                </a:solidFill>
                <a:effectLst/>
                <a:latin typeface="Arial Unicode MS" pitchFamily="34" charset="-128"/>
              </a:rPr>
              <a:t>&gt;</a:t>
            </a:r>
            <a:endParaRPr lang="en-US" sz="1400" b="0" dirty="0">
              <a:solidFill>
                <a:schemeClr val="tx1"/>
              </a:solidFill>
              <a:effectLst/>
              <a:latin typeface="Arial Unicode MS" pitchFamily="34" charset="-128"/>
            </a:endParaRPr>
          </a:p>
        </p:txBody>
      </p:sp>
      <p:pic>
        <p:nvPicPr>
          <p:cNvPr id="1024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228976" y="1104530"/>
            <a:ext cx="1192530" cy="205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9867" y="1089388"/>
            <a:ext cx="1814260" cy="207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26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dgm id="{2DFCC504-F803-4FAD-82BE-988FB2665D3F}"/>
                                            </p:graphicEl>
                                          </p:spTgt>
                                        </p:tgtEl>
                                        <p:attrNameLst>
                                          <p:attrName>style.visibility</p:attrName>
                                        </p:attrNameLst>
                                      </p:cBhvr>
                                      <p:to>
                                        <p:strVal val="visible"/>
                                      </p:to>
                                    </p:set>
                                    <p:animEffect transition="in" filter="fade">
                                      <p:cBhvr>
                                        <p:cTn id="7" dur="500"/>
                                        <p:tgtEl>
                                          <p:spTgt spid="7">
                                            <p:graphicEl>
                                              <a:dgm id="{2DFCC504-F803-4FAD-82BE-988FB2665D3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F063AB72-43FE-413B-91AF-252C6FE7F334}"/>
                                            </p:graphicEl>
                                          </p:spTgt>
                                        </p:tgtEl>
                                        <p:attrNameLst>
                                          <p:attrName>style.visibility</p:attrName>
                                        </p:attrNameLst>
                                      </p:cBhvr>
                                      <p:to>
                                        <p:strVal val="visible"/>
                                      </p:to>
                                    </p:set>
                                    <p:animEffect transition="in" filter="fade">
                                      <p:cBhvr>
                                        <p:cTn id="10" dur="500"/>
                                        <p:tgtEl>
                                          <p:spTgt spid="7">
                                            <p:graphicEl>
                                              <a:dgm id="{F063AB72-43FE-413B-91AF-252C6FE7F33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9BD68CBA-44F2-4C64-99FB-8C2EE764933A}"/>
                                            </p:graphicEl>
                                          </p:spTgt>
                                        </p:tgtEl>
                                        <p:attrNameLst>
                                          <p:attrName>style.visibility</p:attrName>
                                        </p:attrNameLst>
                                      </p:cBhvr>
                                      <p:to>
                                        <p:strVal val="visible"/>
                                      </p:to>
                                    </p:set>
                                    <p:animEffect transition="in" filter="fade">
                                      <p:cBhvr>
                                        <p:cTn id="15" dur="500"/>
                                        <p:tgtEl>
                                          <p:spTgt spid="7">
                                            <p:graphicEl>
                                              <a:dgm id="{9BD68CBA-44F2-4C64-99FB-8C2EE764933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655D841C-33F1-49FC-9A49-6A1B08F5F7D2}"/>
                                            </p:graphicEl>
                                          </p:spTgt>
                                        </p:tgtEl>
                                        <p:attrNameLst>
                                          <p:attrName>style.visibility</p:attrName>
                                        </p:attrNameLst>
                                      </p:cBhvr>
                                      <p:to>
                                        <p:strVal val="visible"/>
                                      </p:to>
                                    </p:set>
                                    <p:animEffect transition="in" filter="fade">
                                      <p:cBhvr>
                                        <p:cTn id="18" dur="500"/>
                                        <p:tgtEl>
                                          <p:spTgt spid="7">
                                            <p:graphicEl>
                                              <a:dgm id="{655D841C-33F1-49FC-9A49-6A1B08F5F7D2}"/>
                                            </p:graphic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74A04762-69AC-4371-8D24-1DCD2AEF3F85}"/>
                                            </p:graphicEl>
                                          </p:spTgt>
                                        </p:tgtEl>
                                        <p:attrNameLst>
                                          <p:attrName>style.visibility</p:attrName>
                                        </p:attrNameLst>
                                      </p:cBhvr>
                                      <p:to>
                                        <p:strVal val="visible"/>
                                      </p:to>
                                    </p:set>
                                    <p:animEffect transition="in" filter="fade">
                                      <p:cBhvr>
                                        <p:cTn id="27" dur="500"/>
                                        <p:tgtEl>
                                          <p:spTgt spid="7">
                                            <p:graphicEl>
                                              <a:dgm id="{74A04762-69AC-4371-8D24-1DCD2AEF3F85}"/>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graphicEl>
                                              <a:dgm id="{EB55A4B2-0AB5-42C0-86BA-684D54D5E2AF}"/>
                                            </p:graphicEl>
                                          </p:spTgt>
                                        </p:tgtEl>
                                        <p:attrNameLst>
                                          <p:attrName>style.visibility</p:attrName>
                                        </p:attrNameLst>
                                      </p:cBhvr>
                                      <p:to>
                                        <p:strVal val="visible"/>
                                      </p:to>
                                    </p:set>
                                    <p:animEffect transition="in" filter="fade">
                                      <p:cBhvr>
                                        <p:cTn id="30" dur="500"/>
                                        <p:tgtEl>
                                          <p:spTgt spid="7">
                                            <p:graphicEl>
                                              <a:dgm id="{EB55A4B2-0AB5-42C0-86BA-684D54D5E2A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graphicEl>
                                              <a:dgm id="{DEE9E091-1AAA-4B4C-8B4C-697EBBB56BF5}"/>
                                            </p:graphicEl>
                                          </p:spTgt>
                                        </p:tgtEl>
                                        <p:attrNameLst>
                                          <p:attrName>style.visibility</p:attrName>
                                        </p:attrNameLst>
                                      </p:cBhvr>
                                      <p:to>
                                        <p:strVal val="visible"/>
                                      </p:to>
                                    </p:set>
                                    <p:animEffect transition="in" filter="fade">
                                      <p:cBhvr>
                                        <p:cTn id="35" dur="500"/>
                                        <p:tgtEl>
                                          <p:spTgt spid="7">
                                            <p:graphicEl>
                                              <a:dgm id="{DEE9E091-1AAA-4B4C-8B4C-697EBBB56BF5}"/>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graphicEl>
                                              <a:dgm id="{4324E6D5-40CE-4AC0-8FED-DC44D3910141}"/>
                                            </p:graphicEl>
                                          </p:spTgt>
                                        </p:tgtEl>
                                        <p:attrNameLst>
                                          <p:attrName>style.visibility</p:attrName>
                                        </p:attrNameLst>
                                      </p:cBhvr>
                                      <p:to>
                                        <p:strVal val="visible"/>
                                      </p:to>
                                    </p:set>
                                    <p:animEffect transition="in" filter="fade">
                                      <p:cBhvr>
                                        <p:cTn id="38" dur="500"/>
                                        <p:tgtEl>
                                          <p:spTgt spid="7">
                                            <p:graphicEl>
                                              <a:dgm id="{4324E6D5-40CE-4AC0-8FED-DC44D39101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Criminals Want?</a:t>
            </a:r>
            <a:endParaRPr lang="en-US" dirty="0"/>
          </a:p>
        </p:txBody>
      </p:sp>
      <p:sp>
        <p:nvSpPr>
          <p:cNvPr id="5" name="Content Placeholder 4"/>
          <p:cNvSpPr>
            <a:spLocks noGrp="1"/>
          </p:cNvSpPr>
          <p:nvPr>
            <p:ph idx="4294967295"/>
          </p:nvPr>
        </p:nvSpPr>
        <p:spPr>
          <a:xfrm>
            <a:off x="0" y="1028700"/>
            <a:ext cx="9544050" cy="4978400"/>
          </a:xfrm>
        </p:spPr>
        <p:txBody>
          <a:bodyPr/>
          <a:lstStyle/>
          <a:p>
            <a:endParaRPr lang="en-GB" dirty="0" smtClean="0"/>
          </a:p>
          <a:p>
            <a:endParaRPr lang="en-GB" dirty="0" smtClean="0"/>
          </a:p>
          <a:p>
            <a:endParaRPr lang="en-GB" dirty="0" smtClean="0"/>
          </a:p>
          <a:p>
            <a:endParaRPr lang="en-GB" dirty="0" smtClean="0"/>
          </a:p>
          <a:p>
            <a:pPr lvl="1"/>
            <a:endParaRPr lang="en-GB" dirty="0" smtClean="0"/>
          </a:p>
        </p:txBody>
      </p:sp>
      <p:sp>
        <p:nvSpPr>
          <p:cNvPr id="11" name="Rectangle 10"/>
          <p:cNvSpPr/>
          <p:nvPr/>
        </p:nvSpPr>
        <p:spPr>
          <a:xfrm>
            <a:off x="2851222" y="6533180"/>
            <a:ext cx="3124576" cy="215444"/>
          </a:xfrm>
          <a:prstGeom prst="rect">
            <a:avLst/>
          </a:prstGeom>
        </p:spPr>
        <p:txBody>
          <a:bodyPr wrap="square">
            <a:spAutoFit/>
          </a:bodyPr>
          <a:lstStyle/>
          <a:p>
            <a:pPr>
              <a:lnSpc>
                <a:spcPct val="80000"/>
              </a:lnSpc>
              <a:defRPr/>
            </a:pPr>
            <a:r>
              <a:rPr lang="en-GB" sz="1000" b="0" dirty="0">
                <a:solidFill>
                  <a:schemeClr val="bg1">
                    <a:lumMod val="65000"/>
                  </a:schemeClr>
                </a:solidFill>
                <a:effectLst/>
                <a:latin typeface="Arial Unicode MS" pitchFamily="34" charset="-128"/>
              </a:rPr>
              <a:t>*Verizon – ‘</a:t>
            </a:r>
            <a:r>
              <a:rPr lang="en-GB" sz="1000" b="0" dirty="0" smtClean="0">
                <a:solidFill>
                  <a:schemeClr val="bg1">
                    <a:lumMod val="65000"/>
                  </a:schemeClr>
                </a:solidFill>
                <a:effectLst/>
                <a:latin typeface="Arial Unicode MS" pitchFamily="34" charset="-128"/>
              </a:rPr>
              <a:t>11 </a:t>
            </a:r>
            <a:r>
              <a:rPr lang="en-GB" sz="1000" b="0" dirty="0">
                <a:solidFill>
                  <a:schemeClr val="bg1">
                    <a:lumMod val="65000"/>
                  </a:schemeClr>
                </a:solidFill>
                <a:effectLst/>
                <a:latin typeface="Arial Unicode MS" pitchFamily="34" charset="-128"/>
              </a:rPr>
              <a:t>Data Breach Investigations Report</a:t>
            </a:r>
            <a:endParaRPr lang="en-US" sz="1000" b="0" dirty="0">
              <a:solidFill>
                <a:schemeClr val="bg1">
                  <a:lumMod val="65000"/>
                </a:schemeClr>
              </a:solidFill>
              <a:effectLst/>
              <a:latin typeface="Arial Unicode MS" pitchFamily="34" charset="-128"/>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753" y="1137502"/>
            <a:ext cx="6198358" cy="491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418" y="5224756"/>
            <a:ext cx="1429770" cy="852614"/>
          </a:xfrm>
          <a:prstGeom prst="rect">
            <a:avLst/>
          </a:prstGeom>
        </p:spPr>
      </p:pic>
    </p:spTree>
    <p:extLst>
      <p:ext uri="{BB962C8B-B14F-4D97-AF65-F5344CB8AC3E}">
        <p14:creationId xmlns:p14="http://schemas.microsoft.com/office/powerpoint/2010/main" val="61350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4211" y="1037230"/>
            <a:ext cx="4252241" cy="220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p:txBody>
          <a:bodyPr/>
          <a:lstStyle/>
          <a:p>
            <a:r>
              <a:rPr lang="en-US" smtClean="0"/>
              <a:t>Banking Threat #3 – ZeuS Trojan</a:t>
            </a:r>
            <a:endParaRPr lang="en-US" dirty="0"/>
          </a:p>
        </p:txBody>
      </p:sp>
      <p:sp>
        <p:nvSpPr>
          <p:cNvPr id="20482" name="Content Placeholder 1"/>
          <p:cNvSpPr>
            <a:spLocks noGrp="1"/>
          </p:cNvSpPr>
          <p:nvPr>
            <p:ph sz="half" idx="1"/>
          </p:nvPr>
        </p:nvSpPr>
        <p:spPr/>
        <p:txBody>
          <a:bodyPr/>
          <a:lstStyle/>
          <a:p>
            <a:r>
              <a:rPr lang="en-US" dirty="0" smtClean="0"/>
              <a:t>Aka: ZeuS-bot or ZBot</a:t>
            </a:r>
          </a:p>
          <a:p>
            <a:pPr lvl="1"/>
            <a:r>
              <a:rPr lang="en-US" dirty="0" smtClean="0"/>
              <a:t>Trojan stealing bank details</a:t>
            </a:r>
          </a:p>
          <a:p>
            <a:pPr lvl="1"/>
            <a:r>
              <a:rPr lang="en-US" dirty="0" smtClean="0"/>
              <a:t>July ’07 - Discovered</a:t>
            </a:r>
          </a:p>
          <a:p>
            <a:pPr lvl="1"/>
            <a:r>
              <a:rPr lang="en-US" dirty="0" smtClean="0"/>
              <a:t>May ‘11 – Source code leaked</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r>
              <a:rPr lang="en-US" dirty="0" smtClean="0">
                <a:solidFill>
                  <a:srgbClr val="FF0000"/>
                </a:solidFill>
              </a:rPr>
              <a:t>ZeuS can easily defeat most online banking login mechanisms</a:t>
            </a:r>
            <a:endParaRPr lang="en-US" dirty="0">
              <a:solidFill>
                <a:srgbClr val="FF0000"/>
              </a:solidFill>
            </a:endParaRPr>
          </a:p>
        </p:txBody>
      </p:sp>
      <p:sp>
        <p:nvSpPr>
          <p:cNvPr id="5" name="Content Placeholder 4"/>
          <p:cNvSpPr>
            <a:spLocks noGrp="1"/>
          </p:cNvSpPr>
          <p:nvPr>
            <p:ph sz="half" idx="2"/>
          </p:nvPr>
        </p:nvSpPr>
        <p:spPr/>
        <p:txBody>
          <a:bodyPr/>
          <a:lstStyle/>
          <a:p>
            <a:pPr lvl="1"/>
            <a:endParaRPr lang="en-US" dirty="0" smtClean="0"/>
          </a:p>
          <a:p>
            <a:pPr lvl="1"/>
            <a:endParaRPr lang="en-US" dirty="0" smtClean="0"/>
          </a:p>
          <a:p>
            <a:pPr lvl="1"/>
            <a:endParaRPr lang="en-US" dirty="0" smtClean="0"/>
          </a:p>
          <a:p>
            <a:pPr lvl="1"/>
            <a:endParaRPr lang="en-US" dirty="0" smtClean="0"/>
          </a:p>
          <a:p>
            <a:pPr marL="1587" lvl="1" indent="0">
              <a:buNone/>
            </a:pPr>
            <a:r>
              <a:rPr lang="en-US" dirty="0" smtClean="0"/>
              <a:t/>
            </a:r>
            <a:br>
              <a:rPr lang="en-US" dirty="0" smtClean="0"/>
            </a:br>
            <a:endParaRPr lang="en-US" dirty="0" smtClean="0"/>
          </a:p>
          <a:p>
            <a:pPr marL="1587" lvl="1" indent="0">
              <a:buNone/>
            </a:pPr>
            <a:r>
              <a:rPr lang="en-US" dirty="0" smtClean="0">
                <a:solidFill>
                  <a:srgbClr val="FF0000"/>
                </a:solidFill>
              </a:rPr>
              <a:t>  ZeuS: </a:t>
            </a:r>
            <a:r>
              <a:rPr lang="en-US" b="1" dirty="0" smtClean="0">
                <a:solidFill>
                  <a:srgbClr val="FF0000"/>
                </a:solidFill>
              </a:rPr>
              <a:t>679</a:t>
            </a:r>
            <a:r>
              <a:rPr lang="en-US" dirty="0" smtClean="0">
                <a:solidFill>
                  <a:srgbClr val="FF0000"/>
                </a:solidFill>
              </a:rPr>
              <a:t> C&amp;C servers, </a:t>
            </a:r>
            <a:r>
              <a:rPr lang="en-US" b="1" dirty="0" smtClean="0">
                <a:solidFill>
                  <a:srgbClr val="FF0000"/>
                </a:solidFill>
              </a:rPr>
              <a:t>199</a:t>
            </a:r>
            <a:r>
              <a:rPr lang="en-US" dirty="0" smtClean="0">
                <a:solidFill>
                  <a:srgbClr val="FF0000"/>
                </a:solidFill>
              </a:rPr>
              <a:t> online</a:t>
            </a:r>
          </a:p>
          <a:p>
            <a:r>
              <a:rPr lang="en-US" dirty="0" smtClean="0"/>
              <a:t>Competitors</a:t>
            </a:r>
          </a:p>
          <a:p>
            <a:pPr lvl="1"/>
            <a:r>
              <a:rPr lang="en-US" dirty="0" smtClean="0"/>
              <a:t>Sinowal</a:t>
            </a:r>
          </a:p>
          <a:p>
            <a:pPr marL="1587" lvl="1" indent="0">
              <a:buNone/>
            </a:pPr>
            <a:r>
              <a:rPr lang="en-US" dirty="0"/>
              <a:t> </a:t>
            </a:r>
            <a:r>
              <a:rPr lang="en-US" dirty="0" smtClean="0"/>
              <a:t>     © </a:t>
            </a:r>
            <a:r>
              <a:rPr lang="en-US" dirty="0"/>
              <a:t>‘06                           </a:t>
            </a:r>
            <a:r>
              <a:rPr lang="en-US" dirty="0" smtClean="0"/>
              <a:t>      © ‘09</a:t>
            </a:r>
          </a:p>
          <a:p>
            <a:r>
              <a:rPr lang="en-US" dirty="0" smtClean="0"/>
              <a:t>SpyEye Features</a:t>
            </a:r>
          </a:p>
          <a:p>
            <a:pPr lvl="1"/>
            <a:r>
              <a:rPr lang="en-US" dirty="0" smtClean="0"/>
              <a:t>Keylogger, Auto-fill modules, Daily backup, Encrypted config, FTP, HTTP &amp; Pop3 grabbers, </a:t>
            </a:r>
            <a:r>
              <a:rPr lang="en-US" dirty="0" smtClean="0">
                <a:solidFill>
                  <a:srgbClr val="FF0000"/>
                </a:solidFill>
              </a:rPr>
              <a:t>Zeus killer</a:t>
            </a:r>
            <a:endParaRPr lang="en-US" dirty="0">
              <a:solidFill>
                <a:srgbClr val="FF0000"/>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727900770"/>
              </p:ext>
            </p:extLst>
          </p:nvPr>
        </p:nvGraphicFramePr>
        <p:xfrm>
          <a:off x="318116" y="2454193"/>
          <a:ext cx="3787775" cy="2237940"/>
        </p:xfrm>
        <a:graphic>
          <a:graphicData uri="http://schemas.openxmlformats.org/drawingml/2006/table">
            <a:tbl>
              <a:tblPr/>
              <a:tblGrid>
                <a:gridCol w="981075"/>
                <a:gridCol w="2806700"/>
              </a:tblGrid>
              <a:tr h="320679">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mn-lt"/>
                          <a:cs typeface="Arial" pitchFamily="34" charset="0"/>
                        </a:rPr>
                        <a:t>≈ Price</a:t>
                      </a:r>
                    </a:p>
                  </a:txBody>
                  <a:tcPr marL="106045" marR="1060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mn-lt"/>
                          <a:cs typeface="Arial" pitchFamily="34" charset="0"/>
                        </a:rPr>
                        <a:t>Feature</a:t>
                      </a:r>
                    </a:p>
                  </a:txBody>
                  <a:tcPr marL="106045" marR="1060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6887">
                <a:tc>
                  <a:txBody>
                    <a:bodyPr/>
                    <a:lstStyle/>
                    <a:p>
                      <a:pPr marL="0" marR="0" lvl="0" indent="0" algn="r" defTabSz="914400" rtl="0" eaLnBrk="1" fontAlgn="base" latinLnBrk="0" hangingPunct="1">
                        <a:lnSpc>
                          <a:spcPct val="90000"/>
                        </a:lnSpc>
                        <a:spcBef>
                          <a:spcPts val="0"/>
                        </a:spcBef>
                        <a:spcAft>
                          <a:spcPts val="0"/>
                        </a:spcAft>
                        <a:buClrTx/>
                        <a:buSzTx/>
                        <a:buFontTx/>
                        <a:buNone/>
                        <a:tabLst/>
                      </a:pPr>
                      <a:r>
                        <a:rPr lang="en-US" dirty="0" smtClean="0">
                          <a:latin typeface="+mn-lt"/>
                        </a:rPr>
                        <a:t>€ </a:t>
                      </a:r>
                      <a:r>
                        <a:rPr lang="en-GB" dirty="0" smtClean="0">
                          <a:latin typeface="+mn-lt"/>
                        </a:rPr>
                        <a:t>2,000 </a:t>
                      </a:r>
                      <a:endParaRPr kumimoji="0" lang="en-US" sz="1800" b="1" i="0" u="none" strike="noStrike" cap="none" normalizeH="0" baseline="0" dirty="0" smtClean="0">
                        <a:ln>
                          <a:noFill/>
                        </a:ln>
                        <a:solidFill>
                          <a:srgbClr val="000000"/>
                        </a:solidFill>
                        <a:effectLst/>
                        <a:latin typeface="+mn-lt"/>
                        <a:cs typeface="Arial" pitchFamily="34" charset="0"/>
                      </a:endParaRP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90000"/>
                        </a:lnSpc>
                        <a:spcBef>
                          <a:spcPts val="0"/>
                        </a:spcBef>
                        <a:spcAft>
                          <a:spcPts val="0"/>
                        </a:spcAft>
                        <a:buClrTx/>
                        <a:buSzTx/>
                        <a:buFontTx/>
                        <a:buNone/>
                        <a:tabLst/>
                        <a:defRPr/>
                      </a:pPr>
                      <a:r>
                        <a:rPr lang="en-GB" dirty="0" smtClean="0">
                          <a:latin typeface="+mn-lt"/>
                        </a:rPr>
                        <a:t>Basic builder kit</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9908">
                <a:tc>
                  <a:txBody>
                    <a:bodyPr/>
                    <a:lstStyle/>
                    <a:p>
                      <a:pPr marL="0" marR="0" lvl="0" indent="0" algn="r" defTabSz="914400" rtl="0" eaLnBrk="1" fontAlgn="base" latinLnBrk="0" hangingPunct="1">
                        <a:lnSpc>
                          <a:spcPct val="90000"/>
                        </a:lnSpc>
                        <a:spcBef>
                          <a:spcPts val="0"/>
                        </a:spcBef>
                        <a:spcAft>
                          <a:spcPts val="0"/>
                        </a:spcAft>
                        <a:buClrTx/>
                        <a:buSzTx/>
                        <a:buFontTx/>
                        <a:buNone/>
                        <a:tabLst/>
                      </a:pPr>
                      <a:r>
                        <a:rPr lang="en-US" dirty="0" smtClean="0">
                          <a:latin typeface="+mn-lt"/>
                        </a:rPr>
                        <a:t>€ 1,000 </a:t>
                      </a:r>
                      <a:endParaRPr kumimoji="0" lang="en-US" sz="1800" b="1" i="0" u="none" strike="noStrike" cap="none" normalizeH="0" baseline="0" dirty="0" smtClean="0">
                        <a:ln>
                          <a:noFill/>
                        </a:ln>
                        <a:solidFill>
                          <a:srgbClr val="000000"/>
                        </a:solidFill>
                        <a:effectLst/>
                        <a:latin typeface="+mn-lt"/>
                        <a:cs typeface="Arial" pitchFamily="34" charset="0"/>
                      </a:endParaRP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lvl="1" indent="0">
                        <a:lnSpc>
                          <a:spcPct val="90000"/>
                        </a:lnSpc>
                        <a:spcBef>
                          <a:spcPts val="0"/>
                        </a:spcBef>
                        <a:spcAft>
                          <a:spcPts val="0"/>
                        </a:spcAft>
                      </a:pPr>
                      <a:r>
                        <a:rPr lang="en-US" dirty="0" smtClean="0">
                          <a:latin typeface="+mn-lt"/>
                        </a:rPr>
                        <a:t>Back-connect</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1088">
                <a:tc>
                  <a:txBody>
                    <a:bodyPr/>
                    <a:lstStyle/>
                    <a:p>
                      <a:pPr marL="0" marR="0" lvl="0" indent="0" algn="r" defTabSz="914400" rtl="0" eaLnBrk="1" fontAlgn="base" latinLnBrk="0" hangingPunct="1">
                        <a:lnSpc>
                          <a:spcPct val="90000"/>
                        </a:lnSpc>
                        <a:spcBef>
                          <a:spcPts val="0"/>
                        </a:spcBef>
                        <a:spcAft>
                          <a:spcPts val="0"/>
                        </a:spcAft>
                        <a:buClrTx/>
                        <a:buSzTx/>
                        <a:buFontTx/>
                        <a:buNone/>
                        <a:tabLst/>
                      </a:pPr>
                      <a:r>
                        <a:rPr lang="en-US" dirty="0" smtClean="0">
                          <a:latin typeface="+mn-lt"/>
                        </a:rPr>
                        <a:t>€ 1,400 </a:t>
                      </a:r>
                      <a:endParaRPr kumimoji="0" lang="en-US" sz="1800" b="1" i="0" u="none" strike="noStrike" cap="none" normalizeH="0" baseline="0" dirty="0" smtClean="0">
                        <a:ln>
                          <a:noFill/>
                        </a:ln>
                        <a:solidFill>
                          <a:srgbClr val="000000"/>
                        </a:solidFill>
                        <a:effectLst/>
                        <a:latin typeface="+mn-lt"/>
                        <a:cs typeface="Arial" pitchFamily="34" charset="0"/>
                      </a:endParaRP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lvl="1" indent="0">
                        <a:lnSpc>
                          <a:spcPct val="90000"/>
                        </a:lnSpc>
                        <a:spcBef>
                          <a:spcPts val="0"/>
                        </a:spcBef>
                        <a:spcAft>
                          <a:spcPts val="0"/>
                        </a:spcAft>
                      </a:pPr>
                      <a:r>
                        <a:rPr lang="en-US" dirty="0" smtClean="0">
                          <a:latin typeface="+mn-lt"/>
                        </a:rPr>
                        <a:t>Firefox form grabber</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368">
                <a:tc>
                  <a:txBody>
                    <a:bodyPr/>
                    <a:lstStyle/>
                    <a:p>
                      <a:pPr marL="0" marR="0" lvl="0" indent="0" algn="r" defTabSz="914400" rtl="0" eaLnBrk="1" fontAlgn="base" latinLnBrk="0" hangingPunct="1">
                        <a:lnSpc>
                          <a:spcPct val="90000"/>
                        </a:lnSpc>
                        <a:spcBef>
                          <a:spcPts val="0"/>
                        </a:spcBef>
                        <a:spcAft>
                          <a:spcPts val="0"/>
                        </a:spcAft>
                        <a:buClrTx/>
                        <a:buSzTx/>
                        <a:buFontTx/>
                        <a:buNone/>
                        <a:tabLst/>
                      </a:pPr>
                      <a:r>
                        <a:rPr lang="en-US" dirty="0" smtClean="0">
                          <a:latin typeface="+mn-lt"/>
                        </a:rPr>
                        <a:t>€ 300 </a:t>
                      </a:r>
                      <a:endParaRPr kumimoji="0" lang="en-US" sz="1800" b="1" i="0" u="none" strike="noStrike" cap="none" normalizeH="0" baseline="0" dirty="0" smtClean="0">
                        <a:ln>
                          <a:noFill/>
                        </a:ln>
                        <a:solidFill>
                          <a:srgbClr val="000000"/>
                        </a:solidFill>
                        <a:effectLst/>
                        <a:latin typeface="+mn-lt"/>
                        <a:cs typeface="Arial" pitchFamily="34" charset="0"/>
                      </a:endParaRP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lvl="1" indent="0">
                        <a:lnSpc>
                          <a:spcPct val="90000"/>
                        </a:lnSpc>
                        <a:spcBef>
                          <a:spcPts val="0"/>
                        </a:spcBef>
                        <a:spcAft>
                          <a:spcPts val="0"/>
                        </a:spcAft>
                      </a:pPr>
                      <a:r>
                        <a:rPr lang="en-US" dirty="0" smtClean="0">
                          <a:latin typeface="+mn-lt"/>
                        </a:rPr>
                        <a:t>Jabber (IM) chat notifier</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1941">
                <a:tc>
                  <a:txBody>
                    <a:bodyPr/>
                    <a:lstStyle/>
                    <a:p>
                      <a:pPr marL="0" marR="0" lvl="0" indent="0" algn="r" defTabSz="914400" rtl="0" eaLnBrk="1" fontAlgn="base" latinLnBrk="0" hangingPunct="1">
                        <a:lnSpc>
                          <a:spcPct val="90000"/>
                        </a:lnSpc>
                        <a:spcBef>
                          <a:spcPts val="0"/>
                        </a:spcBef>
                        <a:spcAft>
                          <a:spcPts val="0"/>
                        </a:spcAft>
                        <a:buClrTx/>
                        <a:buSzTx/>
                        <a:buFontTx/>
                        <a:buNone/>
                        <a:tabLst/>
                      </a:pPr>
                      <a:r>
                        <a:rPr lang="en-US" dirty="0" smtClean="0">
                          <a:latin typeface="+mn-lt"/>
                        </a:rPr>
                        <a:t>€ 1,400 </a:t>
                      </a:r>
                      <a:endParaRPr kumimoji="0" lang="en-US" sz="1800" b="1" i="0" u="none" strike="noStrike" cap="none" normalizeH="0" baseline="0" dirty="0" smtClean="0">
                        <a:ln>
                          <a:noFill/>
                        </a:ln>
                        <a:solidFill>
                          <a:srgbClr val="000000"/>
                        </a:solidFill>
                        <a:effectLst/>
                        <a:latin typeface="+mn-lt"/>
                        <a:cs typeface="Arial" pitchFamily="34" charset="0"/>
                      </a:endParaRP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lvl="1" indent="0">
                        <a:lnSpc>
                          <a:spcPct val="90000"/>
                        </a:lnSpc>
                        <a:spcBef>
                          <a:spcPts val="0"/>
                        </a:spcBef>
                        <a:spcAft>
                          <a:spcPts val="0"/>
                        </a:spcAft>
                      </a:pPr>
                      <a:r>
                        <a:rPr lang="en-US" dirty="0" smtClean="0">
                          <a:latin typeface="+mn-lt"/>
                        </a:rPr>
                        <a:t>Windows 7/Vista Support</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7721">
                <a:tc>
                  <a:txBody>
                    <a:bodyPr/>
                    <a:lstStyle/>
                    <a:p>
                      <a:pPr marL="0" marR="0" lvl="0" indent="0" algn="r" defTabSz="914400" rtl="0" eaLnBrk="1" fontAlgn="base" latinLnBrk="0" hangingPunct="1">
                        <a:lnSpc>
                          <a:spcPct val="90000"/>
                        </a:lnSpc>
                        <a:spcBef>
                          <a:spcPts val="0"/>
                        </a:spcBef>
                        <a:spcAft>
                          <a:spcPts val="0"/>
                        </a:spcAft>
                        <a:buClrTx/>
                        <a:buSzTx/>
                        <a:buFontTx/>
                        <a:buNone/>
                        <a:tabLst/>
                      </a:pPr>
                      <a:r>
                        <a:rPr lang="en-US" dirty="0" smtClean="0">
                          <a:latin typeface="+mn-lt"/>
                        </a:rPr>
                        <a:t>€ 6,000 </a:t>
                      </a:r>
                      <a:endParaRPr kumimoji="0" lang="en-US" sz="1800" b="1" i="0" u="none" strike="noStrike" cap="none" normalizeH="0" baseline="0" dirty="0" smtClean="0">
                        <a:ln>
                          <a:noFill/>
                        </a:ln>
                        <a:solidFill>
                          <a:srgbClr val="000000"/>
                        </a:solidFill>
                        <a:effectLst/>
                        <a:latin typeface="+mn-lt"/>
                        <a:cs typeface="Arial" pitchFamily="34" charset="0"/>
                      </a:endParaRP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lvl="1" indent="0">
                        <a:lnSpc>
                          <a:spcPct val="90000"/>
                        </a:lnSpc>
                        <a:spcBef>
                          <a:spcPts val="0"/>
                        </a:spcBef>
                        <a:spcAft>
                          <a:spcPts val="0"/>
                        </a:spcAft>
                      </a:pPr>
                      <a:r>
                        <a:rPr lang="en-US" dirty="0" smtClean="0">
                          <a:latin typeface="+mn-lt"/>
                        </a:rPr>
                        <a:t>VNC private module</a:t>
                      </a:r>
                      <a:endParaRPr lang="en-GB" dirty="0" smtClean="0">
                        <a:latin typeface="+mn-lt"/>
                      </a:endParaRP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 name="Rectangle 6"/>
          <p:cNvSpPr/>
          <p:nvPr/>
        </p:nvSpPr>
        <p:spPr>
          <a:xfrm>
            <a:off x="2850804" y="6443246"/>
            <a:ext cx="3118196" cy="338554"/>
          </a:xfrm>
          <a:prstGeom prst="rect">
            <a:avLst/>
          </a:prstGeom>
        </p:spPr>
        <p:txBody>
          <a:bodyPr wrap="square">
            <a:spAutoFit/>
          </a:bodyPr>
          <a:lstStyle/>
          <a:p>
            <a:pPr>
              <a:lnSpc>
                <a:spcPct val="80000"/>
              </a:lnSpc>
            </a:pPr>
            <a:r>
              <a:rPr lang="en-US" sz="1000" b="0" dirty="0">
                <a:solidFill>
                  <a:schemeClr val="bg1">
                    <a:lumMod val="65000"/>
                  </a:schemeClr>
                </a:solidFill>
                <a:effectLst/>
                <a:latin typeface="Arial Unicode MS" pitchFamily="34" charset="-128"/>
              </a:rPr>
              <a:t>http://</a:t>
            </a:r>
            <a:r>
              <a:rPr lang="en-US" sz="1000" b="0" dirty="0" smtClean="0">
                <a:solidFill>
                  <a:schemeClr val="bg1">
                    <a:lumMod val="65000"/>
                  </a:schemeClr>
                </a:solidFill>
                <a:effectLst/>
                <a:latin typeface="Arial Unicode MS" pitchFamily="34" charset="-128"/>
              </a:rPr>
              <a:t>www.securelist.com/en/analysis/204792107</a:t>
            </a:r>
          </a:p>
          <a:p>
            <a:pPr>
              <a:lnSpc>
                <a:spcPct val="80000"/>
              </a:lnSpc>
            </a:pPr>
            <a:r>
              <a:rPr lang="en-US" sz="1000" b="0" dirty="0" smtClean="0">
                <a:solidFill>
                  <a:schemeClr val="bg1">
                    <a:lumMod val="65000"/>
                  </a:schemeClr>
                </a:solidFill>
                <a:effectLst/>
                <a:latin typeface="Arial Unicode MS" pitchFamily="34" charset="-128"/>
              </a:rPr>
              <a:t>VNC </a:t>
            </a:r>
            <a:r>
              <a:rPr lang="en-US" sz="1000" b="0" dirty="0">
                <a:solidFill>
                  <a:schemeClr val="bg1">
                    <a:lumMod val="65000"/>
                  </a:schemeClr>
                </a:solidFill>
                <a:effectLst/>
                <a:latin typeface="Arial Unicode MS" pitchFamily="34" charset="-128"/>
              </a:rPr>
              <a:t>- Virtual Network </a:t>
            </a:r>
            <a:r>
              <a:rPr lang="en-US" sz="1000" b="0" dirty="0" smtClean="0">
                <a:solidFill>
                  <a:schemeClr val="bg1">
                    <a:lumMod val="65000"/>
                  </a:schemeClr>
                </a:solidFill>
                <a:effectLst/>
                <a:latin typeface="Arial Unicode MS" pitchFamily="34" charset="-128"/>
              </a:rPr>
              <a:t>Computing </a:t>
            </a:r>
            <a:endParaRPr lang="en-US" sz="1000" b="0" dirty="0">
              <a:solidFill>
                <a:schemeClr val="bg1">
                  <a:lumMod val="65000"/>
                </a:schemeClr>
              </a:solidFill>
              <a:effectLst/>
              <a:latin typeface="Arial Unicode MS" pitchFamily="34" charset="-128"/>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26900" y="3838808"/>
            <a:ext cx="2109200" cy="377768"/>
          </a:xfrm>
          <a:prstGeom prst="rect">
            <a:avLst/>
          </a:prstGeom>
        </p:spPr>
      </p:pic>
    </p:spTree>
    <p:extLst>
      <p:ext uri="{BB962C8B-B14F-4D97-AF65-F5344CB8AC3E}">
        <p14:creationId xmlns:p14="http://schemas.microsoft.com/office/powerpoint/2010/main" val="280151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500"/>
                                        <p:tgtEl>
                                          <p:spTgt spid="5">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animEffect transition="in" filter="fade">
                                      <p:cBhvr>
                                        <p:cTn id="38"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ZeuS Deployments</a:t>
            </a:r>
            <a:endParaRPr lang="en-US" dirty="0"/>
          </a:p>
        </p:txBody>
      </p:sp>
      <p:sp>
        <p:nvSpPr>
          <p:cNvPr id="4" name="Content Placeholder 3"/>
          <p:cNvSpPr>
            <a:spLocks noGrp="1"/>
          </p:cNvSpPr>
          <p:nvPr>
            <p:ph idx="1"/>
          </p:nvPr>
        </p:nvSpPr>
        <p:spPr/>
        <p:txBody>
          <a:bodyPr/>
          <a:lstStyle/>
          <a:p>
            <a:r>
              <a:rPr lang="en-US" b="1" dirty="0" smtClean="0"/>
              <a:t>             </a:t>
            </a:r>
            <a:r>
              <a:rPr lang="en-US" b="1" dirty="0" smtClean="0">
                <a:solidFill>
                  <a:srgbClr val="C00000"/>
                </a:solidFill>
              </a:rPr>
              <a:t>Top 10 ZeuS C2</a:t>
            </a:r>
            <a:br>
              <a:rPr lang="en-US" b="1" dirty="0" smtClean="0">
                <a:solidFill>
                  <a:srgbClr val="C00000"/>
                </a:solidFill>
              </a:rPr>
            </a:br>
            <a:r>
              <a:rPr lang="en-US" b="1" dirty="0" smtClean="0">
                <a:solidFill>
                  <a:srgbClr val="C00000"/>
                </a:solidFill>
              </a:rPr>
              <a:t>             hosting countries </a:t>
            </a:r>
            <a:r>
              <a:rPr lang="en-US" b="1" dirty="0" smtClean="0">
                <a:solidFill>
                  <a:srgbClr val="C00000"/>
                </a:solidFill>
                <a:sym typeface="Wingdings"/>
              </a:rPr>
              <a:t></a:t>
            </a:r>
            <a:br>
              <a:rPr lang="en-US" b="1" dirty="0" smtClean="0">
                <a:solidFill>
                  <a:srgbClr val="C00000"/>
                </a:solidFill>
                <a:sym typeface="Wingdings"/>
              </a:rPr>
            </a:br>
            <a:endParaRPr lang="en-US" b="1" dirty="0" smtClean="0">
              <a:solidFill>
                <a:srgbClr val="C00000"/>
              </a:solidFill>
            </a:endParaRPr>
          </a:p>
          <a:p>
            <a:r>
              <a:rPr lang="en-US" b="1" dirty="0" smtClean="0">
                <a:solidFill>
                  <a:srgbClr val="36987A"/>
                </a:solidFill>
              </a:rPr>
              <a:t>ZeuS modifications</a:t>
            </a:r>
            <a:br>
              <a:rPr lang="en-US" b="1" dirty="0" smtClean="0">
                <a:solidFill>
                  <a:srgbClr val="36987A"/>
                </a:solidFill>
              </a:rPr>
            </a:br>
            <a:r>
              <a:rPr lang="en-US" b="1" dirty="0" smtClean="0">
                <a:solidFill>
                  <a:srgbClr val="36987A"/>
                </a:solidFill>
              </a:rPr>
              <a:t>per month </a:t>
            </a:r>
            <a:r>
              <a:rPr lang="en-US" b="1" dirty="0" smtClean="0">
                <a:solidFill>
                  <a:srgbClr val="36987A"/>
                </a:solidFill>
                <a:sym typeface="Wingdings"/>
              </a:rPr>
              <a:t></a:t>
            </a:r>
            <a:endParaRPr lang="en-US" dirty="0">
              <a:solidFill>
                <a:srgbClr val="36987A"/>
              </a:solidFill>
            </a:endParaRPr>
          </a:p>
        </p:txBody>
      </p:sp>
      <p:pic>
        <p:nvPicPr>
          <p:cNvPr id="9218"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59307" y="3084394"/>
            <a:ext cx="9307774" cy="278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hart 10"/>
          <p:cNvGraphicFramePr>
            <a:graphicFrameLocks/>
          </p:cNvGraphicFramePr>
          <p:nvPr>
            <p:extLst>
              <p:ext uri="{D42A27DB-BD31-4B8C-83A1-F6EECF244321}">
                <p14:modId xmlns:p14="http://schemas.microsoft.com/office/powerpoint/2010/main" val="1842779029"/>
              </p:ext>
            </p:extLst>
          </p:nvPr>
        </p:nvGraphicFramePr>
        <p:xfrm>
          <a:off x="3509939" y="114301"/>
          <a:ext cx="6180161" cy="3060699"/>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3200400" y="6413212"/>
            <a:ext cx="2667000" cy="307777"/>
          </a:xfrm>
          <a:prstGeom prst="rect">
            <a:avLst/>
          </a:prstGeom>
        </p:spPr>
        <p:txBody>
          <a:bodyPr wrap="square" lIns="0" tIns="0" rIns="36000" bIns="0" anchor="b">
            <a:spAutoFit/>
          </a:bodyPr>
          <a:lstStyle/>
          <a:p>
            <a:r>
              <a:rPr lang="en-US" sz="1000" b="0" dirty="0">
                <a:solidFill>
                  <a:schemeClr val="bg1">
                    <a:lumMod val="65000"/>
                  </a:schemeClr>
                </a:solidFill>
                <a:effectLst/>
                <a:latin typeface="Arial Unicode MS" pitchFamily="34" charset="-128"/>
              </a:rPr>
              <a:t>Kaspersky - ZeuS on the Hunt (10.Apr)</a:t>
            </a:r>
          </a:p>
          <a:p>
            <a:r>
              <a:rPr lang="en-US" sz="1000" b="0" dirty="0">
                <a:solidFill>
                  <a:schemeClr val="bg1">
                    <a:lumMod val="65000"/>
                  </a:schemeClr>
                </a:solidFill>
                <a:effectLst/>
                <a:latin typeface="Arial Unicode MS" pitchFamily="34" charset="-128"/>
              </a:rPr>
              <a:t>Zeustracker.abuse.ch</a:t>
            </a:r>
          </a:p>
        </p:txBody>
      </p:sp>
      <p:pic>
        <p:nvPicPr>
          <p:cNvPr id="10244" name="Picture 4"/>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520013" y="4105018"/>
            <a:ext cx="1642554" cy="37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55960" y="3405284"/>
            <a:ext cx="3365500" cy="683264"/>
          </a:xfrm>
          <a:prstGeom prst="rect">
            <a:avLst/>
          </a:prstGeom>
          <a:noFill/>
        </p:spPr>
        <p:txBody>
          <a:bodyPr wrap="square">
            <a:spAutoFit/>
          </a:bodyPr>
          <a:lstStyle/>
          <a:p>
            <a:pPr marL="0" lvl="1">
              <a:lnSpc>
                <a:spcPct val="80000"/>
              </a:lnSpc>
            </a:pPr>
            <a:r>
              <a:rPr lang="en-US" dirty="0" smtClean="0">
                <a:solidFill>
                  <a:srgbClr val="339966"/>
                </a:solidFill>
                <a:effectLst>
                  <a:outerShdw blurRad="38100" dist="38100" dir="2700000" algn="tl">
                    <a:schemeClr val="tx1"/>
                  </a:outerShdw>
                </a:effectLst>
                <a:latin typeface="+mj-lt"/>
              </a:rPr>
              <a:t>There are over 40,000 </a:t>
            </a:r>
            <a:r>
              <a:rPr lang="en-US" dirty="0">
                <a:solidFill>
                  <a:srgbClr val="339966"/>
                </a:solidFill>
                <a:effectLst>
                  <a:outerShdw blurRad="38100" dist="38100" dir="2700000" algn="tl">
                    <a:schemeClr val="tx1"/>
                  </a:outerShdw>
                </a:effectLst>
                <a:latin typeface="+mj-lt"/>
              </a:rPr>
              <a:t>variants of </a:t>
            </a:r>
            <a:r>
              <a:rPr lang="en-US" dirty="0" smtClean="0">
                <a:solidFill>
                  <a:srgbClr val="339966"/>
                </a:solidFill>
                <a:effectLst>
                  <a:outerShdw blurRad="38100" dist="38100" dir="2700000" algn="tl">
                    <a:schemeClr val="tx1"/>
                  </a:outerShdw>
                </a:effectLst>
                <a:latin typeface="+mj-lt"/>
              </a:rPr>
              <a:t>ZeuS</a:t>
            </a:r>
            <a:endParaRPr lang="en-US" dirty="0">
              <a:solidFill>
                <a:srgbClr val="339966"/>
              </a:solidFill>
              <a:effectLst>
                <a:outerShdw blurRad="38100" dist="38100" dir="2700000" algn="tl">
                  <a:schemeClr val="tx1"/>
                </a:outerShdw>
              </a:effectLst>
              <a:latin typeface="+mj-lt"/>
            </a:endParaRPr>
          </a:p>
        </p:txBody>
      </p:sp>
    </p:spTree>
    <p:extLst>
      <p:ext uri="{BB962C8B-B14F-4D97-AF65-F5344CB8AC3E}">
        <p14:creationId xmlns:p14="http://schemas.microsoft.com/office/powerpoint/2010/main" val="1936403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fade">
                                      <p:cBhvr>
                                        <p:cTn id="11" dur="500"/>
                                        <p:tgtEl>
                                          <p:spTgt spid="102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15" dur="100"/>
                                        <p:tgtEl>
                                          <p:spTgt spid="11">
                                            <p:graphicEl>
                                              <a:chart seriesIdx="-3" categoryIdx="-3" bldStep="gridLegend"/>
                                            </p:graphicEl>
                                          </p:spTgt>
                                        </p:tgtEl>
                                      </p:cBhvr>
                                    </p:animEffect>
                                  </p:childTnLst>
                                </p:cTn>
                              </p:par>
                            </p:childTnLst>
                          </p:cTn>
                        </p:par>
                        <p:par>
                          <p:cTn id="16" fill="hold">
                            <p:stCondLst>
                              <p:cond delay="1100"/>
                            </p:stCondLst>
                            <p:childTnLst>
                              <p:par>
                                <p:cTn id="17" presetID="10" presetClass="entr" presetSubtype="0" fill="hold" grpId="0" nodeType="afterEffect">
                                  <p:stCondLst>
                                    <p:cond delay="0"/>
                                  </p:stCondLst>
                                  <p:childTnLst>
                                    <p:set>
                                      <p:cBhvr>
                                        <p:cTn id="18"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fade">
                                      <p:cBhvr>
                                        <p:cTn id="19" dur="100"/>
                                        <p:tgtEl>
                                          <p:spTgt spid="11">
                                            <p:graphicEl>
                                              <a:chart seriesIdx="-4" categoryIdx="0" bldStep="category"/>
                                            </p:graphicEl>
                                          </p:spTgt>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fade">
                                      <p:cBhvr>
                                        <p:cTn id="23" dur="100"/>
                                        <p:tgtEl>
                                          <p:spTgt spid="11">
                                            <p:graphicEl>
                                              <a:chart seriesIdx="-4" categoryIdx="1" bldStep="category"/>
                                            </p:graphicEl>
                                          </p:spTgt>
                                        </p:tgtEl>
                                      </p:cBhvr>
                                    </p:animEffect>
                                  </p:childTnLst>
                                </p:cTn>
                              </p:par>
                            </p:childTnLst>
                          </p:cTn>
                        </p:par>
                        <p:par>
                          <p:cTn id="24" fill="hold">
                            <p:stCondLst>
                              <p:cond delay="1300"/>
                            </p:stCondLst>
                            <p:childTnLst>
                              <p:par>
                                <p:cTn id="25" presetID="10" presetClass="entr" presetSubtype="0" fill="hold" grpId="0" nodeType="afterEffect">
                                  <p:stCondLst>
                                    <p:cond delay="0"/>
                                  </p:stCondLst>
                                  <p:childTnLst>
                                    <p:set>
                                      <p:cBhvr>
                                        <p:cTn id="26"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fade">
                                      <p:cBhvr>
                                        <p:cTn id="27" dur="100"/>
                                        <p:tgtEl>
                                          <p:spTgt spid="11">
                                            <p:graphicEl>
                                              <a:chart seriesIdx="-4" categoryIdx="2" bldStep="category"/>
                                            </p:graphicEl>
                                          </p:spTgt>
                                        </p:tgtEl>
                                      </p:cBhvr>
                                    </p:animEffect>
                                  </p:childTnLst>
                                </p:cTn>
                              </p:par>
                            </p:childTnLst>
                          </p:cTn>
                        </p:par>
                        <p:par>
                          <p:cTn id="28" fill="hold">
                            <p:stCondLst>
                              <p:cond delay="1400"/>
                            </p:stCondLst>
                            <p:childTnLst>
                              <p:par>
                                <p:cTn id="29" presetID="10" presetClass="entr" presetSubtype="0" fill="hold" grpId="0" nodeType="afterEffect">
                                  <p:stCondLst>
                                    <p:cond delay="0"/>
                                  </p:stCondLst>
                                  <p:childTnLst>
                                    <p:set>
                                      <p:cBhvr>
                                        <p:cTn id="30"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fade">
                                      <p:cBhvr>
                                        <p:cTn id="31" dur="100"/>
                                        <p:tgtEl>
                                          <p:spTgt spid="11">
                                            <p:graphicEl>
                                              <a:chart seriesIdx="-4" categoryIdx="3" bldStep="category"/>
                                            </p:graphicEl>
                                          </p:spTgt>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fade">
                                      <p:cBhvr>
                                        <p:cTn id="35" dur="100"/>
                                        <p:tgtEl>
                                          <p:spTgt spid="11">
                                            <p:graphicEl>
                                              <a:chart seriesIdx="-4" categoryIdx="4" bldStep="category"/>
                                            </p:graphicEl>
                                          </p:spTgt>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fade">
                                      <p:cBhvr>
                                        <p:cTn id="39" dur="100"/>
                                        <p:tgtEl>
                                          <p:spTgt spid="11">
                                            <p:graphicEl>
                                              <a:chart seriesIdx="-4" categoryIdx="5" bldStep="category"/>
                                            </p:graphicEl>
                                          </p:spTgt>
                                        </p:tgtEl>
                                      </p:cBhvr>
                                    </p:animEffect>
                                  </p:childTnLst>
                                </p:cTn>
                              </p:par>
                            </p:childTnLst>
                          </p:cTn>
                        </p:par>
                        <p:par>
                          <p:cTn id="40" fill="hold">
                            <p:stCondLst>
                              <p:cond delay="1700"/>
                            </p:stCondLst>
                            <p:childTnLst>
                              <p:par>
                                <p:cTn id="41" presetID="10" presetClass="entr" presetSubtype="0" fill="hold" grpId="0" nodeType="afterEffect">
                                  <p:stCondLst>
                                    <p:cond delay="0"/>
                                  </p:stCondLst>
                                  <p:childTnLst>
                                    <p:set>
                                      <p:cBhvr>
                                        <p:cTn id="42" dur="1" fill="hold">
                                          <p:stCondLst>
                                            <p:cond delay="0"/>
                                          </p:stCondLst>
                                        </p:cTn>
                                        <p:tgtEl>
                                          <p:spTgt spid="11">
                                            <p:graphicEl>
                                              <a:chart seriesIdx="-4" categoryIdx="6" bldStep="category"/>
                                            </p:graphicEl>
                                          </p:spTgt>
                                        </p:tgtEl>
                                        <p:attrNameLst>
                                          <p:attrName>style.visibility</p:attrName>
                                        </p:attrNameLst>
                                      </p:cBhvr>
                                      <p:to>
                                        <p:strVal val="visible"/>
                                      </p:to>
                                    </p:set>
                                    <p:animEffect transition="in" filter="fade">
                                      <p:cBhvr>
                                        <p:cTn id="43" dur="100"/>
                                        <p:tgtEl>
                                          <p:spTgt spid="11">
                                            <p:graphicEl>
                                              <a:chart seriesIdx="-4" categoryIdx="6" bldStep="category"/>
                                            </p:graphicEl>
                                          </p:spTgt>
                                        </p:tgtEl>
                                      </p:cBhvr>
                                    </p:animEffect>
                                  </p:childTnLst>
                                </p:cTn>
                              </p:par>
                            </p:childTnLst>
                          </p:cTn>
                        </p:par>
                        <p:par>
                          <p:cTn id="44" fill="hold">
                            <p:stCondLst>
                              <p:cond delay="1800"/>
                            </p:stCondLst>
                            <p:childTnLst>
                              <p:par>
                                <p:cTn id="45" presetID="10" presetClass="entr" presetSubtype="0" fill="hold" grpId="0" nodeType="afterEffect">
                                  <p:stCondLst>
                                    <p:cond delay="0"/>
                                  </p:stCondLst>
                                  <p:childTnLst>
                                    <p:set>
                                      <p:cBhvr>
                                        <p:cTn id="46" dur="1" fill="hold">
                                          <p:stCondLst>
                                            <p:cond delay="0"/>
                                          </p:stCondLst>
                                        </p:cTn>
                                        <p:tgtEl>
                                          <p:spTgt spid="11">
                                            <p:graphicEl>
                                              <a:chart seriesIdx="-4" categoryIdx="7" bldStep="category"/>
                                            </p:graphicEl>
                                          </p:spTgt>
                                        </p:tgtEl>
                                        <p:attrNameLst>
                                          <p:attrName>style.visibility</p:attrName>
                                        </p:attrNameLst>
                                      </p:cBhvr>
                                      <p:to>
                                        <p:strVal val="visible"/>
                                      </p:to>
                                    </p:set>
                                    <p:animEffect transition="in" filter="fade">
                                      <p:cBhvr>
                                        <p:cTn id="47" dur="100"/>
                                        <p:tgtEl>
                                          <p:spTgt spid="11">
                                            <p:graphicEl>
                                              <a:chart seriesIdx="-4" categoryIdx="7" bldStep="category"/>
                                            </p:graphicEl>
                                          </p:spTgt>
                                        </p:tgtEl>
                                      </p:cBhvr>
                                    </p:animEffect>
                                  </p:childTnLst>
                                </p:cTn>
                              </p:par>
                            </p:childTnLst>
                          </p:cTn>
                        </p:par>
                        <p:par>
                          <p:cTn id="48" fill="hold">
                            <p:stCondLst>
                              <p:cond delay="1900"/>
                            </p:stCondLst>
                            <p:childTnLst>
                              <p:par>
                                <p:cTn id="49" presetID="10" presetClass="entr" presetSubtype="0" fill="hold" grpId="0" nodeType="afterEffect">
                                  <p:stCondLst>
                                    <p:cond delay="0"/>
                                  </p:stCondLst>
                                  <p:childTnLst>
                                    <p:set>
                                      <p:cBhvr>
                                        <p:cTn id="50" dur="1" fill="hold">
                                          <p:stCondLst>
                                            <p:cond delay="0"/>
                                          </p:stCondLst>
                                        </p:cTn>
                                        <p:tgtEl>
                                          <p:spTgt spid="11">
                                            <p:graphicEl>
                                              <a:chart seriesIdx="-4" categoryIdx="8" bldStep="category"/>
                                            </p:graphicEl>
                                          </p:spTgt>
                                        </p:tgtEl>
                                        <p:attrNameLst>
                                          <p:attrName>style.visibility</p:attrName>
                                        </p:attrNameLst>
                                      </p:cBhvr>
                                      <p:to>
                                        <p:strVal val="visible"/>
                                      </p:to>
                                    </p:set>
                                    <p:animEffect transition="in" filter="fade">
                                      <p:cBhvr>
                                        <p:cTn id="51" dur="100"/>
                                        <p:tgtEl>
                                          <p:spTgt spid="11">
                                            <p:graphicEl>
                                              <a:chart seriesIdx="-4" categoryIdx="8" bldStep="category"/>
                                            </p:graphicEl>
                                          </p:spTgt>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1">
                                            <p:graphicEl>
                                              <a:chart seriesIdx="-4" categoryIdx="9" bldStep="category"/>
                                            </p:graphicEl>
                                          </p:spTgt>
                                        </p:tgtEl>
                                        <p:attrNameLst>
                                          <p:attrName>style.visibility</p:attrName>
                                        </p:attrNameLst>
                                      </p:cBhvr>
                                      <p:to>
                                        <p:strVal val="visible"/>
                                      </p:to>
                                    </p:set>
                                    <p:animEffect transition="in" filter="fade">
                                      <p:cBhvr>
                                        <p:cTn id="55" dur="100"/>
                                        <p:tgtEl>
                                          <p:spTgt spid="11">
                                            <p:graphicEl>
                                              <a:chart seriesIdx="-4" categoryIdx="9" bldStep="category"/>
                                            </p:graphicEl>
                                          </p:spTgt>
                                        </p:tgtEl>
                                      </p:cBhvr>
                                    </p:animEffect>
                                  </p:childTnLst>
                                </p:cTn>
                              </p:par>
                            </p:childTnLst>
                          </p:cTn>
                        </p:par>
                        <p:par>
                          <p:cTn id="56" fill="hold">
                            <p:stCondLst>
                              <p:cond delay="21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category"/>
        </p:bldSub>
      </p:bldGraphic>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ZeuS Trojan – Bypasses AV Detection</a:t>
            </a:r>
            <a:endParaRPr lang="en-US" dirty="0"/>
          </a:p>
        </p:txBody>
      </p:sp>
      <p:sp>
        <p:nvSpPr>
          <p:cNvPr id="4" name="Content Placeholder 3"/>
          <p:cNvSpPr>
            <a:spLocks noGrp="1"/>
          </p:cNvSpPr>
          <p:nvPr>
            <p:ph sz="half" idx="1"/>
          </p:nvPr>
        </p:nvSpPr>
        <p:spPr/>
        <p:txBody>
          <a:bodyPr/>
          <a:lstStyle/>
          <a:p>
            <a:endParaRPr lang="en-US" dirty="0" smtClean="0"/>
          </a:p>
          <a:p>
            <a:r>
              <a:rPr lang="en-US" dirty="0" smtClean="0"/>
              <a:t/>
            </a:r>
            <a:br>
              <a:rPr lang="en-US" dirty="0" smtClean="0"/>
            </a:br>
            <a:endParaRPr lang="en-US" dirty="0" smtClean="0"/>
          </a:p>
          <a:p>
            <a:r>
              <a:rPr lang="en-US" dirty="0" smtClean="0">
                <a:solidFill>
                  <a:schemeClr val="accent1">
                    <a:lumMod val="75000"/>
                  </a:schemeClr>
                </a:solidFill>
              </a:rPr>
              <a:t>Antivirus detection rates</a:t>
            </a:r>
            <a:br>
              <a:rPr lang="en-US" dirty="0" smtClean="0">
                <a:solidFill>
                  <a:schemeClr val="accent1">
                    <a:lumMod val="75000"/>
                  </a:schemeClr>
                </a:solidFill>
              </a:rPr>
            </a:br>
            <a:r>
              <a:rPr lang="en-US" dirty="0" smtClean="0">
                <a:solidFill>
                  <a:schemeClr val="accent1">
                    <a:lumMod val="75000"/>
                  </a:schemeClr>
                </a:solidFill>
              </a:rPr>
              <a:t>for new variants of</a:t>
            </a:r>
            <a:br>
              <a:rPr lang="en-US" dirty="0" smtClean="0">
                <a:solidFill>
                  <a:schemeClr val="accent1">
                    <a:lumMod val="75000"/>
                  </a:schemeClr>
                </a:solidFill>
              </a:rPr>
            </a:br>
            <a:r>
              <a:rPr lang="en-US" dirty="0" smtClean="0">
                <a:solidFill>
                  <a:schemeClr val="accent1">
                    <a:lumMod val="75000"/>
                  </a:schemeClr>
                </a:solidFill>
              </a:rPr>
              <a:t>the ZeuS Trojan </a:t>
            </a:r>
            <a:r>
              <a:rPr lang="en-US" b="1" dirty="0">
                <a:solidFill>
                  <a:schemeClr val="accent5">
                    <a:lumMod val="75000"/>
                  </a:schemeClr>
                </a:solidFill>
                <a:sym typeface="Wingdings"/>
              </a:rPr>
              <a:t></a:t>
            </a:r>
            <a:endParaRPr lang="en-US" dirty="0" smtClean="0"/>
          </a:p>
        </p:txBody>
      </p:sp>
      <p:sp>
        <p:nvSpPr>
          <p:cNvPr id="7" name="Content Placeholder 6"/>
          <p:cNvSpPr>
            <a:spLocks noGrp="1"/>
          </p:cNvSpPr>
          <p:nvPr>
            <p:ph sz="half" idx="2"/>
          </p:nvPr>
        </p:nvSpPr>
        <p:spPr/>
        <p:txBody>
          <a:bodyPr/>
          <a:lstStyle/>
          <a:p>
            <a:pPr marL="3232150"/>
            <a:r>
              <a:rPr lang="en-US" dirty="0" smtClean="0">
                <a:solidFill>
                  <a:schemeClr val="accent2">
                    <a:lumMod val="75000"/>
                  </a:schemeClr>
                </a:solidFill>
                <a:sym typeface="Wingdings"/>
              </a:rPr>
              <a:t></a:t>
            </a:r>
            <a:r>
              <a:rPr lang="en-US" dirty="0" smtClean="0">
                <a:sym typeface="Wingdings"/>
              </a:rPr>
              <a:t> </a:t>
            </a:r>
            <a:r>
              <a:rPr lang="en-US" dirty="0" smtClean="0">
                <a:solidFill>
                  <a:schemeClr val="accent2">
                    <a:lumMod val="75000"/>
                  </a:schemeClr>
                </a:solidFill>
              </a:rPr>
              <a:t>Top 7</a:t>
            </a:r>
            <a:br>
              <a:rPr lang="en-US" dirty="0" smtClean="0">
                <a:solidFill>
                  <a:schemeClr val="accent2">
                    <a:lumMod val="75000"/>
                  </a:schemeClr>
                </a:solidFill>
              </a:rPr>
            </a:br>
            <a:r>
              <a:rPr lang="en-US" dirty="0" smtClean="0">
                <a:solidFill>
                  <a:schemeClr val="accent2">
                    <a:lumMod val="75000"/>
                  </a:schemeClr>
                </a:solidFill>
              </a:rPr>
              <a:t>ZeuS</a:t>
            </a:r>
            <a:br>
              <a:rPr lang="en-US" dirty="0" smtClean="0">
                <a:solidFill>
                  <a:schemeClr val="accent2">
                    <a:lumMod val="75000"/>
                  </a:schemeClr>
                </a:solidFill>
              </a:rPr>
            </a:br>
            <a:r>
              <a:rPr lang="en-US" dirty="0" smtClean="0">
                <a:solidFill>
                  <a:schemeClr val="accent2">
                    <a:lumMod val="75000"/>
                  </a:schemeClr>
                </a:solidFill>
              </a:rPr>
              <a:t>builds &amp;</a:t>
            </a:r>
            <a:br>
              <a:rPr lang="en-US" dirty="0" smtClean="0">
                <a:solidFill>
                  <a:schemeClr val="accent2">
                    <a:lumMod val="75000"/>
                  </a:schemeClr>
                </a:solidFill>
              </a:rPr>
            </a:br>
            <a:r>
              <a:rPr lang="en-US" dirty="0" smtClean="0">
                <a:solidFill>
                  <a:schemeClr val="accent2">
                    <a:lumMod val="75000"/>
                  </a:schemeClr>
                </a:solidFill>
              </a:rPr>
              <a:t>variants</a:t>
            </a:r>
            <a:endParaRPr lang="en-US" dirty="0">
              <a:solidFill>
                <a:schemeClr val="accent2">
                  <a:lumMod val="75000"/>
                </a:schemeClr>
              </a:solidFill>
            </a:endParaRPr>
          </a:p>
        </p:txBody>
      </p:sp>
      <p:sp>
        <p:nvSpPr>
          <p:cNvPr id="5" name="Rectangle 4"/>
          <p:cNvSpPr/>
          <p:nvPr/>
        </p:nvSpPr>
        <p:spPr>
          <a:xfrm>
            <a:off x="3822006" y="6567101"/>
            <a:ext cx="1423787" cy="153888"/>
          </a:xfrm>
          <a:prstGeom prst="rect">
            <a:avLst/>
          </a:prstGeom>
        </p:spPr>
        <p:txBody>
          <a:bodyPr wrap="square" lIns="0" tIns="0" rIns="36000" bIns="0" anchor="b">
            <a:spAutoFit/>
          </a:bodyPr>
          <a:lstStyle/>
          <a:p>
            <a:r>
              <a:rPr lang="en-US" sz="1000" b="0" dirty="0">
                <a:solidFill>
                  <a:schemeClr val="bg1">
                    <a:lumMod val="65000"/>
                  </a:schemeClr>
                </a:solidFill>
                <a:effectLst/>
                <a:latin typeface="Arial Unicode MS" pitchFamily="34" charset="-128"/>
              </a:rPr>
              <a:t>Zeustracker.abuse.ch</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43" y="3543300"/>
            <a:ext cx="910391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54388" y="1043838"/>
            <a:ext cx="2966693" cy="227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62100" y="4156502"/>
            <a:ext cx="7188200" cy="461665"/>
          </a:xfrm>
          <a:prstGeom prst="rect">
            <a:avLst/>
          </a:prstGeom>
          <a:solidFill>
            <a:schemeClr val="bg1"/>
          </a:solidFill>
          <a:effectLst>
            <a:innerShdw blurRad="63500" dist="50800" dir="13500000">
              <a:schemeClr val="accent1">
                <a:lumMod val="50000"/>
                <a:alpha val="80000"/>
              </a:schemeClr>
            </a:innerShdw>
          </a:effectLst>
        </p:spPr>
        <p:txBody>
          <a:bodyPr wrap="square">
            <a:spAutoFit/>
          </a:bodyPr>
          <a:lstStyle/>
          <a:p>
            <a:pPr marL="0" lvl="1"/>
            <a:r>
              <a:rPr lang="en-US" dirty="0">
                <a:solidFill>
                  <a:schemeClr val="accent1"/>
                </a:solidFill>
                <a:effectLst>
                  <a:outerShdw blurRad="38100" dist="38100" dir="2700000" algn="tl">
                    <a:schemeClr val="accent2">
                      <a:lumMod val="75000"/>
                    </a:schemeClr>
                  </a:outerShdw>
                </a:effectLst>
                <a:latin typeface="Arial Unicode MS" pitchFamily="34" charset="-128"/>
              </a:rPr>
              <a:t>Average Anti-Virus Detection Rate </a:t>
            </a:r>
            <a:r>
              <a:rPr lang="en-US" dirty="0" smtClean="0">
                <a:solidFill>
                  <a:schemeClr val="accent1"/>
                </a:solidFill>
                <a:effectLst>
                  <a:outerShdw blurRad="38100" dist="38100" dir="2700000" algn="tl">
                    <a:schemeClr val="accent2">
                      <a:lumMod val="75000"/>
                    </a:schemeClr>
                  </a:outerShdw>
                </a:effectLst>
                <a:latin typeface="Arial Unicode MS" pitchFamily="34" charset="-128"/>
              </a:rPr>
              <a:t>is only </a:t>
            </a:r>
            <a:r>
              <a:rPr lang="en-US" dirty="0" smtClean="0">
                <a:solidFill>
                  <a:schemeClr val="accent2"/>
                </a:solidFill>
                <a:effectLst>
                  <a:outerShdw blurRad="38100" dist="38100" dir="2700000" algn="tl">
                    <a:schemeClr val="accent2">
                      <a:lumMod val="75000"/>
                    </a:schemeClr>
                  </a:outerShdw>
                </a:effectLst>
                <a:latin typeface="Arial Unicode MS" pitchFamily="34" charset="-128"/>
              </a:rPr>
              <a:t>36.3%</a:t>
            </a:r>
            <a:endParaRPr lang="en-US" dirty="0">
              <a:solidFill>
                <a:schemeClr val="accent2"/>
              </a:solidFill>
              <a:effectLst>
                <a:outerShdw blurRad="38100" dist="38100" dir="2700000" algn="tl">
                  <a:schemeClr val="accent2">
                    <a:lumMod val="75000"/>
                  </a:schemeClr>
                </a:outerShdw>
              </a:effectLst>
              <a:latin typeface="Arial Unicode MS" pitchFamily="34" charset="-128"/>
            </a:endParaRPr>
          </a:p>
        </p:txBody>
      </p:sp>
    </p:spTree>
    <p:extLst>
      <p:ext uri="{BB962C8B-B14F-4D97-AF65-F5344CB8AC3E}">
        <p14:creationId xmlns:p14="http://schemas.microsoft.com/office/powerpoint/2010/main" val="408454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267"/>
                                        </p:tgtEl>
                                        <p:attrNameLst>
                                          <p:attrName>style.visibility</p:attrName>
                                        </p:attrNameLst>
                                      </p:cBhvr>
                                      <p:to>
                                        <p:strVal val="visible"/>
                                      </p:to>
                                    </p:set>
                                    <p:animEffect transition="in" filter="fade">
                                      <p:cBhvr>
                                        <p:cTn id="21" dur="500"/>
                                        <p:tgtEl>
                                          <p:spTgt spid="1126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a:t>
            </a:r>
            <a:r>
              <a:rPr lang="en-US" dirty="0"/>
              <a:t>D</a:t>
            </a:r>
            <a:r>
              <a:rPr lang="en-US" dirty="0" smtClean="0"/>
              <a:t>oes ZeuS Work?</a:t>
            </a:r>
            <a:endParaRPr lang="en-US" dirty="0"/>
          </a:p>
        </p:txBody>
      </p:sp>
      <p:pic>
        <p:nvPicPr>
          <p:cNvPr id="819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8700" y="980181"/>
            <a:ext cx="7823200" cy="515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019300" y="6556802"/>
            <a:ext cx="4953000" cy="215444"/>
          </a:xfrm>
          <a:prstGeom prst="rect">
            <a:avLst/>
          </a:prstGeom>
        </p:spPr>
        <p:txBody>
          <a:bodyPr>
            <a:spAutoFit/>
          </a:bodyPr>
          <a:lstStyle/>
          <a:p>
            <a:pPr>
              <a:lnSpc>
                <a:spcPct val="80000"/>
              </a:lnSpc>
            </a:pPr>
            <a:r>
              <a:rPr lang="en-US" sz="1000" b="0" dirty="0">
                <a:solidFill>
                  <a:schemeClr val="bg1">
                    <a:lumMod val="65000"/>
                  </a:schemeClr>
                </a:solidFill>
                <a:effectLst/>
                <a:latin typeface="Arial Unicode MS" pitchFamily="34" charset="-128"/>
              </a:rPr>
              <a:t>http://en.wikipedia.org/wiki/Zeus_%28trojan_horse%29</a:t>
            </a:r>
          </a:p>
        </p:txBody>
      </p:sp>
    </p:spTree>
    <p:extLst>
      <p:ext uri="{BB962C8B-B14F-4D97-AF65-F5344CB8AC3E}">
        <p14:creationId xmlns:p14="http://schemas.microsoft.com/office/powerpoint/2010/main" val="244040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Definitions</a:t>
            </a:r>
            <a:endParaRPr lang="en-US"/>
          </a:p>
        </p:txBody>
      </p:sp>
      <p:graphicFrame>
        <p:nvGraphicFramePr>
          <p:cNvPr id="4" name="Diagram 3"/>
          <p:cNvGraphicFramePr/>
          <p:nvPr>
            <p:extLst>
              <p:ext uri="{D42A27DB-BD31-4B8C-83A1-F6EECF244321}">
                <p14:modId xmlns:p14="http://schemas.microsoft.com/office/powerpoint/2010/main" val="3770701264"/>
              </p:ext>
            </p:extLst>
          </p:nvPr>
        </p:nvGraphicFramePr>
        <p:xfrm>
          <a:off x="662858" y="873705"/>
          <a:ext cx="8776110" cy="5025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750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4CF3144-91A4-420D-88D3-F4F4C0CFFF3C}"/>
                                            </p:graphicEl>
                                          </p:spTgt>
                                        </p:tgtEl>
                                        <p:attrNameLst>
                                          <p:attrName>style.visibility</p:attrName>
                                        </p:attrNameLst>
                                      </p:cBhvr>
                                      <p:to>
                                        <p:strVal val="visible"/>
                                      </p:to>
                                    </p:set>
                                    <p:animEffect transition="in" filter="fade">
                                      <p:cBhvr>
                                        <p:cTn id="7" dur="500"/>
                                        <p:tgtEl>
                                          <p:spTgt spid="4">
                                            <p:graphicEl>
                                              <a:dgm id="{04CF3144-91A4-420D-88D3-F4F4C0CFFF3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5C8C9109-9F8E-4E05-A789-4B3541BBD09A}"/>
                                            </p:graphicEl>
                                          </p:spTgt>
                                        </p:tgtEl>
                                        <p:attrNameLst>
                                          <p:attrName>style.visibility</p:attrName>
                                        </p:attrNameLst>
                                      </p:cBhvr>
                                      <p:to>
                                        <p:strVal val="visible"/>
                                      </p:to>
                                    </p:set>
                                    <p:animEffect transition="in" filter="fade">
                                      <p:cBhvr>
                                        <p:cTn id="10" dur="500"/>
                                        <p:tgtEl>
                                          <p:spTgt spid="4">
                                            <p:graphicEl>
                                              <a:dgm id="{5C8C9109-9F8E-4E05-A789-4B3541BBD09A}"/>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29F9FD44-1DF1-4E40-89EC-3FACAE67E9B6}"/>
                                            </p:graphicEl>
                                          </p:spTgt>
                                        </p:tgtEl>
                                        <p:attrNameLst>
                                          <p:attrName>style.visibility</p:attrName>
                                        </p:attrNameLst>
                                      </p:cBhvr>
                                      <p:to>
                                        <p:strVal val="visible"/>
                                      </p:to>
                                    </p:set>
                                    <p:animEffect transition="in" filter="fade">
                                      <p:cBhvr>
                                        <p:cTn id="14" dur="500"/>
                                        <p:tgtEl>
                                          <p:spTgt spid="4">
                                            <p:graphicEl>
                                              <a:dgm id="{29F9FD44-1DF1-4E40-89EC-3FACAE67E9B6}"/>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dgm id="{274CB699-2864-49C0-BF11-4EE86869E83E}"/>
                                            </p:graphicEl>
                                          </p:spTgt>
                                        </p:tgtEl>
                                        <p:attrNameLst>
                                          <p:attrName>style.visibility</p:attrName>
                                        </p:attrNameLst>
                                      </p:cBhvr>
                                      <p:to>
                                        <p:strVal val="visible"/>
                                      </p:to>
                                    </p:set>
                                    <p:animEffect transition="in" filter="fade">
                                      <p:cBhvr>
                                        <p:cTn id="17" dur="500"/>
                                        <p:tgtEl>
                                          <p:spTgt spid="4">
                                            <p:graphicEl>
                                              <a:dgm id="{274CB699-2864-49C0-BF11-4EE86869E83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16F12E38-FC10-48A2-8EAC-FFEAF75CB5D3}"/>
                                            </p:graphicEl>
                                          </p:spTgt>
                                        </p:tgtEl>
                                        <p:attrNameLst>
                                          <p:attrName>style.visibility</p:attrName>
                                        </p:attrNameLst>
                                      </p:cBhvr>
                                      <p:to>
                                        <p:strVal val="visible"/>
                                      </p:to>
                                    </p:set>
                                    <p:animEffect transition="in" filter="fade">
                                      <p:cBhvr>
                                        <p:cTn id="22" dur="500"/>
                                        <p:tgtEl>
                                          <p:spTgt spid="4">
                                            <p:graphicEl>
                                              <a:dgm id="{16F12E38-FC10-48A2-8EAC-FFEAF75CB5D3}"/>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F4120202-A754-41DB-95DF-0FABB0235888}"/>
                                            </p:graphicEl>
                                          </p:spTgt>
                                        </p:tgtEl>
                                        <p:attrNameLst>
                                          <p:attrName>style.visibility</p:attrName>
                                        </p:attrNameLst>
                                      </p:cBhvr>
                                      <p:to>
                                        <p:strVal val="visible"/>
                                      </p:to>
                                    </p:set>
                                    <p:animEffect transition="in" filter="fade">
                                      <p:cBhvr>
                                        <p:cTn id="25" dur="500"/>
                                        <p:tgtEl>
                                          <p:spTgt spid="4">
                                            <p:graphicEl>
                                              <a:dgm id="{F4120202-A754-41DB-95DF-0FABB0235888}"/>
                                            </p:graphic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graphicEl>
                                              <a:dgm id="{364F5D4E-A31B-4973-9649-7BB9E186F8D5}"/>
                                            </p:graphicEl>
                                          </p:spTgt>
                                        </p:tgtEl>
                                        <p:attrNameLst>
                                          <p:attrName>style.visibility</p:attrName>
                                        </p:attrNameLst>
                                      </p:cBhvr>
                                      <p:to>
                                        <p:strVal val="visible"/>
                                      </p:to>
                                    </p:set>
                                    <p:animEffect transition="in" filter="fade">
                                      <p:cBhvr>
                                        <p:cTn id="29" dur="500"/>
                                        <p:tgtEl>
                                          <p:spTgt spid="4">
                                            <p:graphicEl>
                                              <a:dgm id="{364F5D4E-A31B-4973-9649-7BB9E186F8D5}"/>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C8A69D10-935F-4E77-8BC8-2F116E29B023}"/>
                                            </p:graphicEl>
                                          </p:spTgt>
                                        </p:tgtEl>
                                        <p:attrNameLst>
                                          <p:attrName>style.visibility</p:attrName>
                                        </p:attrNameLst>
                                      </p:cBhvr>
                                      <p:to>
                                        <p:strVal val="visible"/>
                                      </p:to>
                                    </p:set>
                                    <p:animEffect transition="in" filter="fade">
                                      <p:cBhvr>
                                        <p:cTn id="32" dur="500"/>
                                        <p:tgtEl>
                                          <p:spTgt spid="4">
                                            <p:graphicEl>
                                              <a:dgm id="{C8A69D10-935F-4E77-8BC8-2F116E29B0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7B82ACC9-CE96-4698-86E6-2AD9888AE97E}"/>
                                            </p:graphicEl>
                                          </p:spTgt>
                                        </p:tgtEl>
                                        <p:attrNameLst>
                                          <p:attrName>style.visibility</p:attrName>
                                        </p:attrNameLst>
                                      </p:cBhvr>
                                      <p:to>
                                        <p:strVal val="visible"/>
                                      </p:to>
                                    </p:set>
                                    <p:animEffect transition="in" filter="fade">
                                      <p:cBhvr>
                                        <p:cTn id="37" dur="500"/>
                                        <p:tgtEl>
                                          <p:spTgt spid="4">
                                            <p:graphicEl>
                                              <a:dgm id="{7B82ACC9-CE96-4698-86E6-2AD9888AE97E}"/>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graphicEl>
                                              <a:dgm id="{30CA4AA4-43F4-4D96-8BC4-DCAF7AD6685C}"/>
                                            </p:graphicEl>
                                          </p:spTgt>
                                        </p:tgtEl>
                                        <p:attrNameLst>
                                          <p:attrName>style.visibility</p:attrName>
                                        </p:attrNameLst>
                                      </p:cBhvr>
                                      <p:to>
                                        <p:strVal val="visible"/>
                                      </p:to>
                                    </p:set>
                                    <p:animEffect transition="in" filter="fade">
                                      <p:cBhvr>
                                        <p:cTn id="40" dur="500"/>
                                        <p:tgtEl>
                                          <p:spTgt spid="4">
                                            <p:graphicEl>
                                              <a:dgm id="{30CA4AA4-43F4-4D96-8BC4-DCAF7AD6685C}"/>
                                            </p:graphic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
                                            <p:graphicEl>
                                              <a:dgm id="{CBFE7D8F-AC2B-41FD-8FCD-C0CCC0178639}"/>
                                            </p:graphicEl>
                                          </p:spTgt>
                                        </p:tgtEl>
                                        <p:attrNameLst>
                                          <p:attrName>style.visibility</p:attrName>
                                        </p:attrNameLst>
                                      </p:cBhvr>
                                      <p:to>
                                        <p:strVal val="visible"/>
                                      </p:to>
                                    </p:set>
                                    <p:animEffect transition="in" filter="fade">
                                      <p:cBhvr>
                                        <p:cTn id="44" dur="500"/>
                                        <p:tgtEl>
                                          <p:spTgt spid="4">
                                            <p:graphicEl>
                                              <a:dgm id="{CBFE7D8F-AC2B-41FD-8FCD-C0CCC0178639}"/>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EFA68136-FA8A-49F1-A4F5-9D6C2CE2E89A}"/>
                                            </p:graphicEl>
                                          </p:spTgt>
                                        </p:tgtEl>
                                        <p:attrNameLst>
                                          <p:attrName>style.visibility</p:attrName>
                                        </p:attrNameLst>
                                      </p:cBhvr>
                                      <p:to>
                                        <p:strVal val="visible"/>
                                      </p:to>
                                    </p:set>
                                    <p:animEffect transition="in" filter="fade">
                                      <p:cBhvr>
                                        <p:cTn id="47" dur="500"/>
                                        <p:tgtEl>
                                          <p:spTgt spid="4">
                                            <p:graphicEl>
                                              <a:dgm id="{EFA68136-FA8A-49F1-A4F5-9D6C2CE2E8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060" y="2040134"/>
            <a:ext cx="4473880" cy="27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486888" y="2091847"/>
            <a:ext cx="4832018" cy="2619734"/>
          </a:xfrm>
          <a:prstGeom prst="rect">
            <a:avLst/>
          </a:prstGeom>
          <a:solidFill>
            <a:schemeClr val="bg1">
              <a:alpha val="90000"/>
            </a:schemeClr>
          </a:solidFill>
        </p:spPr>
        <p:txBody>
          <a:bodyPr wrap="square" rtlCol="0" anchor="ctr">
            <a:noAutofit/>
          </a:bodyPr>
          <a:lstStyle/>
          <a:p>
            <a:pPr marL="0" algn="ctr">
              <a:buNone/>
            </a:pPr>
            <a:endParaRPr lang="en-US" sz="2000" b="1" dirty="0" smtClean="0">
              <a:solidFill>
                <a:schemeClr val="tx1"/>
              </a:solidFill>
              <a:effectLst/>
              <a:latin typeface="Arial Unicode MS" pitchFamily="34" charset="-128"/>
            </a:endParaRPr>
          </a:p>
        </p:txBody>
      </p:sp>
      <p:sp>
        <p:nvSpPr>
          <p:cNvPr id="3" name="Title 2"/>
          <p:cNvSpPr>
            <a:spLocks noGrp="1"/>
          </p:cNvSpPr>
          <p:nvPr>
            <p:ph type="title"/>
          </p:nvPr>
        </p:nvSpPr>
        <p:spPr/>
        <p:txBody>
          <a:bodyPr/>
          <a:lstStyle/>
          <a:p>
            <a:r>
              <a:rPr lang="en-US" dirty="0" smtClean="0"/>
              <a:t>PCI DSS – Security Best Practices</a:t>
            </a:r>
            <a:endParaRPr lang="en-US" dirty="0"/>
          </a:p>
        </p:txBody>
      </p:sp>
      <p:sp>
        <p:nvSpPr>
          <p:cNvPr id="2" name="Content Placeholder 1"/>
          <p:cNvSpPr>
            <a:spLocks noGrp="1"/>
          </p:cNvSpPr>
          <p:nvPr>
            <p:ph sz="half" idx="1"/>
          </p:nvPr>
        </p:nvSpPr>
        <p:spPr/>
        <p:txBody>
          <a:bodyPr/>
          <a:lstStyle/>
          <a:p>
            <a:r>
              <a:rPr lang="en-US" dirty="0" smtClean="0"/>
              <a:t>Build/Maintain a Secure Network</a:t>
            </a:r>
          </a:p>
          <a:p>
            <a:pPr lvl="1"/>
            <a:r>
              <a:rPr lang="en-US" dirty="0" smtClean="0"/>
              <a:t>1: Install &amp; maintain a FW configs to protect cardholder data</a:t>
            </a:r>
          </a:p>
          <a:p>
            <a:pPr lvl="1"/>
            <a:r>
              <a:rPr lang="en-US" dirty="0" smtClean="0"/>
              <a:t>2: Do not use vendor-supplied defaults for system passwords</a:t>
            </a:r>
          </a:p>
          <a:p>
            <a:r>
              <a:rPr lang="en-US" dirty="0" smtClean="0"/>
              <a:t>Protect Cardholder Data</a:t>
            </a:r>
          </a:p>
          <a:p>
            <a:pPr lvl="1"/>
            <a:r>
              <a:rPr lang="en-US" dirty="0" smtClean="0"/>
              <a:t>3: Protect stored cardholder data</a:t>
            </a:r>
          </a:p>
          <a:p>
            <a:pPr lvl="1"/>
            <a:r>
              <a:rPr lang="en-US" dirty="0" smtClean="0"/>
              <a:t>4: Encrypt transmission of cardholder data</a:t>
            </a:r>
          </a:p>
          <a:p>
            <a:r>
              <a:rPr lang="en-US" dirty="0" smtClean="0"/>
              <a:t>Maintain a Vulnerability Management Program</a:t>
            </a:r>
          </a:p>
          <a:p>
            <a:pPr lvl="1"/>
            <a:r>
              <a:rPr lang="en-US" dirty="0" smtClean="0"/>
              <a:t>5: Use &amp; regularly update AV</a:t>
            </a:r>
            <a:endParaRPr lang="en-US" dirty="0"/>
          </a:p>
          <a:p>
            <a:pPr lvl="1"/>
            <a:r>
              <a:rPr lang="en-US" dirty="0" smtClean="0"/>
              <a:t>6: Develop &amp; maintain secure systems &amp; apps </a:t>
            </a:r>
          </a:p>
        </p:txBody>
      </p:sp>
      <p:sp>
        <p:nvSpPr>
          <p:cNvPr id="4" name="Content Placeholder 3"/>
          <p:cNvSpPr>
            <a:spLocks noGrp="1"/>
          </p:cNvSpPr>
          <p:nvPr>
            <p:ph sz="half" idx="2"/>
          </p:nvPr>
        </p:nvSpPr>
        <p:spPr/>
        <p:txBody>
          <a:bodyPr/>
          <a:lstStyle/>
          <a:p>
            <a:r>
              <a:rPr lang="en-US" dirty="0" smtClean="0"/>
              <a:t>Implement Strong Access Control</a:t>
            </a:r>
          </a:p>
          <a:p>
            <a:pPr lvl="1"/>
            <a:r>
              <a:rPr lang="en-US" dirty="0" smtClean="0"/>
              <a:t>7: Restrict access to cardholder data by business need-to-know</a:t>
            </a:r>
          </a:p>
          <a:p>
            <a:pPr lvl="1"/>
            <a:r>
              <a:rPr lang="en-US" dirty="0" smtClean="0"/>
              <a:t>8: Assign a unique ID to each person with computer access</a:t>
            </a:r>
          </a:p>
          <a:p>
            <a:pPr lvl="1"/>
            <a:r>
              <a:rPr lang="en-US" dirty="0" smtClean="0"/>
              <a:t>9: Restrict physical access to cardholder data </a:t>
            </a:r>
          </a:p>
          <a:p>
            <a:r>
              <a:rPr lang="en-US" dirty="0" smtClean="0"/>
              <a:t>Regularly Monitor and Test Networks</a:t>
            </a:r>
          </a:p>
          <a:p>
            <a:pPr lvl="1"/>
            <a:r>
              <a:rPr lang="en-US" dirty="0" smtClean="0"/>
              <a:t>10: Track &amp; monitor all access to resources &amp; cardholder data</a:t>
            </a:r>
          </a:p>
          <a:p>
            <a:pPr lvl="1"/>
            <a:r>
              <a:rPr lang="en-US" dirty="0" smtClean="0"/>
              <a:t>11: Regularly test security &amp; processes</a:t>
            </a:r>
          </a:p>
          <a:p>
            <a:pPr lvl="1"/>
            <a:r>
              <a:rPr lang="en-US" dirty="0" smtClean="0"/>
              <a:t>12: Maintain policies for Info-sec</a:t>
            </a:r>
          </a:p>
          <a:p>
            <a:endParaRPr lang="en-US" dirty="0"/>
          </a:p>
        </p:txBody>
      </p:sp>
    </p:spTree>
    <p:extLst>
      <p:ext uri="{BB962C8B-B14F-4D97-AF65-F5344CB8AC3E}">
        <p14:creationId xmlns:p14="http://schemas.microsoft.com/office/powerpoint/2010/main" val="339299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Banking Security - Challenges</a:t>
            </a:r>
            <a:endParaRPr dirty="0"/>
          </a:p>
        </p:txBody>
      </p:sp>
      <p:graphicFrame>
        <p:nvGraphicFramePr>
          <p:cNvPr id="6" name="Diagram 5"/>
          <p:cNvGraphicFramePr/>
          <p:nvPr>
            <p:extLst>
              <p:ext uri="{D42A27DB-BD31-4B8C-83A1-F6EECF244321}">
                <p14:modId xmlns:p14="http://schemas.microsoft.com/office/powerpoint/2010/main" val="618186171"/>
              </p:ext>
            </p:extLst>
          </p:nvPr>
        </p:nvGraphicFramePr>
        <p:xfrm>
          <a:off x="177421" y="988096"/>
          <a:ext cx="9430603" cy="5644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7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6034D6DC-093D-4B6E-AF78-E2E6D465E0C2}"/>
                                            </p:graphicEl>
                                          </p:spTgt>
                                        </p:tgtEl>
                                        <p:attrNameLst>
                                          <p:attrName>style.visibility</p:attrName>
                                        </p:attrNameLst>
                                      </p:cBhvr>
                                      <p:to>
                                        <p:strVal val="visible"/>
                                      </p:to>
                                    </p:set>
                                    <p:animEffect transition="in" filter="fade">
                                      <p:cBhvr>
                                        <p:cTn id="7" dur="500"/>
                                        <p:tgtEl>
                                          <p:spTgt spid="6">
                                            <p:graphicEl>
                                              <a:dgm id="{6034D6DC-093D-4B6E-AF78-E2E6D465E0C2}"/>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75937252-7905-4122-90D2-83FD6C36CA9E}"/>
                                            </p:graphicEl>
                                          </p:spTgt>
                                        </p:tgtEl>
                                        <p:attrNameLst>
                                          <p:attrName>style.visibility</p:attrName>
                                        </p:attrNameLst>
                                      </p:cBhvr>
                                      <p:to>
                                        <p:strVal val="visible"/>
                                      </p:to>
                                    </p:set>
                                    <p:animEffect transition="in" filter="fade">
                                      <p:cBhvr>
                                        <p:cTn id="11" dur="500"/>
                                        <p:tgtEl>
                                          <p:spTgt spid="6">
                                            <p:graphicEl>
                                              <a:dgm id="{75937252-7905-4122-90D2-83FD6C36CA9E}"/>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86F563BE-A187-48F2-8784-D34DCAFFE14B}"/>
                                            </p:graphicEl>
                                          </p:spTgt>
                                        </p:tgtEl>
                                        <p:attrNameLst>
                                          <p:attrName>style.visibility</p:attrName>
                                        </p:attrNameLst>
                                      </p:cBhvr>
                                      <p:to>
                                        <p:strVal val="visible"/>
                                      </p:to>
                                    </p:set>
                                    <p:animEffect transition="in" filter="fade">
                                      <p:cBhvr>
                                        <p:cTn id="15" dur="500"/>
                                        <p:tgtEl>
                                          <p:spTgt spid="6">
                                            <p:graphicEl>
                                              <a:dgm id="{86F563BE-A187-48F2-8784-D34DCAFFE14B}"/>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9455E0EA-B12B-435A-B582-044113EB4A70}"/>
                                            </p:graphicEl>
                                          </p:spTgt>
                                        </p:tgtEl>
                                        <p:attrNameLst>
                                          <p:attrName>style.visibility</p:attrName>
                                        </p:attrNameLst>
                                      </p:cBhvr>
                                      <p:to>
                                        <p:strVal val="visible"/>
                                      </p:to>
                                    </p:set>
                                    <p:animEffect transition="in" filter="fade">
                                      <p:cBhvr>
                                        <p:cTn id="19" dur="500"/>
                                        <p:tgtEl>
                                          <p:spTgt spid="6">
                                            <p:graphicEl>
                                              <a:dgm id="{9455E0EA-B12B-435A-B582-044113EB4A70}"/>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F26A3C4C-5527-4310-B6BF-31B6E3C155F5}"/>
                                            </p:graphicEl>
                                          </p:spTgt>
                                        </p:tgtEl>
                                        <p:attrNameLst>
                                          <p:attrName>style.visibility</p:attrName>
                                        </p:attrNameLst>
                                      </p:cBhvr>
                                      <p:to>
                                        <p:strVal val="visible"/>
                                      </p:to>
                                    </p:set>
                                    <p:animEffect transition="in" filter="fade">
                                      <p:cBhvr>
                                        <p:cTn id="23" dur="500"/>
                                        <p:tgtEl>
                                          <p:spTgt spid="6">
                                            <p:graphicEl>
                                              <a:dgm id="{F26A3C4C-5527-4310-B6BF-31B6E3C155F5}"/>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graphicEl>
                                              <a:dgm id="{1E311D40-6D50-4971-BF28-BAED58FED5BB}"/>
                                            </p:graphicEl>
                                          </p:spTgt>
                                        </p:tgtEl>
                                        <p:attrNameLst>
                                          <p:attrName>style.visibility</p:attrName>
                                        </p:attrNameLst>
                                      </p:cBhvr>
                                      <p:to>
                                        <p:strVal val="visible"/>
                                      </p:to>
                                    </p:set>
                                    <p:animEffect transition="in" filter="fade">
                                      <p:cBhvr>
                                        <p:cTn id="27" dur="500"/>
                                        <p:tgtEl>
                                          <p:spTgt spid="6">
                                            <p:graphicEl>
                                              <a:dgm id="{1E311D40-6D50-4971-BF28-BAED58FED5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Servicing Vertical Markets - </a:t>
            </a:r>
            <a:r>
              <a:rPr lang="en-US" dirty="0" smtClean="0"/>
              <a:t>Banking</a:t>
            </a:r>
            <a:endParaRPr lang="en-US" dirty="0"/>
          </a:p>
        </p:txBody>
      </p:sp>
      <p:sp>
        <p:nvSpPr>
          <p:cNvPr id="3" name="Content Placeholder 2"/>
          <p:cNvSpPr>
            <a:spLocks noGrp="1"/>
          </p:cNvSpPr>
          <p:nvPr>
            <p:ph sz="half" idx="1"/>
          </p:nvPr>
        </p:nvSpPr>
        <p:spPr/>
        <p:txBody>
          <a:bodyPr>
            <a:normAutofit/>
          </a:bodyPr>
          <a:lstStyle/>
          <a:p>
            <a:r>
              <a:rPr lang="en-US" dirty="0"/>
              <a:t>Protect </a:t>
            </a:r>
            <a:r>
              <a:rPr lang="en-US" dirty="0" smtClean="0"/>
              <a:t>corporate &amp; client data</a:t>
            </a:r>
            <a:endParaRPr lang="en-US" dirty="0"/>
          </a:p>
          <a:p>
            <a:pPr lvl="1"/>
            <a:r>
              <a:rPr lang="en-US" dirty="0"/>
              <a:t>Enable international locations to connect to the Internet </a:t>
            </a:r>
            <a:r>
              <a:rPr lang="en-US" dirty="0" smtClean="0"/>
              <a:t>without </a:t>
            </a:r>
            <a:r>
              <a:rPr lang="en-US" dirty="0"/>
              <a:t>compromising security</a:t>
            </a:r>
          </a:p>
          <a:p>
            <a:pPr lvl="1"/>
            <a:r>
              <a:rPr lang="en-US" dirty="0"/>
              <a:t>Understand </a:t>
            </a:r>
            <a:r>
              <a:rPr lang="en-US" dirty="0" smtClean="0"/>
              <a:t>&amp; protect </a:t>
            </a:r>
            <a:r>
              <a:rPr lang="en-US" dirty="0"/>
              <a:t>against </a:t>
            </a:r>
            <a:r>
              <a:rPr lang="en-US" dirty="0" smtClean="0"/>
              <a:t>the latest </a:t>
            </a:r>
            <a:r>
              <a:rPr lang="en-US" dirty="0"/>
              <a:t>vulnerabilities</a:t>
            </a:r>
          </a:p>
          <a:p>
            <a:pPr lvl="1"/>
            <a:r>
              <a:rPr lang="en-US" dirty="0"/>
              <a:t>Protect sensitive client </a:t>
            </a:r>
            <a:r>
              <a:rPr lang="en-US" dirty="0" smtClean="0"/>
              <a:t>info</a:t>
            </a:r>
            <a:endParaRPr lang="en-US" dirty="0"/>
          </a:p>
          <a:p>
            <a:r>
              <a:rPr lang="en-US" dirty="0"/>
              <a:t>Secure </a:t>
            </a:r>
            <a:r>
              <a:rPr lang="en-US" dirty="0" smtClean="0"/>
              <a:t>mission-critical </a:t>
            </a:r>
            <a:r>
              <a:rPr lang="en-US" dirty="0"/>
              <a:t>applications</a:t>
            </a:r>
          </a:p>
          <a:p>
            <a:pPr lvl="1"/>
            <a:r>
              <a:rPr lang="en-US" dirty="0"/>
              <a:t>Remediate before significant damage is done by the attacker</a:t>
            </a:r>
          </a:p>
          <a:p>
            <a:pPr lvl="1"/>
            <a:r>
              <a:rPr lang="en-US" dirty="0" smtClean="0"/>
              <a:t>Help to ensure compliance</a:t>
            </a:r>
            <a:endParaRPr lang="en-US" dirty="0"/>
          </a:p>
          <a:p>
            <a:pPr lvl="2"/>
            <a:r>
              <a:rPr lang="en-US" dirty="0" smtClean="0"/>
              <a:t>PCI DSS</a:t>
            </a:r>
          </a:p>
          <a:p>
            <a:pPr lvl="2"/>
            <a:r>
              <a:rPr lang="en-US" dirty="0" smtClean="0"/>
              <a:t>EU Data Protection &amp; Privacy</a:t>
            </a:r>
          </a:p>
        </p:txBody>
      </p:sp>
      <p:sp>
        <p:nvSpPr>
          <p:cNvPr id="4" name="Content Placeholder 3"/>
          <p:cNvSpPr>
            <a:spLocks noGrp="1"/>
          </p:cNvSpPr>
          <p:nvPr>
            <p:ph sz="half" idx="2"/>
          </p:nvPr>
        </p:nvSpPr>
        <p:spPr/>
        <p:txBody>
          <a:bodyPr/>
          <a:lstStyle/>
          <a:p>
            <a:endParaRPr lang="en-US" dirty="0" smtClean="0"/>
          </a:p>
          <a:p>
            <a:endParaRPr lang="en-US" dirty="0"/>
          </a:p>
          <a:p>
            <a:endParaRPr lang="en-US" dirty="0" smtClean="0"/>
          </a:p>
          <a:p>
            <a:endParaRPr lang="en-US" dirty="0"/>
          </a:p>
          <a:p>
            <a:pPr lvl="1"/>
            <a:endParaRPr lang="en-US" dirty="0" smtClean="0"/>
          </a:p>
          <a:p>
            <a:r>
              <a:rPr lang="en-US" dirty="0" smtClean="0">
                <a:solidFill>
                  <a:schemeClr val="accent1">
                    <a:lumMod val="75000"/>
                  </a:schemeClr>
                </a:solidFill>
              </a:rPr>
              <a:t>Value </a:t>
            </a:r>
            <a:r>
              <a:rPr lang="en-US" dirty="0">
                <a:solidFill>
                  <a:schemeClr val="accent1">
                    <a:lumMod val="75000"/>
                  </a:schemeClr>
                </a:solidFill>
              </a:rPr>
              <a:t>Proposition</a:t>
            </a:r>
          </a:p>
          <a:p>
            <a:pPr lvl="1"/>
            <a:r>
              <a:rPr lang="en-US" dirty="0">
                <a:solidFill>
                  <a:schemeClr val="accent1">
                    <a:lumMod val="75000"/>
                  </a:schemeClr>
                </a:solidFill>
              </a:rPr>
              <a:t>Protect critical business assets from modern </a:t>
            </a:r>
            <a:r>
              <a:rPr lang="en-US" dirty="0" smtClean="0">
                <a:solidFill>
                  <a:schemeClr val="accent1">
                    <a:lumMod val="75000"/>
                  </a:schemeClr>
                </a:solidFill>
              </a:rPr>
              <a:t>sophisticated attacks</a:t>
            </a:r>
            <a:r>
              <a:rPr lang="en-US" dirty="0">
                <a:solidFill>
                  <a:schemeClr val="accent1">
                    <a:lumMod val="75000"/>
                  </a:schemeClr>
                </a:solidFill>
              </a:rPr>
              <a:t>, by detecting threats quickly, and allowing swift </a:t>
            </a:r>
            <a:r>
              <a:rPr lang="en-US" dirty="0" smtClean="0">
                <a:solidFill>
                  <a:schemeClr val="accent1">
                    <a:lumMod val="75000"/>
                  </a:schemeClr>
                </a:solidFill>
              </a:rPr>
              <a:t>remediation</a:t>
            </a:r>
            <a:endParaRPr lang="en-US" dirty="0">
              <a:solidFill>
                <a:schemeClr val="accent1">
                  <a:lumMod val="75000"/>
                </a:schemeClr>
              </a:solidFill>
            </a:endParaRPr>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273240" y="1168957"/>
            <a:ext cx="4071176" cy="225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79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Straight Connector 104"/>
          <p:cNvCxnSpPr/>
          <p:nvPr/>
        </p:nvCxnSpPr>
        <p:spPr>
          <a:xfrm>
            <a:off x="5708345" y="2248123"/>
            <a:ext cx="568657" cy="478220"/>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657211" y="2882997"/>
            <a:ext cx="600188" cy="525517"/>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699014" y="2324392"/>
            <a:ext cx="311306" cy="220717"/>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a:t>Banking Infrastructure </a:t>
            </a:r>
            <a:r>
              <a:rPr lang="en-US" dirty="0" smtClean="0"/>
              <a:t>Monitoring</a:t>
            </a:r>
            <a:endParaRPr lang="en-US" dirty="0"/>
          </a:p>
        </p:txBody>
      </p:sp>
      <p:cxnSp>
        <p:nvCxnSpPr>
          <p:cNvPr id="20" name="Straight Connector 19"/>
          <p:cNvCxnSpPr/>
          <p:nvPr/>
        </p:nvCxnSpPr>
        <p:spPr>
          <a:xfrm>
            <a:off x="8537637" y="1894886"/>
            <a:ext cx="338415" cy="191814"/>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5435359" y="2464566"/>
            <a:ext cx="1961531" cy="1553378"/>
            <a:chOff x="6433986" y="2945306"/>
            <a:chExt cx="1961531" cy="1553378"/>
          </a:xfrm>
        </p:grpSpPr>
        <p:sp>
          <p:nvSpPr>
            <p:cNvPr id="45" name="Rectangle 44"/>
            <p:cNvSpPr/>
            <p:nvPr/>
          </p:nvSpPr>
          <p:spPr>
            <a:xfrm>
              <a:off x="6433986" y="2945306"/>
              <a:ext cx="1553378" cy="1553378"/>
            </a:xfrm>
            <a:prstGeom prst="rect">
              <a:avLst/>
            </a:prstGeom>
            <a:solidFill>
              <a:srgbClr val="E30707"/>
            </a:solidFill>
            <a:effectLst>
              <a:outerShdw blurRad="152400" dist="317500" dir="7200000" rotWithShape="0">
                <a:prstClr val="black">
                  <a:alpha val="15000"/>
                </a:prstClr>
              </a:outerShdw>
            </a:effectLst>
            <a:scene3d>
              <a:camera prst="isometricOffAxis1Top">
                <a:rot lat="18000000" lon="18660000" rev="3458552"/>
              </a:camera>
              <a:lightRig rig="threePt" dir="t"/>
            </a:scene3d>
            <a:sp3d extrusionH="209550"/>
          </p:spPr>
          <p:txBody>
            <a:bodyPr wrap="square" rtlCol="0" anchor="ctr">
              <a:noAutofit/>
            </a:bodyPr>
            <a:lstStyle/>
            <a:p>
              <a:pPr marL="0" algn="ctr">
                <a:buNone/>
              </a:pPr>
              <a:endParaRPr lang="en-US" sz="1200" b="1" dirty="0" smtClean="0">
                <a:latin typeface="Arial Unicode MS" pitchFamily="34" charset="-128"/>
              </a:endParaRPr>
            </a:p>
          </p:txBody>
        </p:sp>
        <p:sp>
          <p:nvSpPr>
            <p:cNvPr id="46" name="Rounded Rectangle 45"/>
            <p:cNvSpPr/>
            <p:nvPr/>
          </p:nvSpPr>
          <p:spPr>
            <a:xfrm>
              <a:off x="6685015" y="4105045"/>
              <a:ext cx="262381" cy="199724"/>
            </a:xfrm>
            <a:prstGeom prst="roundRect">
              <a:avLst/>
            </a:prstGeom>
            <a:solidFill>
              <a:schemeClr val="tx1"/>
            </a:solidFill>
            <a:scene3d>
              <a:camera prst="isometricOffAxis1Right">
                <a:rot lat="1080000" lon="19200000" rev="0"/>
              </a:camera>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47" name="Rounded Rectangle 46"/>
            <p:cNvSpPr/>
            <p:nvPr/>
          </p:nvSpPr>
          <p:spPr>
            <a:xfrm>
              <a:off x="8194799" y="3772482"/>
              <a:ext cx="200718" cy="195941"/>
            </a:xfrm>
            <a:prstGeom prst="roundRect">
              <a:avLst/>
            </a:prstGeom>
            <a:solidFill>
              <a:schemeClr val="tx1"/>
            </a:solidFill>
            <a:scene3d>
              <a:camera prst="isometricOffAxis1Right">
                <a:rot lat="1080000" lon="19200000" rev="0"/>
              </a:camera>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48" name="Rectangle 48"/>
            <p:cNvSpPr>
              <a:spLocks noChangeArrowheads="1"/>
            </p:cNvSpPr>
            <p:nvPr/>
          </p:nvSpPr>
          <p:spPr bwMode="gray">
            <a:xfrm>
              <a:off x="6613577" y="3441848"/>
              <a:ext cx="1329018" cy="627864"/>
            </a:xfrm>
            <a:prstGeom prst="rect">
              <a:avLst/>
            </a:prstGeom>
            <a:noFill/>
            <a:ln w="9525">
              <a:noFill/>
              <a:miter lim="800000"/>
              <a:headEnd/>
              <a:tailEnd/>
            </a:ln>
            <a:scene3d>
              <a:camera prst="isometricOffAxis1Top">
                <a:rot lat="18075715" lon="18720000" rev="3458552"/>
              </a:camera>
              <a:lightRig rig="threePt" dir="t"/>
            </a:scene3d>
          </p:spPr>
          <p:txBody>
            <a:bodyPr wrap="none" lIns="0" tIns="0" rIns="0" bIns="0">
              <a:spAutoFit/>
            </a:bodyPr>
            <a:lstStyle/>
            <a:p>
              <a:pPr>
                <a:lnSpc>
                  <a:spcPct val="85000"/>
                </a:lnSpc>
                <a:spcBef>
                  <a:spcPct val="50000"/>
                </a:spcBef>
                <a:buFont typeface="Times" pitchFamily="18" charset="0"/>
                <a:buNone/>
              </a:pPr>
              <a:r>
                <a:rPr lang="en-US" dirty="0" smtClean="0">
                  <a:ln w="3175">
                    <a:solidFill>
                      <a:schemeClr val="bg1"/>
                    </a:solidFill>
                  </a:ln>
                  <a:solidFill>
                    <a:schemeClr val="bg1"/>
                  </a:solidFill>
                  <a:latin typeface="Arial Unicode MS" pitchFamily="34" charset="-128"/>
                </a:rPr>
                <a:t>Cognitive</a:t>
              </a:r>
              <a:br>
                <a:rPr lang="en-US" dirty="0" smtClean="0">
                  <a:ln w="3175">
                    <a:solidFill>
                      <a:schemeClr val="bg1"/>
                    </a:solidFill>
                  </a:ln>
                  <a:solidFill>
                    <a:schemeClr val="bg1"/>
                  </a:solidFill>
                  <a:latin typeface="Arial Unicode MS" pitchFamily="34" charset="-128"/>
                </a:rPr>
              </a:br>
              <a:r>
                <a:rPr lang="en-US" dirty="0" smtClean="0">
                  <a:ln w="3175">
                    <a:solidFill>
                      <a:schemeClr val="bg1"/>
                    </a:solidFill>
                  </a:ln>
                  <a:solidFill>
                    <a:schemeClr val="bg1"/>
                  </a:solidFill>
                  <a:latin typeface="Arial Unicode MS" pitchFamily="34" charset="-128"/>
                </a:rPr>
                <a:t>Analyst</a:t>
              </a:r>
              <a:endParaRPr lang="en-US" dirty="0">
                <a:ln w="3175">
                  <a:solidFill>
                    <a:schemeClr val="bg1"/>
                  </a:solidFill>
                </a:ln>
                <a:solidFill>
                  <a:schemeClr val="bg1"/>
                </a:solidFill>
                <a:latin typeface="Arial Unicode MS" pitchFamily="34" charset="-128"/>
              </a:endParaRPr>
            </a:p>
          </p:txBody>
        </p:sp>
        <p:sp>
          <p:nvSpPr>
            <p:cNvPr id="49" name="Rounded Rectangle 48"/>
            <p:cNvSpPr/>
            <p:nvPr/>
          </p:nvSpPr>
          <p:spPr>
            <a:xfrm>
              <a:off x="7037647" y="4082117"/>
              <a:ext cx="173907" cy="84148"/>
            </a:xfrm>
            <a:prstGeom prst="roundRect">
              <a:avLst/>
            </a:prstGeom>
            <a:solidFill>
              <a:srgbClr val="9F1111"/>
            </a:solidFill>
            <a:scene3d>
              <a:camera prst="isometricOffAxis1Right">
                <a:rot lat="1080000" lon="19200000" rev="0"/>
              </a:camera>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50" name="Rounded Rectangle 49"/>
            <p:cNvSpPr/>
            <p:nvPr/>
          </p:nvSpPr>
          <p:spPr>
            <a:xfrm>
              <a:off x="7512842" y="3922748"/>
              <a:ext cx="656351" cy="89756"/>
            </a:xfrm>
            <a:prstGeom prst="roundRect">
              <a:avLst/>
            </a:prstGeom>
            <a:pattFill prst="pct60">
              <a:fgClr>
                <a:srgbClr val="FF8B8B"/>
              </a:fgClr>
              <a:bgClr>
                <a:srgbClr val="9F1111"/>
              </a:bgClr>
            </a:pattFill>
            <a:scene3d>
              <a:camera prst="isometricOffAxis1Right">
                <a:rot lat="1080000" lon="19560000" rev="0"/>
              </a:camera>
              <a:lightRig rig="threePt" dir="t"/>
            </a:scene3d>
            <a:sp3d extrusionH="12700"/>
          </p:spPr>
          <p:txBody>
            <a:bodyPr wrap="square" rtlCol="0" anchor="ctr">
              <a:noAutofit/>
            </a:bodyPr>
            <a:lstStyle/>
            <a:p>
              <a:endParaRPr lang="en-US" sz="1200" dirty="0">
                <a:latin typeface="Arial Unicode MS" pitchFamily="34" charset="-128"/>
              </a:endParaRPr>
            </a:p>
          </p:txBody>
        </p:sp>
      </p:grpSp>
      <p:cxnSp>
        <p:nvCxnSpPr>
          <p:cNvPr id="60" name="Straight Connector 59"/>
          <p:cNvCxnSpPr/>
          <p:nvPr/>
        </p:nvCxnSpPr>
        <p:spPr>
          <a:xfrm flipV="1">
            <a:off x="2486965" y="2088889"/>
            <a:ext cx="6392605" cy="1573049"/>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933370" y="3664215"/>
            <a:ext cx="1161240" cy="285750"/>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339435" y="3677862"/>
            <a:ext cx="1409699" cy="346889"/>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340004" y="4020762"/>
            <a:ext cx="136762" cy="667887"/>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4158" y="4117149"/>
            <a:ext cx="1123316" cy="1104900"/>
          </a:xfrm>
          <a:prstGeom prst="rect">
            <a:avLst/>
          </a:prstGeom>
        </p:spPr>
      </p:pic>
      <p:cxnSp>
        <p:nvCxnSpPr>
          <p:cNvPr id="81" name="Straight Connector 80"/>
          <p:cNvCxnSpPr/>
          <p:nvPr/>
        </p:nvCxnSpPr>
        <p:spPr>
          <a:xfrm>
            <a:off x="1305885" y="3215544"/>
            <a:ext cx="82455" cy="425355"/>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385497" y="3323874"/>
            <a:ext cx="1295399" cy="318762"/>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270" y="1774000"/>
            <a:ext cx="1913392" cy="2171698"/>
          </a:xfrm>
          <a:prstGeom prst="rect">
            <a:avLst/>
          </a:prstGeom>
        </p:spPr>
      </p:pic>
      <p:pic>
        <p:nvPicPr>
          <p:cNvPr id="51" name="Picture 50"/>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72789" y="1774565"/>
            <a:ext cx="1332744" cy="2264732"/>
          </a:xfrm>
          <a:prstGeom prst="rect">
            <a:avLst/>
          </a:prstGeom>
        </p:spPr>
      </p:pic>
      <p:pic>
        <p:nvPicPr>
          <p:cNvPr id="66" name="Picture 6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7312" y="2541704"/>
            <a:ext cx="800100" cy="786984"/>
          </a:xfrm>
          <a:prstGeom prst="rect">
            <a:avLst/>
          </a:prstGeom>
        </p:spPr>
      </p:pic>
      <p:pic>
        <p:nvPicPr>
          <p:cNvPr id="65" name="Picture 6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713" y="3206729"/>
            <a:ext cx="890906" cy="876300"/>
          </a:xfrm>
          <a:prstGeom prst="rect">
            <a:avLst/>
          </a:prstGeom>
        </p:spPr>
      </p:pic>
      <p:pic>
        <p:nvPicPr>
          <p:cNvPr id="90" name="Picture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9374" y="933189"/>
            <a:ext cx="1647650" cy="1529256"/>
          </a:xfrm>
          <a:prstGeom prst="rect">
            <a:avLst/>
          </a:prstGeom>
        </p:spPr>
      </p:pic>
      <p:pic>
        <p:nvPicPr>
          <p:cNvPr id="94" name="Picture 9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5737" y="1595342"/>
            <a:ext cx="1171310" cy="115088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8186" y="920608"/>
            <a:ext cx="1072054" cy="1195752"/>
          </a:xfrm>
          <a:prstGeom prst="rect">
            <a:avLst/>
          </a:prstGeom>
        </p:spPr>
      </p:pic>
      <p:pic>
        <p:nvPicPr>
          <p:cNvPr id="4" name="Picture 3"/>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4396" y="1400619"/>
            <a:ext cx="829002" cy="731030"/>
          </a:xfrm>
          <a:prstGeom prst="rect">
            <a:avLst/>
          </a:prstGeom>
        </p:spPr>
      </p:pic>
      <p:cxnSp>
        <p:nvCxnSpPr>
          <p:cNvPr id="101" name="Straight Connector 100"/>
          <p:cNvCxnSpPr/>
          <p:nvPr/>
        </p:nvCxnSpPr>
        <p:spPr>
          <a:xfrm>
            <a:off x="8563552" y="2169709"/>
            <a:ext cx="338415" cy="191814"/>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559766" y="2414420"/>
            <a:ext cx="614720" cy="450936"/>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115534" y="2280067"/>
            <a:ext cx="551933" cy="394458"/>
          </a:xfrm>
          <a:prstGeom prst="line">
            <a:avLst/>
          </a:prstGeom>
          <a:ln w="12700">
            <a:solidFill>
              <a:schemeClr val="accent1">
                <a:lumMod val="75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3612" y="2449923"/>
            <a:ext cx="684848" cy="681802"/>
          </a:xfrm>
          <a:prstGeom prst="rect">
            <a:avLst/>
          </a:prstGeom>
        </p:spPr>
      </p:pic>
      <p:sp>
        <p:nvSpPr>
          <p:cNvPr id="39" name="Rectangle 48"/>
          <p:cNvSpPr>
            <a:spLocks noChangeArrowheads="1"/>
          </p:cNvSpPr>
          <p:nvPr/>
        </p:nvSpPr>
        <p:spPr bwMode="gray">
          <a:xfrm>
            <a:off x="5044607" y="3673309"/>
            <a:ext cx="4104000" cy="2269564"/>
          </a:xfrm>
          <a:prstGeom prst="rect">
            <a:avLst/>
          </a:prstGeom>
          <a:solidFill>
            <a:srgbClr val="FFCC99"/>
          </a:solidFill>
          <a:ln w="9525">
            <a:noFill/>
            <a:miter lim="800000"/>
            <a:headEnd/>
            <a:tailEnd/>
          </a:ln>
          <a:effectLst>
            <a:outerShdw blurRad="152400" dist="63500" dir="7200000" rotWithShape="0">
              <a:prstClr val="black">
                <a:alpha val="40000"/>
              </a:prstClr>
            </a:outerShdw>
          </a:effectLst>
          <a:scene3d>
            <a:camera prst="isometricOffAxis1Right">
              <a:rot lat="1680000" lon="20039998" rev="0"/>
            </a:camera>
            <a:lightRig rig="threePt" dir="t"/>
          </a:scene3d>
          <a:sp3d>
            <a:bevelT w="12700" h="12700"/>
          </a:sp3d>
        </p:spPr>
        <p:txBody>
          <a:bodyPr wrap="none" lIns="72000" tIns="72000" rIns="0" bIns="0"/>
          <a:lstStyle/>
          <a:p>
            <a:pPr marL="344488" indent="-344488">
              <a:lnSpc>
                <a:spcPct val="85000"/>
              </a:lnSpc>
              <a:spcBef>
                <a:spcPts val="300"/>
              </a:spcBef>
            </a:pPr>
            <a:r>
              <a:rPr lang="en-US" dirty="0" smtClean="0">
                <a:solidFill>
                  <a:schemeClr val="accent6">
                    <a:lumMod val="50000"/>
                  </a:schemeClr>
                </a:solidFill>
                <a:latin typeface="Arial Unicode MS" pitchFamily="34" charset="-128"/>
              </a:rPr>
              <a:t>Banking Security Services</a:t>
            </a:r>
          </a:p>
          <a:p>
            <a:pPr>
              <a:lnSpc>
                <a:spcPct val="74000"/>
              </a:lnSpc>
              <a:spcBef>
                <a:spcPts val="300"/>
              </a:spcBef>
            </a:pPr>
            <a:r>
              <a:rPr lang="en-US" dirty="0" smtClean="0">
                <a:solidFill>
                  <a:schemeClr val="tx1"/>
                </a:solidFill>
                <a:latin typeface="Arial Unicode MS" pitchFamily="34" charset="-128"/>
              </a:rPr>
              <a:t/>
            </a:r>
            <a:br>
              <a:rPr lang="en-US" dirty="0" smtClean="0">
                <a:solidFill>
                  <a:schemeClr val="tx1"/>
                </a:solidFill>
                <a:latin typeface="Arial Unicode MS" pitchFamily="34" charset="-128"/>
              </a:rPr>
            </a:br>
            <a:endParaRPr lang="en-US" dirty="0">
              <a:solidFill>
                <a:schemeClr val="accent6">
                  <a:lumMod val="50000"/>
                </a:schemeClr>
              </a:solidFill>
              <a:latin typeface="Arial Unicode MS" pitchFamily="34" charset="-128"/>
            </a:endParaRPr>
          </a:p>
        </p:txBody>
      </p:sp>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850053" y="3973889"/>
            <a:ext cx="1923992" cy="1584804"/>
          </a:xfrm>
          <a:prstGeom prst="rect">
            <a:avLst/>
          </a:prstGeom>
          <a:effectLst>
            <a:innerShdw blurRad="63500" dist="50800" dir="13500000">
              <a:prstClr val="black">
                <a:alpha val="50000"/>
              </a:prstClr>
            </a:innerShdw>
          </a:effectLst>
          <a:scene3d>
            <a:camera prst="isometricOffAxis1Right">
              <a:rot lat="1680000" lon="20039998" rev="0"/>
            </a:camera>
            <a:lightRig rig="threePt" dir="t"/>
          </a:scene3d>
        </p:spPr>
      </p:pic>
      <p:sp>
        <p:nvSpPr>
          <p:cNvPr id="41" name="Rectangle 48"/>
          <p:cNvSpPr>
            <a:spLocks noChangeArrowheads="1"/>
          </p:cNvSpPr>
          <p:nvPr/>
        </p:nvSpPr>
        <p:spPr bwMode="gray">
          <a:xfrm>
            <a:off x="5235879" y="4024191"/>
            <a:ext cx="1711220" cy="2163668"/>
          </a:xfrm>
          <a:prstGeom prst="rect">
            <a:avLst/>
          </a:prstGeom>
          <a:noFill/>
          <a:ln w="9525">
            <a:noFill/>
            <a:miter lim="800000"/>
            <a:headEnd/>
            <a:tailEnd/>
          </a:ln>
          <a:effectLst/>
          <a:scene3d>
            <a:camera prst="isometricOffAxis1Right">
              <a:rot lat="1680000" lon="20039998" rev="0"/>
            </a:camera>
            <a:lightRig rig="threePt" dir="t"/>
          </a:scene3d>
          <a:sp3d>
            <a:bevelT w="12700" h="12700"/>
          </a:sp3d>
        </p:spPr>
        <p:txBody>
          <a:bodyPr vert="horz" wrap="none" lIns="72000" tIns="72000" rIns="0" bIns="0"/>
          <a:lstStyle/>
          <a:p>
            <a:pPr>
              <a:lnSpc>
                <a:spcPct val="74000"/>
              </a:lnSpc>
              <a:spcBef>
                <a:spcPts val="600"/>
              </a:spcBef>
            </a:pPr>
            <a:endParaRPr lang="en-US" sz="1800" dirty="0" smtClean="0">
              <a:solidFill>
                <a:sysClr val="windowText" lastClr="000000"/>
              </a:solidFill>
              <a:effectLst>
                <a:innerShdw blurRad="63500" dist="50800" dir="13500000">
                  <a:prstClr val="black">
                    <a:alpha val="50000"/>
                  </a:prstClr>
                </a:innerShdw>
              </a:effectLst>
              <a:latin typeface="Arial Unicode MS" pitchFamily="34" charset="-128"/>
            </a:endParaRPr>
          </a:p>
          <a:p>
            <a:pPr>
              <a:lnSpc>
                <a:spcPct val="74000"/>
              </a:lnSpc>
              <a:spcBef>
                <a:spcPts val="600"/>
              </a:spcBef>
            </a:pPr>
            <a:r>
              <a:rPr lang="en-US" sz="1800" dirty="0" smtClean="0">
                <a:solidFill>
                  <a:sysClr val="windowText" lastClr="000000"/>
                </a:solidFill>
                <a:effectLst/>
                <a:latin typeface="Arial Unicode MS" pitchFamily="34" charset="-128"/>
              </a:rPr>
              <a:t>Intelligent</a:t>
            </a:r>
            <a:r>
              <a:rPr lang="en-US" sz="1800" dirty="0">
                <a:solidFill>
                  <a:sysClr val="windowText" lastClr="000000"/>
                </a:solidFill>
                <a:effectLst/>
                <a:latin typeface="Arial Unicode MS" pitchFamily="34" charset="-128"/>
              </a:rPr>
              <a:t/>
            </a:r>
            <a:br>
              <a:rPr lang="en-US" sz="1800" dirty="0">
                <a:solidFill>
                  <a:sysClr val="windowText" lastClr="000000"/>
                </a:solidFill>
                <a:effectLst/>
                <a:latin typeface="Arial Unicode MS" pitchFamily="34" charset="-128"/>
              </a:rPr>
            </a:br>
            <a:r>
              <a:rPr lang="en-US" sz="1800" dirty="0">
                <a:solidFill>
                  <a:sysClr val="windowText" lastClr="000000"/>
                </a:solidFill>
                <a:effectLst/>
                <a:latin typeface="Arial Unicode MS" pitchFamily="34" charset="-128"/>
              </a:rPr>
              <a:t>Analytics </a:t>
            </a:r>
            <a:r>
              <a:rPr lang="en-US" sz="1800" dirty="0" smtClean="0">
                <a:solidFill>
                  <a:sysClr val="windowText" lastClr="000000"/>
                </a:solidFill>
                <a:effectLst/>
                <a:latin typeface="Arial Unicode MS" pitchFamily="34" charset="-128"/>
              </a:rPr>
              <a:t>&amp;</a:t>
            </a:r>
            <a:br>
              <a:rPr lang="en-US" sz="1800" dirty="0" smtClean="0">
                <a:solidFill>
                  <a:sysClr val="windowText" lastClr="000000"/>
                </a:solidFill>
                <a:effectLst/>
                <a:latin typeface="Arial Unicode MS" pitchFamily="34" charset="-128"/>
              </a:rPr>
            </a:br>
            <a:r>
              <a:rPr lang="en-US" sz="1800" dirty="0" smtClean="0">
                <a:solidFill>
                  <a:sysClr val="windowText" lastClr="000000"/>
                </a:solidFill>
                <a:effectLst/>
                <a:latin typeface="Arial Unicode MS" pitchFamily="34" charset="-128"/>
              </a:rPr>
              <a:t>Reporting</a:t>
            </a:r>
          </a:p>
          <a:p>
            <a:pPr>
              <a:lnSpc>
                <a:spcPct val="74000"/>
              </a:lnSpc>
              <a:spcBef>
                <a:spcPts val="600"/>
              </a:spcBef>
            </a:pPr>
            <a:r>
              <a:rPr lang="en-US" sz="1800" dirty="0" smtClean="0">
                <a:solidFill>
                  <a:sysClr val="windowText" lastClr="000000"/>
                </a:solidFill>
                <a:effectLst/>
                <a:latin typeface="Arial Unicode MS" pitchFamily="34" charset="-128"/>
              </a:rPr>
              <a:t>Actionable</a:t>
            </a:r>
            <a:br>
              <a:rPr lang="en-US" sz="1800" dirty="0" smtClean="0">
                <a:solidFill>
                  <a:sysClr val="windowText" lastClr="000000"/>
                </a:solidFill>
                <a:effectLst/>
                <a:latin typeface="Arial Unicode MS" pitchFamily="34" charset="-128"/>
              </a:rPr>
            </a:br>
            <a:r>
              <a:rPr lang="en-US" sz="1800" dirty="0" smtClean="0">
                <a:solidFill>
                  <a:sysClr val="windowText" lastClr="000000"/>
                </a:solidFill>
                <a:effectLst/>
                <a:latin typeface="Arial Unicode MS" pitchFamily="34" charset="-128"/>
              </a:rPr>
              <a:t>Mitigation</a:t>
            </a:r>
            <a:endParaRPr lang="en-US" sz="1800" dirty="0">
              <a:solidFill>
                <a:sysClr val="windowText" lastClr="000000"/>
              </a:solidFill>
              <a:effectLst/>
              <a:latin typeface="Arial Unicode MS" pitchFamily="34" charset="-128"/>
            </a:endParaRPr>
          </a:p>
          <a:p>
            <a:pPr>
              <a:lnSpc>
                <a:spcPct val="74000"/>
              </a:lnSpc>
              <a:spcBef>
                <a:spcPts val="600"/>
              </a:spcBef>
            </a:pPr>
            <a:r>
              <a:rPr lang="en-US" sz="1800" dirty="0" smtClean="0">
                <a:solidFill>
                  <a:sysClr val="windowText" lastClr="000000"/>
                </a:solidFill>
                <a:effectLst/>
                <a:latin typeface="Arial Unicode MS" pitchFamily="34" charset="-128"/>
              </a:rPr>
              <a:t>Threat</a:t>
            </a:r>
            <a:br>
              <a:rPr lang="en-US" sz="1800" dirty="0" smtClean="0">
                <a:solidFill>
                  <a:sysClr val="windowText" lastClr="000000"/>
                </a:solidFill>
                <a:effectLst/>
                <a:latin typeface="Arial Unicode MS" pitchFamily="34" charset="-128"/>
              </a:rPr>
            </a:br>
            <a:r>
              <a:rPr lang="en-US" sz="1800" dirty="0" smtClean="0">
                <a:solidFill>
                  <a:sysClr val="windowText" lastClr="000000"/>
                </a:solidFill>
                <a:effectLst/>
                <a:latin typeface="Arial Unicode MS" pitchFamily="34" charset="-128"/>
              </a:rPr>
              <a:t>Notifications</a:t>
            </a:r>
            <a:endParaRPr lang="en-US" sz="1800" dirty="0">
              <a:solidFill>
                <a:sysClr val="windowText" lastClr="000000"/>
              </a:solidFill>
              <a:effectLst/>
              <a:latin typeface="Arial Unicode MS" pitchFamily="34" charset="-128"/>
            </a:endParaRPr>
          </a:p>
        </p:txBody>
      </p:sp>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27180" y="2274559"/>
            <a:ext cx="684848" cy="681802"/>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15695" y="2074142"/>
            <a:ext cx="684848" cy="681802"/>
          </a:xfrm>
          <a:prstGeom prst="rect">
            <a:avLst/>
          </a:prstGeom>
        </p:spPr>
      </p:pic>
    </p:spTree>
    <p:extLst>
      <p:ext uri="{BB962C8B-B14F-4D97-AF65-F5344CB8AC3E}">
        <p14:creationId xmlns:p14="http://schemas.microsoft.com/office/powerpoint/2010/main" val="1965035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Banking Security - Approach</a:t>
            </a:r>
            <a:endParaRPr lang="en-GB" dirty="0" smtClean="0"/>
          </a:p>
        </p:txBody>
      </p:sp>
      <p:graphicFrame>
        <p:nvGraphicFramePr>
          <p:cNvPr id="2" name="Diagram 1"/>
          <p:cNvGraphicFramePr/>
          <p:nvPr>
            <p:extLst>
              <p:ext uri="{D42A27DB-BD31-4B8C-83A1-F6EECF244321}">
                <p14:modId xmlns:p14="http://schemas.microsoft.com/office/powerpoint/2010/main" val="1146397778"/>
              </p:ext>
            </p:extLst>
          </p:nvPr>
        </p:nvGraphicFramePr>
        <p:xfrm>
          <a:off x="178458" y="1263290"/>
          <a:ext cx="9499931" cy="431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779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A8CB808-7581-42F2-8EF7-73A46B41CB81}"/>
                                            </p:graphicEl>
                                          </p:spTgt>
                                        </p:tgtEl>
                                        <p:attrNameLst>
                                          <p:attrName>style.visibility</p:attrName>
                                        </p:attrNameLst>
                                      </p:cBhvr>
                                      <p:to>
                                        <p:strVal val="visible"/>
                                      </p:to>
                                    </p:set>
                                    <p:animEffect transition="in" filter="fade">
                                      <p:cBhvr>
                                        <p:cTn id="7" dur="500"/>
                                        <p:tgtEl>
                                          <p:spTgt spid="2">
                                            <p:graphicEl>
                                              <a:dgm id="{DA8CB808-7581-42F2-8EF7-73A46B41CB8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1A3EDE2B-A5A6-4DBC-96E5-83185C99CCA9}"/>
                                            </p:graphicEl>
                                          </p:spTgt>
                                        </p:tgtEl>
                                        <p:attrNameLst>
                                          <p:attrName>style.visibility</p:attrName>
                                        </p:attrNameLst>
                                      </p:cBhvr>
                                      <p:to>
                                        <p:strVal val="visible"/>
                                      </p:to>
                                    </p:set>
                                    <p:animEffect transition="in" filter="fade">
                                      <p:cBhvr>
                                        <p:cTn id="12" dur="500"/>
                                        <p:tgtEl>
                                          <p:spTgt spid="2">
                                            <p:graphicEl>
                                              <a:dgm id="{1A3EDE2B-A5A6-4DBC-96E5-83185C99CCA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F0341743-EF75-4035-AAB6-92182E1E36FC}"/>
                                            </p:graphicEl>
                                          </p:spTgt>
                                        </p:tgtEl>
                                        <p:attrNameLst>
                                          <p:attrName>style.visibility</p:attrName>
                                        </p:attrNameLst>
                                      </p:cBhvr>
                                      <p:to>
                                        <p:strVal val="visible"/>
                                      </p:to>
                                    </p:set>
                                    <p:animEffect transition="in" filter="fade">
                                      <p:cBhvr>
                                        <p:cTn id="17" dur="500"/>
                                        <p:tgtEl>
                                          <p:spTgt spid="2">
                                            <p:graphicEl>
                                              <a:dgm id="{F0341743-EF75-4035-AAB6-92182E1E36FC}"/>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graphicEl>
                                              <a:dgm id="{B15C012A-421D-46D2-9D3C-6BABEF58B242}"/>
                                            </p:graphicEl>
                                          </p:spTgt>
                                        </p:tgtEl>
                                        <p:attrNameLst>
                                          <p:attrName>style.visibility</p:attrName>
                                        </p:attrNameLst>
                                      </p:cBhvr>
                                      <p:to>
                                        <p:strVal val="visible"/>
                                      </p:to>
                                    </p:set>
                                    <p:animEffect transition="in" filter="fade">
                                      <p:cBhvr>
                                        <p:cTn id="20" dur="500"/>
                                        <p:tgtEl>
                                          <p:spTgt spid="2">
                                            <p:graphicEl>
                                              <a:dgm id="{B15C012A-421D-46D2-9D3C-6BABEF58B24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87AC4A0B-5D32-46BA-A56C-60F0012CFDED}"/>
                                            </p:graphicEl>
                                          </p:spTgt>
                                        </p:tgtEl>
                                        <p:attrNameLst>
                                          <p:attrName>style.visibility</p:attrName>
                                        </p:attrNameLst>
                                      </p:cBhvr>
                                      <p:to>
                                        <p:strVal val="visible"/>
                                      </p:to>
                                    </p:set>
                                    <p:animEffect transition="in" filter="fade">
                                      <p:cBhvr>
                                        <p:cTn id="25" dur="500"/>
                                        <p:tgtEl>
                                          <p:spTgt spid="2">
                                            <p:graphicEl>
                                              <a:dgm id="{87AC4A0B-5D32-46BA-A56C-60F0012CFDE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graphicEl>
                                              <a:dgm id="{1C33835B-8F8E-4A2B-BA62-D0D50D481763}"/>
                                            </p:graphicEl>
                                          </p:spTgt>
                                        </p:tgtEl>
                                        <p:attrNameLst>
                                          <p:attrName>style.visibility</p:attrName>
                                        </p:attrNameLst>
                                      </p:cBhvr>
                                      <p:to>
                                        <p:strVal val="visible"/>
                                      </p:to>
                                    </p:set>
                                    <p:animEffect transition="in" filter="fade">
                                      <p:cBhvr>
                                        <p:cTn id="30" dur="500"/>
                                        <p:tgtEl>
                                          <p:spTgt spid="2">
                                            <p:graphicEl>
                                              <a:dgm id="{1C33835B-8F8E-4A2B-BA62-D0D50D481763}"/>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graphicEl>
                                              <a:dgm id="{711543DF-8029-42D4-88A8-096E02BEA009}"/>
                                            </p:graphicEl>
                                          </p:spTgt>
                                        </p:tgtEl>
                                        <p:attrNameLst>
                                          <p:attrName>style.visibility</p:attrName>
                                        </p:attrNameLst>
                                      </p:cBhvr>
                                      <p:to>
                                        <p:strVal val="visible"/>
                                      </p:to>
                                    </p:set>
                                    <p:animEffect transition="in" filter="fade">
                                      <p:cBhvr>
                                        <p:cTn id="33" dur="500"/>
                                        <p:tgtEl>
                                          <p:spTgt spid="2">
                                            <p:graphicEl>
                                              <a:dgm id="{711543DF-8029-42D4-88A8-096E02BEA00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graphicEl>
                                              <a:dgm id="{0BE9C72C-8FBE-4A3E-B715-D1CB038F3C81}"/>
                                            </p:graphicEl>
                                          </p:spTgt>
                                        </p:tgtEl>
                                        <p:attrNameLst>
                                          <p:attrName>style.visibility</p:attrName>
                                        </p:attrNameLst>
                                      </p:cBhvr>
                                      <p:to>
                                        <p:strVal val="visible"/>
                                      </p:to>
                                    </p:set>
                                    <p:animEffect transition="in" filter="fade">
                                      <p:cBhvr>
                                        <p:cTn id="38" dur="500"/>
                                        <p:tgtEl>
                                          <p:spTgt spid="2">
                                            <p:graphicEl>
                                              <a:dgm id="{0BE9C72C-8FBE-4A3E-B715-D1CB038F3C8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graphicEl>
                                              <a:dgm id="{5A6D1B65-ADA0-4FE4-9176-6AC1326A357C}"/>
                                            </p:graphicEl>
                                          </p:spTgt>
                                        </p:tgtEl>
                                        <p:attrNameLst>
                                          <p:attrName>style.visibility</p:attrName>
                                        </p:attrNameLst>
                                      </p:cBhvr>
                                      <p:to>
                                        <p:strVal val="visible"/>
                                      </p:to>
                                    </p:set>
                                    <p:animEffect transition="in" filter="fade">
                                      <p:cBhvr>
                                        <p:cTn id="43" dur="500"/>
                                        <p:tgtEl>
                                          <p:spTgt spid="2">
                                            <p:graphicEl>
                                              <a:dgm id="{5A6D1B65-ADA0-4FE4-9176-6AC1326A357C}"/>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graphicEl>
                                              <a:dgm id="{398A383E-E5F1-4BFF-B2FB-BB397B9CF4C3}"/>
                                            </p:graphicEl>
                                          </p:spTgt>
                                        </p:tgtEl>
                                        <p:attrNameLst>
                                          <p:attrName>style.visibility</p:attrName>
                                        </p:attrNameLst>
                                      </p:cBhvr>
                                      <p:to>
                                        <p:strVal val="visible"/>
                                      </p:to>
                                    </p:set>
                                    <p:animEffect transition="in" filter="fade">
                                      <p:cBhvr>
                                        <p:cTn id="46" dur="500"/>
                                        <p:tgtEl>
                                          <p:spTgt spid="2">
                                            <p:graphicEl>
                                              <a:dgm id="{398A383E-E5F1-4BFF-B2FB-BB397B9CF4C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graphicEl>
                                              <a:dgm id="{B5B422D9-AD72-4B30-A799-D3348820D181}"/>
                                            </p:graphicEl>
                                          </p:spTgt>
                                        </p:tgtEl>
                                        <p:attrNameLst>
                                          <p:attrName>style.visibility</p:attrName>
                                        </p:attrNameLst>
                                      </p:cBhvr>
                                      <p:to>
                                        <p:strVal val="visible"/>
                                      </p:to>
                                    </p:set>
                                    <p:animEffect transition="in" filter="fade">
                                      <p:cBhvr>
                                        <p:cTn id="51" dur="500"/>
                                        <p:tgtEl>
                                          <p:spTgt spid="2">
                                            <p:graphicEl>
                                              <a:dgm id="{B5B422D9-AD72-4B30-A799-D3348820D181}"/>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graphicEl>
                                              <a:dgm id="{CE7773AA-6A70-4C2A-81E8-E6A358FF3678}"/>
                                            </p:graphicEl>
                                          </p:spTgt>
                                        </p:tgtEl>
                                        <p:attrNameLst>
                                          <p:attrName>style.visibility</p:attrName>
                                        </p:attrNameLst>
                                      </p:cBhvr>
                                      <p:to>
                                        <p:strVal val="visible"/>
                                      </p:to>
                                    </p:set>
                                    <p:animEffect transition="in" filter="fade">
                                      <p:cBhvr>
                                        <p:cTn id="56" dur="500"/>
                                        <p:tgtEl>
                                          <p:spTgt spid="2">
                                            <p:graphicEl>
                                              <a:dgm id="{CE7773AA-6A70-4C2A-81E8-E6A358FF3678}"/>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
                                            <p:graphicEl>
                                              <a:dgm id="{64027EED-FD6C-4426-A9CE-6CA8089F7FE3}"/>
                                            </p:graphicEl>
                                          </p:spTgt>
                                        </p:tgtEl>
                                        <p:attrNameLst>
                                          <p:attrName>style.visibility</p:attrName>
                                        </p:attrNameLst>
                                      </p:cBhvr>
                                      <p:to>
                                        <p:strVal val="visible"/>
                                      </p:to>
                                    </p:set>
                                    <p:animEffect transition="in" filter="fade">
                                      <p:cBhvr>
                                        <p:cTn id="59" dur="500"/>
                                        <p:tgtEl>
                                          <p:spTgt spid="2">
                                            <p:graphicEl>
                                              <a:dgm id="{64027EED-FD6C-4426-A9CE-6CA8089F7FE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
                                            <p:graphicEl>
                                              <a:dgm id="{858A03E1-D243-4026-BBD0-C3703C5BE419}"/>
                                            </p:graphicEl>
                                          </p:spTgt>
                                        </p:tgtEl>
                                        <p:attrNameLst>
                                          <p:attrName>style.visibility</p:attrName>
                                        </p:attrNameLst>
                                      </p:cBhvr>
                                      <p:to>
                                        <p:strVal val="visible"/>
                                      </p:to>
                                    </p:set>
                                    <p:animEffect transition="in" filter="fade">
                                      <p:cBhvr>
                                        <p:cTn id="64" dur="500"/>
                                        <p:tgtEl>
                                          <p:spTgt spid="2">
                                            <p:graphicEl>
                                              <a:dgm id="{858A03E1-D243-4026-BBD0-C3703C5BE4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Landscape – Modern Attack Vectors</a:t>
            </a:r>
            <a:endParaRPr lang="en-US" dirty="0"/>
          </a:p>
        </p:txBody>
      </p:sp>
      <p:graphicFrame>
        <p:nvGraphicFramePr>
          <p:cNvPr id="3" name="Diagram 2"/>
          <p:cNvGraphicFramePr/>
          <p:nvPr>
            <p:extLst>
              <p:ext uri="{D42A27DB-BD31-4B8C-83A1-F6EECF244321}">
                <p14:modId xmlns:p14="http://schemas.microsoft.com/office/powerpoint/2010/main" val="2406377851"/>
              </p:ext>
            </p:extLst>
          </p:nvPr>
        </p:nvGraphicFramePr>
        <p:xfrm>
          <a:off x="477672" y="968358"/>
          <a:ext cx="8950656" cy="4709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655092" y="2702257"/>
            <a:ext cx="8532000" cy="0"/>
          </a:xfrm>
          <a:prstGeom prst="line">
            <a:avLst/>
          </a:prstGeom>
          <a:ln w="3175">
            <a:gradFill flip="none" rotWithShape="1">
              <a:gsLst>
                <a:gs pos="0">
                  <a:srgbClr val="C00000">
                    <a:alpha val="40000"/>
                  </a:srgbClr>
                </a:gs>
                <a:gs pos="50000">
                  <a:schemeClr val="accent6">
                    <a:lumMod val="75000"/>
                    <a:alpha val="40000"/>
                  </a:schemeClr>
                </a:gs>
                <a:gs pos="100000">
                  <a:srgbClr val="00B050">
                    <a:alpha val="40000"/>
                  </a:srgbClr>
                </a:gs>
              </a:gsLst>
              <a:lin ang="0" scaled="1"/>
              <a:tileRect/>
            </a:gradFill>
            <a:prstDash val="sysDash"/>
            <a:tailEnd type="none" w="sm" len="med"/>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55092" y="3152633"/>
            <a:ext cx="8532000" cy="0"/>
          </a:xfrm>
          <a:prstGeom prst="line">
            <a:avLst/>
          </a:prstGeom>
          <a:ln w="3175">
            <a:gradFill flip="none" rotWithShape="1">
              <a:gsLst>
                <a:gs pos="0">
                  <a:srgbClr val="C00000">
                    <a:alpha val="40000"/>
                  </a:srgbClr>
                </a:gs>
                <a:gs pos="50000">
                  <a:schemeClr val="accent6">
                    <a:lumMod val="75000"/>
                    <a:alpha val="40000"/>
                  </a:schemeClr>
                </a:gs>
                <a:gs pos="100000">
                  <a:srgbClr val="00B050">
                    <a:alpha val="40000"/>
                  </a:srgbClr>
                </a:gs>
              </a:gsLst>
              <a:lin ang="0" scaled="1"/>
              <a:tileRect/>
            </a:gradFill>
            <a:prstDash val="sysDash"/>
            <a:tailEnd type="none" w="sm" len="med"/>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5092" y="3657600"/>
            <a:ext cx="8532000" cy="0"/>
          </a:xfrm>
          <a:prstGeom prst="line">
            <a:avLst/>
          </a:prstGeom>
          <a:ln w="3175">
            <a:gradFill flip="none" rotWithShape="1">
              <a:gsLst>
                <a:gs pos="0">
                  <a:srgbClr val="C00000">
                    <a:alpha val="40000"/>
                  </a:srgbClr>
                </a:gs>
                <a:gs pos="50000">
                  <a:schemeClr val="accent6">
                    <a:lumMod val="75000"/>
                    <a:alpha val="40000"/>
                  </a:schemeClr>
                </a:gs>
                <a:gs pos="100000">
                  <a:srgbClr val="00B050">
                    <a:alpha val="40000"/>
                  </a:srgbClr>
                </a:gs>
              </a:gsLst>
              <a:lin ang="0" scaled="1"/>
              <a:tileRect/>
            </a:gradFill>
            <a:prstDash val="sysDash"/>
            <a:tailEnd type="none" w="sm" len="med"/>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5092" y="4135272"/>
            <a:ext cx="8532000" cy="0"/>
          </a:xfrm>
          <a:prstGeom prst="line">
            <a:avLst/>
          </a:prstGeom>
          <a:ln w="3175">
            <a:gradFill flip="none" rotWithShape="1">
              <a:gsLst>
                <a:gs pos="0">
                  <a:srgbClr val="C00000">
                    <a:alpha val="40000"/>
                  </a:srgbClr>
                </a:gs>
                <a:gs pos="50000">
                  <a:schemeClr val="accent6">
                    <a:lumMod val="75000"/>
                    <a:alpha val="40000"/>
                  </a:schemeClr>
                </a:gs>
                <a:gs pos="100000">
                  <a:srgbClr val="00B050">
                    <a:alpha val="40000"/>
                  </a:srgbClr>
                </a:gs>
              </a:gsLst>
              <a:lin ang="0" scaled="1"/>
              <a:tileRect/>
            </a:gradFill>
            <a:prstDash val="sysDash"/>
            <a:tailEnd type="none" w="sm" len="med"/>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5092" y="4640239"/>
            <a:ext cx="8532000" cy="0"/>
          </a:xfrm>
          <a:prstGeom prst="line">
            <a:avLst/>
          </a:prstGeom>
          <a:ln w="3175">
            <a:gradFill flip="none" rotWithShape="1">
              <a:gsLst>
                <a:gs pos="0">
                  <a:srgbClr val="C00000">
                    <a:alpha val="40000"/>
                  </a:srgbClr>
                </a:gs>
                <a:gs pos="50000">
                  <a:schemeClr val="accent6">
                    <a:lumMod val="75000"/>
                    <a:alpha val="40000"/>
                  </a:schemeClr>
                </a:gs>
                <a:gs pos="100000">
                  <a:srgbClr val="00B050">
                    <a:alpha val="40000"/>
                  </a:srgbClr>
                </a:gs>
              </a:gsLst>
              <a:lin ang="0" scaled="1"/>
              <a:tileRect/>
            </a:gradFill>
            <a:prstDash val="sysDash"/>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5092" y="5145206"/>
            <a:ext cx="8532000" cy="0"/>
          </a:xfrm>
          <a:prstGeom prst="line">
            <a:avLst/>
          </a:prstGeom>
          <a:ln w="3175">
            <a:gradFill flip="none" rotWithShape="1">
              <a:gsLst>
                <a:gs pos="0">
                  <a:srgbClr val="C00000">
                    <a:alpha val="40000"/>
                  </a:srgbClr>
                </a:gs>
                <a:gs pos="50000">
                  <a:schemeClr val="accent6">
                    <a:lumMod val="75000"/>
                    <a:alpha val="40000"/>
                  </a:schemeClr>
                </a:gs>
                <a:gs pos="100000">
                  <a:srgbClr val="00B050">
                    <a:alpha val="40000"/>
                  </a:srgbClr>
                </a:gs>
              </a:gsLst>
              <a:lin ang="0" scaled="1"/>
              <a:tileRect/>
            </a:gradFill>
            <a:prstDash val="sysDash"/>
            <a:tailEnd type="none" w="sm" len="med"/>
          </a:ln>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935" y="1340069"/>
            <a:ext cx="817592" cy="80404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5557" y="1294197"/>
            <a:ext cx="656898" cy="92731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8321" y="1450428"/>
            <a:ext cx="936146" cy="646386"/>
          </a:xfrm>
          <a:prstGeom prst="rect">
            <a:avLst/>
          </a:prstGeom>
        </p:spPr>
      </p:pic>
    </p:spTree>
    <p:extLst>
      <p:ext uri="{BB962C8B-B14F-4D97-AF65-F5344CB8AC3E}">
        <p14:creationId xmlns:p14="http://schemas.microsoft.com/office/powerpoint/2010/main" val="156859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BCD939F2-7D80-463E-873B-36AB66A3E2B5}"/>
                                            </p:graphicEl>
                                          </p:spTgt>
                                        </p:tgtEl>
                                        <p:attrNameLst>
                                          <p:attrName>style.visibility</p:attrName>
                                        </p:attrNameLst>
                                      </p:cBhvr>
                                      <p:to>
                                        <p:strVal val="visible"/>
                                      </p:to>
                                    </p:set>
                                    <p:animEffect transition="in" filter="fade">
                                      <p:cBhvr>
                                        <p:cTn id="7" dur="500"/>
                                        <p:tgtEl>
                                          <p:spTgt spid="3">
                                            <p:graphicEl>
                                              <a:dgm id="{BCD939F2-7D80-463E-873B-36AB66A3E2B5}"/>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graphicEl>
                                              <a:dgm id="{2283F370-3D88-4117-BE0D-603845834BE0}"/>
                                            </p:graphicEl>
                                          </p:spTgt>
                                        </p:tgtEl>
                                        <p:attrNameLst>
                                          <p:attrName>style.visibility</p:attrName>
                                        </p:attrNameLst>
                                      </p:cBhvr>
                                      <p:to>
                                        <p:strVal val="visible"/>
                                      </p:to>
                                    </p:set>
                                    <p:animEffect transition="in" filter="fade">
                                      <p:cBhvr>
                                        <p:cTn id="13" dur="500"/>
                                        <p:tgtEl>
                                          <p:spTgt spid="3">
                                            <p:graphicEl>
                                              <a:dgm id="{2283F370-3D88-4117-BE0D-603845834BE0}"/>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graphicEl>
                                              <a:dgm id="{FDFEDA03-2310-4B1F-9C77-71A55C7554EF}"/>
                                            </p:graphicEl>
                                          </p:spTgt>
                                        </p:tgtEl>
                                        <p:attrNameLst>
                                          <p:attrName>style.visibility</p:attrName>
                                        </p:attrNameLst>
                                      </p:cBhvr>
                                      <p:to>
                                        <p:strVal val="visible"/>
                                      </p:to>
                                    </p:set>
                                    <p:animEffect transition="in" filter="fade">
                                      <p:cBhvr>
                                        <p:cTn id="16" dur="500"/>
                                        <p:tgtEl>
                                          <p:spTgt spid="3">
                                            <p:graphicEl>
                                              <a:dgm id="{FDFEDA03-2310-4B1F-9C77-71A55C7554EF}"/>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graphicEl>
                                              <a:dgm id="{FD8DBAE1-8156-4AAE-8ABA-F44F679A0ECC}"/>
                                            </p:graphicEl>
                                          </p:spTgt>
                                        </p:tgtEl>
                                        <p:attrNameLst>
                                          <p:attrName>style.visibility</p:attrName>
                                        </p:attrNameLst>
                                      </p:cBhvr>
                                      <p:to>
                                        <p:strVal val="visible"/>
                                      </p:to>
                                    </p:set>
                                    <p:animEffect transition="in" filter="fade">
                                      <p:cBhvr>
                                        <p:cTn id="19" dur="500"/>
                                        <p:tgtEl>
                                          <p:spTgt spid="3">
                                            <p:graphicEl>
                                              <a:dgm id="{FD8DBAE1-8156-4AAE-8ABA-F44F679A0ECC}"/>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graphicEl>
                                              <a:dgm id="{57A2932D-0572-4A53-B2C5-5BB84881B463}"/>
                                            </p:graphicEl>
                                          </p:spTgt>
                                        </p:tgtEl>
                                        <p:attrNameLst>
                                          <p:attrName>style.visibility</p:attrName>
                                        </p:attrNameLst>
                                      </p:cBhvr>
                                      <p:to>
                                        <p:strVal val="visible"/>
                                      </p:to>
                                    </p:set>
                                    <p:animEffect transition="in" filter="fade">
                                      <p:cBhvr>
                                        <p:cTn id="22" dur="500"/>
                                        <p:tgtEl>
                                          <p:spTgt spid="3">
                                            <p:graphicEl>
                                              <a:dgm id="{57A2932D-0572-4A53-B2C5-5BB84881B463}"/>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graphicEl>
                                              <a:dgm id="{30D99FA7-F013-4364-8077-974C8B226774}"/>
                                            </p:graphicEl>
                                          </p:spTgt>
                                        </p:tgtEl>
                                        <p:attrNameLst>
                                          <p:attrName>style.visibility</p:attrName>
                                        </p:attrNameLst>
                                      </p:cBhvr>
                                      <p:to>
                                        <p:strVal val="visible"/>
                                      </p:to>
                                    </p:set>
                                    <p:animEffect transition="in" filter="fade">
                                      <p:cBhvr>
                                        <p:cTn id="25" dur="500"/>
                                        <p:tgtEl>
                                          <p:spTgt spid="3">
                                            <p:graphicEl>
                                              <a:dgm id="{30D99FA7-F013-4364-8077-974C8B226774}"/>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graphicEl>
                                              <a:dgm id="{72AC9DDD-BB10-4467-9571-10C5E44AC950}"/>
                                            </p:graphicEl>
                                          </p:spTgt>
                                        </p:tgtEl>
                                        <p:attrNameLst>
                                          <p:attrName>style.visibility</p:attrName>
                                        </p:attrNameLst>
                                      </p:cBhvr>
                                      <p:to>
                                        <p:strVal val="visible"/>
                                      </p:to>
                                    </p:set>
                                    <p:animEffect transition="in" filter="fade">
                                      <p:cBhvr>
                                        <p:cTn id="28" dur="500"/>
                                        <p:tgtEl>
                                          <p:spTgt spid="3">
                                            <p:graphicEl>
                                              <a:dgm id="{72AC9DDD-BB10-4467-9571-10C5E44AC95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E19A9CC0-4F28-40CE-B9CF-2AD4130C6A96}"/>
                                            </p:graphicEl>
                                          </p:spTgt>
                                        </p:tgtEl>
                                        <p:attrNameLst>
                                          <p:attrName>style.visibility</p:attrName>
                                        </p:attrNameLst>
                                      </p:cBhvr>
                                      <p:to>
                                        <p:strVal val="visible"/>
                                      </p:to>
                                    </p:set>
                                    <p:animEffect transition="in" filter="fade">
                                      <p:cBhvr>
                                        <p:cTn id="31" dur="500"/>
                                        <p:tgtEl>
                                          <p:spTgt spid="3">
                                            <p:graphicEl>
                                              <a:dgm id="{E19A9CC0-4F28-40CE-B9CF-2AD4130C6A96}"/>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93468799-15B3-4CE6-BF2D-1EB8BF630B22}"/>
                                            </p:graphicEl>
                                          </p:spTgt>
                                        </p:tgtEl>
                                        <p:attrNameLst>
                                          <p:attrName>style.visibility</p:attrName>
                                        </p:attrNameLst>
                                      </p:cBhvr>
                                      <p:to>
                                        <p:strVal val="visible"/>
                                      </p:to>
                                    </p:set>
                                    <p:animEffect transition="in" filter="fade">
                                      <p:cBhvr>
                                        <p:cTn id="34" dur="500"/>
                                        <p:tgtEl>
                                          <p:spTgt spid="3">
                                            <p:graphicEl>
                                              <a:dgm id="{93468799-15B3-4CE6-BF2D-1EB8BF630B22}"/>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graphicEl>
                                              <a:dgm id="{7816F4F9-90DD-468F-A523-4190CBDD9E8B}"/>
                                            </p:graphicEl>
                                          </p:spTgt>
                                        </p:tgtEl>
                                        <p:attrNameLst>
                                          <p:attrName>style.visibility</p:attrName>
                                        </p:attrNameLst>
                                      </p:cBhvr>
                                      <p:to>
                                        <p:strVal val="visible"/>
                                      </p:to>
                                    </p:set>
                                    <p:animEffect transition="in" filter="fade">
                                      <p:cBhvr>
                                        <p:cTn id="37" dur="500"/>
                                        <p:tgtEl>
                                          <p:spTgt spid="3">
                                            <p:graphicEl>
                                              <a:dgm id="{7816F4F9-90DD-468F-A523-4190CBDD9E8B}"/>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graphicEl>
                                              <a:dgm id="{2E1CB003-E997-4340-ADEE-B5080707FD95}"/>
                                            </p:graphicEl>
                                          </p:spTgt>
                                        </p:tgtEl>
                                        <p:attrNameLst>
                                          <p:attrName>style.visibility</p:attrName>
                                        </p:attrNameLst>
                                      </p:cBhvr>
                                      <p:to>
                                        <p:strVal val="visible"/>
                                      </p:to>
                                    </p:set>
                                    <p:animEffect transition="in" filter="fade">
                                      <p:cBhvr>
                                        <p:cTn id="40" dur="500"/>
                                        <p:tgtEl>
                                          <p:spTgt spid="3">
                                            <p:graphicEl>
                                              <a:dgm id="{2E1CB003-E997-4340-ADEE-B5080707FD95}"/>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graphicEl>
                                              <a:dgm id="{2C30FCCA-6BD0-4675-902A-33F1C7652F60}"/>
                                            </p:graphicEl>
                                          </p:spTgt>
                                        </p:tgtEl>
                                        <p:attrNameLst>
                                          <p:attrName>style.visibility</p:attrName>
                                        </p:attrNameLst>
                                      </p:cBhvr>
                                      <p:to>
                                        <p:strVal val="visible"/>
                                      </p:to>
                                    </p:set>
                                    <p:animEffect transition="in" filter="fade">
                                      <p:cBhvr>
                                        <p:cTn id="43" dur="500"/>
                                        <p:tgtEl>
                                          <p:spTgt spid="3">
                                            <p:graphicEl>
                                              <a:dgm id="{2C30FCCA-6BD0-4675-902A-33F1C7652F60}"/>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graphicEl>
                                              <a:dgm id="{36A501ED-BEDF-4DB9-B8FF-040CB3B9D4BB}"/>
                                            </p:graphicEl>
                                          </p:spTgt>
                                        </p:tgtEl>
                                        <p:attrNameLst>
                                          <p:attrName>style.visibility</p:attrName>
                                        </p:attrNameLst>
                                      </p:cBhvr>
                                      <p:to>
                                        <p:strVal val="visible"/>
                                      </p:to>
                                    </p:set>
                                    <p:animEffect transition="in" filter="fade">
                                      <p:cBhvr>
                                        <p:cTn id="46" dur="500"/>
                                        <p:tgtEl>
                                          <p:spTgt spid="3">
                                            <p:graphicEl>
                                              <a:dgm id="{36A501ED-BEDF-4DB9-B8FF-040CB3B9D4BB}"/>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graphicEl>
                                              <a:dgm id="{A424603E-1712-4412-8706-786D0126FC48}"/>
                                            </p:graphicEl>
                                          </p:spTgt>
                                        </p:tgtEl>
                                        <p:attrNameLst>
                                          <p:attrName>style.visibility</p:attrName>
                                        </p:attrNameLst>
                                      </p:cBhvr>
                                      <p:to>
                                        <p:strVal val="visible"/>
                                      </p:to>
                                    </p:set>
                                    <p:animEffect transition="in" filter="fade">
                                      <p:cBhvr>
                                        <p:cTn id="49" dur="500"/>
                                        <p:tgtEl>
                                          <p:spTgt spid="3">
                                            <p:graphicEl>
                                              <a:dgm id="{A424603E-1712-4412-8706-786D0126FC48}"/>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graphicEl>
                                              <a:dgm id="{4C7AC358-4D64-4AA4-963D-7ACA28C89276}"/>
                                            </p:graphicEl>
                                          </p:spTgt>
                                        </p:tgtEl>
                                        <p:attrNameLst>
                                          <p:attrName>style.visibility</p:attrName>
                                        </p:attrNameLst>
                                      </p:cBhvr>
                                      <p:to>
                                        <p:strVal val="visible"/>
                                      </p:to>
                                    </p:set>
                                    <p:animEffect transition="in" filter="fade">
                                      <p:cBhvr>
                                        <p:cTn id="52" dur="500"/>
                                        <p:tgtEl>
                                          <p:spTgt spid="3">
                                            <p:graphicEl>
                                              <a:dgm id="{4C7AC358-4D64-4AA4-963D-7ACA28C8927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graphicEl>
                                              <a:dgm id="{992408E7-387C-47F3-BF09-41853020C53D}"/>
                                            </p:graphicEl>
                                          </p:spTgt>
                                        </p:tgtEl>
                                        <p:attrNameLst>
                                          <p:attrName>style.visibility</p:attrName>
                                        </p:attrNameLst>
                                      </p:cBhvr>
                                      <p:to>
                                        <p:strVal val="visible"/>
                                      </p:to>
                                    </p:set>
                                    <p:animEffect transition="in" filter="fade">
                                      <p:cBhvr>
                                        <p:cTn id="55" dur="500"/>
                                        <p:tgtEl>
                                          <p:spTgt spid="3">
                                            <p:graphicEl>
                                              <a:dgm id="{992408E7-387C-47F3-BF09-41853020C53D}"/>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graphicEl>
                                              <a:dgm id="{0B8990E1-1AC4-40D2-B5A3-1F4AF33F261D}"/>
                                            </p:graphicEl>
                                          </p:spTgt>
                                        </p:tgtEl>
                                        <p:attrNameLst>
                                          <p:attrName>style.visibility</p:attrName>
                                        </p:attrNameLst>
                                      </p:cBhvr>
                                      <p:to>
                                        <p:strVal val="visible"/>
                                      </p:to>
                                    </p:set>
                                    <p:animEffect transition="in" filter="fade">
                                      <p:cBhvr>
                                        <p:cTn id="58" dur="500"/>
                                        <p:tgtEl>
                                          <p:spTgt spid="3">
                                            <p:graphicEl>
                                              <a:dgm id="{0B8990E1-1AC4-40D2-B5A3-1F4AF33F261D}"/>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graphicEl>
                                              <a:dgm id="{E250AF39-1EF1-4193-9EA5-BF113CAF625F}"/>
                                            </p:graphicEl>
                                          </p:spTgt>
                                        </p:tgtEl>
                                        <p:attrNameLst>
                                          <p:attrName>style.visibility</p:attrName>
                                        </p:attrNameLst>
                                      </p:cBhvr>
                                      <p:to>
                                        <p:strVal val="visible"/>
                                      </p:to>
                                    </p:set>
                                    <p:animEffect transition="in" filter="fade">
                                      <p:cBhvr>
                                        <p:cTn id="63" dur="500"/>
                                        <p:tgtEl>
                                          <p:spTgt spid="3">
                                            <p:graphicEl>
                                              <a:dgm id="{E250AF39-1EF1-4193-9EA5-BF113CAF625F}"/>
                                            </p:graphic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
                                            <p:graphicEl>
                                              <a:dgm id="{B77E499A-FA31-4C04-B6FC-B530F1508581}"/>
                                            </p:graphicEl>
                                          </p:spTgt>
                                        </p:tgtEl>
                                        <p:attrNameLst>
                                          <p:attrName>style.visibility</p:attrName>
                                        </p:attrNameLst>
                                      </p:cBhvr>
                                      <p:to>
                                        <p:strVal val="visible"/>
                                      </p:to>
                                    </p:set>
                                    <p:animEffect transition="in" filter="fade">
                                      <p:cBhvr>
                                        <p:cTn id="69" dur="500"/>
                                        <p:tgtEl>
                                          <p:spTgt spid="3">
                                            <p:graphicEl>
                                              <a:dgm id="{B77E499A-FA31-4C04-B6FC-B530F1508581}"/>
                                            </p:graphic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
                                            <p:graphicEl>
                                              <a:dgm id="{52E84C1E-957F-40BF-8AC0-447030F6C6CB}"/>
                                            </p:graphicEl>
                                          </p:spTgt>
                                        </p:tgtEl>
                                        <p:attrNameLst>
                                          <p:attrName>style.visibility</p:attrName>
                                        </p:attrNameLst>
                                      </p:cBhvr>
                                      <p:to>
                                        <p:strVal val="visible"/>
                                      </p:to>
                                    </p:set>
                                    <p:animEffect transition="in" filter="fade">
                                      <p:cBhvr>
                                        <p:cTn id="72" dur="500"/>
                                        <p:tgtEl>
                                          <p:spTgt spid="3">
                                            <p:graphicEl>
                                              <a:dgm id="{52E84C1E-957F-40BF-8AC0-447030F6C6CB}"/>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
                                            <p:graphicEl>
                                              <a:dgm id="{4BBC2E19-4F74-4FCB-8763-A97B488D965D}"/>
                                            </p:graphicEl>
                                          </p:spTgt>
                                        </p:tgtEl>
                                        <p:attrNameLst>
                                          <p:attrName>style.visibility</p:attrName>
                                        </p:attrNameLst>
                                      </p:cBhvr>
                                      <p:to>
                                        <p:strVal val="visible"/>
                                      </p:to>
                                    </p:set>
                                    <p:animEffect transition="in" filter="fade">
                                      <p:cBhvr>
                                        <p:cTn id="75" dur="500"/>
                                        <p:tgtEl>
                                          <p:spTgt spid="3">
                                            <p:graphicEl>
                                              <a:dgm id="{4BBC2E19-4F74-4FCB-8763-A97B488D965D}"/>
                                            </p:graphic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
                                            <p:graphicEl>
                                              <a:dgm id="{9FB6E4BE-BA49-4CB6-81D0-53CF96DDB94A}"/>
                                            </p:graphicEl>
                                          </p:spTgt>
                                        </p:tgtEl>
                                        <p:attrNameLst>
                                          <p:attrName>style.visibility</p:attrName>
                                        </p:attrNameLst>
                                      </p:cBhvr>
                                      <p:to>
                                        <p:strVal val="visible"/>
                                      </p:to>
                                    </p:set>
                                    <p:animEffect transition="in" filter="fade">
                                      <p:cBhvr>
                                        <p:cTn id="78" dur="500"/>
                                        <p:tgtEl>
                                          <p:spTgt spid="3">
                                            <p:graphicEl>
                                              <a:dgm id="{9FB6E4BE-BA49-4CB6-81D0-53CF96DDB94A}"/>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
                                            <p:graphicEl>
                                              <a:dgm id="{E2110F01-B028-4271-BC33-57B79A348F08}"/>
                                            </p:graphicEl>
                                          </p:spTgt>
                                        </p:tgtEl>
                                        <p:attrNameLst>
                                          <p:attrName>style.visibility</p:attrName>
                                        </p:attrNameLst>
                                      </p:cBhvr>
                                      <p:to>
                                        <p:strVal val="visible"/>
                                      </p:to>
                                    </p:set>
                                    <p:animEffect transition="in" filter="fade">
                                      <p:cBhvr>
                                        <p:cTn id="81" dur="500"/>
                                        <p:tgtEl>
                                          <p:spTgt spid="3">
                                            <p:graphicEl>
                                              <a:dgm id="{E2110F01-B028-4271-BC33-57B79A348F08}"/>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
                                            <p:graphicEl>
                                              <a:dgm id="{43AA1B69-227D-43FF-8A87-924407A0E319}"/>
                                            </p:graphicEl>
                                          </p:spTgt>
                                        </p:tgtEl>
                                        <p:attrNameLst>
                                          <p:attrName>style.visibility</p:attrName>
                                        </p:attrNameLst>
                                      </p:cBhvr>
                                      <p:to>
                                        <p:strVal val="visible"/>
                                      </p:to>
                                    </p:set>
                                    <p:animEffect transition="in" filter="fade">
                                      <p:cBhvr>
                                        <p:cTn id="84" dur="500"/>
                                        <p:tgtEl>
                                          <p:spTgt spid="3">
                                            <p:graphicEl>
                                              <a:dgm id="{43AA1B69-227D-43FF-8A87-924407A0E319}"/>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
                                            <p:graphicEl>
                                              <a:dgm id="{05631496-1C59-4C5F-A9C2-B6EF07EE9BA4}"/>
                                            </p:graphicEl>
                                          </p:spTgt>
                                        </p:tgtEl>
                                        <p:attrNameLst>
                                          <p:attrName>style.visibility</p:attrName>
                                        </p:attrNameLst>
                                      </p:cBhvr>
                                      <p:to>
                                        <p:strVal val="visible"/>
                                      </p:to>
                                    </p:set>
                                    <p:animEffect transition="in" filter="fade">
                                      <p:cBhvr>
                                        <p:cTn id="87" dur="500"/>
                                        <p:tgtEl>
                                          <p:spTgt spid="3">
                                            <p:graphicEl>
                                              <a:dgm id="{05631496-1C59-4C5F-A9C2-B6EF07EE9BA4}"/>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
                                            <p:graphicEl>
                                              <a:dgm id="{88694E51-59C4-44B6-BC65-842EE27B1735}"/>
                                            </p:graphicEl>
                                          </p:spTgt>
                                        </p:tgtEl>
                                        <p:attrNameLst>
                                          <p:attrName>style.visibility</p:attrName>
                                        </p:attrNameLst>
                                      </p:cBhvr>
                                      <p:to>
                                        <p:strVal val="visible"/>
                                      </p:to>
                                    </p:set>
                                    <p:animEffect transition="in" filter="fade">
                                      <p:cBhvr>
                                        <p:cTn id="90" dur="500"/>
                                        <p:tgtEl>
                                          <p:spTgt spid="3">
                                            <p:graphicEl>
                                              <a:dgm id="{88694E51-59C4-44B6-BC65-842EE27B1735}"/>
                                            </p:graphic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
                                            <p:graphicEl>
                                              <a:dgm id="{AFF27703-E41E-42C3-BD11-08803EF9C710}"/>
                                            </p:graphicEl>
                                          </p:spTgt>
                                        </p:tgtEl>
                                        <p:attrNameLst>
                                          <p:attrName>style.visibility</p:attrName>
                                        </p:attrNameLst>
                                      </p:cBhvr>
                                      <p:to>
                                        <p:strVal val="visible"/>
                                      </p:to>
                                    </p:set>
                                    <p:animEffect transition="in" filter="fade">
                                      <p:cBhvr>
                                        <p:cTn id="93" dur="500"/>
                                        <p:tgtEl>
                                          <p:spTgt spid="3">
                                            <p:graphicEl>
                                              <a:dgm id="{AFF27703-E41E-42C3-BD11-08803EF9C710}"/>
                                            </p:graphic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
                                            <p:graphicEl>
                                              <a:dgm id="{4F488CD7-5670-4B83-B236-17419A12A7A9}"/>
                                            </p:graphicEl>
                                          </p:spTgt>
                                        </p:tgtEl>
                                        <p:attrNameLst>
                                          <p:attrName>style.visibility</p:attrName>
                                        </p:attrNameLst>
                                      </p:cBhvr>
                                      <p:to>
                                        <p:strVal val="visible"/>
                                      </p:to>
                                    </p:set>
                                    <p:animEffect transition="in" filter="fade">
                                      <p:cBhvr>
                                        <p:cTn id="96" dur="500"/>
                                        <p:tgtEl>
                                          <p:spTgt spid="3">
                                            <p:graphicEl>
                                              <a:dgm id="{4F488CD7-5670-4B83-B236-17419A12A7A9}"/>
                                            </p:graphic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
                                            <p:graphicEl>
                                              <a:dgm id="{D76FF1CD-FB2E-423E-8DDA-DD998DA8984F}"/>
                                            </p:graphicEl>
                                          </p:spTgt>
                                        </p:tgtEl>
                                        <p:attrNameLst>
                                          <p:attrName>style.visibility</p:attrName>
                                        </p:attrNameLst>
                                      </p:cBhvr>
                                      <p:to>
                                        <p:strVal val="visible"/>
                                      </p:to>
                                    </p:set>
                                    <p:animEffect transition="in" filter="fade">
                                      <p:cBhvr>
                                        <p:cTn id="99" dur="500"/>
                                        <p:tgtEl>
                                          <p:spTgt spid="3">
                                            <p:graphicEl>
                                              <a:dgm id="{D76FF1CD-FB2E-423E-8DDA-DD998DA8984F}"/>
                                            </p:graphic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
                                            <p:graphicEl>
                                              <a:dgm id="{77E59C2C-AC23-40E2-B7ED-7A19590B5B6B}"/>
                                            </p:graphicEl>
                                          </p:spTgt>
                                        </p:tgtEl>
                                        <p:attrNameLst>
                                          <p:attrName>style.visibility</p:attrName>
                                        </p:attrNameLst>
                                      </p:cBhvr>
                                      <p:to>
                                        <p:strVal val="visible"/>
                                      </p:to>
                                    </p:set>
                                    <p:animEffect transition="in" filter="fade">
                                      <p:cBhvr>
                                        <p:cTn id="102" dur="500"/>
                                        <p:tgtEl>
                                          <p:spTgt spid="3">
                                            <p:graphicEl>
                                              <a:dgm id="{77E59C2C-AC23-40E2-B7ED-7A19590B5B6B}"/>
                                            </p:graphic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
                                            <p:graphicEl>
                                              <a:dgm id="{AA4AE79D-8B7F-44B7-A294-5EF63FB05308}"/>
                                            </p:graphicEl>
                                          </p:spTgt>
                                        </p:tgtEl>
                                        <p:attrNameLst>
                                          <p:attrName>style.visibility</p:attrName>
                                        </p:attrNameLst>
                                      </p:cBhvr>
                                      <p:to>
                                        <p:strVal val="visible"/>
                                      </p:to>
                                    </p:set>
                                    <p:animEffect transition="in" filter="fade">
                                      <p:cBhvr>
                                        <p:cTn id="105" dur="500"/>
                                        <p:tgtEl>
                                          <p:spTgt spid="3">
                                            <p:graphicEl>
                                              <a:dgm id="{AA4AE79D-8B7F-44B7-A294-5EF63FB05308}"/>
                                            </p:graphic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
                                            <p:graphicEl>
                                              <a:dgm id="{2447F895-EA24-4032-8439-FB6D99B37280}"/>
                                            </p:graphicEl>
                                          </p:spTgt>
                                        </p:tgtEl>
                                        <p:attrNameLst>
                                          <p:attrName>style.visibility</p:attrName>
                                        </p:attrNameLst>
                                      </p:cBhvr>
                                      <p:to>
                                        <p:strVal val="visible"/>
                                      </p:to>
                                    </p:set>
                                    <p:animEffect transition="in" filter="fade">
                                      <p:cBhvr>
                                        <p:cTn id="108" dur="500"/>
                                        <p:tgtEl>
                                          <p:spTgt spid="3">
                                            <p:graphicEl>
                                              <a:dgm id="{2447F895-EA24-4032-8439-FB6D99B37280}"/>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
                                            <p:graphicEl>
                                              <a:dgm id="{C0391327-6FED-44A8-924A-1AB04F405260}"/>
                                            </p:graphicEl>
                                          </p:spTgt>
                                        </p:tgtEl>
                                        <p:attrNameLst>
                                          <p:attrName>style.visibility</p:attrName>
                                        </p:attrNameLst>
                                      </p:cBhvr>
                                      <p:to>
                                        <p:strVal val="visible"/>
                                      </p:to>
                                    </p:set>
                                    <p:animEffect transition="in" filter="fade">
                                      <p:cBhvr>
                                        <p:cTn id="111" dur="500"/>
                                        <p:tgtEl>
                                          <p:spTgt spid="3">
                                            <p:graphicEl>
                                              <a:dgm id="{C0391327-6FED-44A8-924A-1AB04F405260}"/>
                                            </p:graphic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
                                            <p:graphicEl>
                                              <a:dgm id="{E2533595-11F7-4114-A338-6D8762C703A1}"/>
                                            </p:graphicEl>
                                          </p:spTgt>
                                        </p:tgtEl>
                                        <p:attrNameLst>
                                          <p:attrName>style.visibility</p:attrName>
                                        </p:attrNameLst>
                                      </p:cBhvr>
                                      <p:to>
                                        <p:strVal val="visible"/>
                                      </p:to>
                                    </p:set>
                                    <p:animEffect transition="in" filter="fade">
                                      <p:cBhvr>
                                        <p:cTn id="114" dur="500"/>
                                        <p:tgtEl>
                                          <p:spTgt spid="3">
                                            <p:graphicEl>
                                              <a:dgm id="{E2533595-11F7-4114-A338-6D8762C703A1}"/>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
                                            <p:graphicEl>
                                              <a:dgm id="{29125344-100B-4692-8E82-B231CA250CB3}"/>
                                            </p:graphicEl>
                                          </p:spTgt>
                                        </p:tgtEl>
                                        <p:attrNameLst>
                                          <p:attrName>style.visibility</p:attrName>
                                        </p:attrNameLst>
                                      </p:cBhvr>
                                      <p:to>
                                        <p:strVal val="visible"/>
                                      </p:to>
                                    </p:set>
                                    <p:animEffect transition="in" filter="fade">
                                      <p:cBhvr>
                                        <p:cTn id="119" dur="500"/>
                                        <p:tgtEl>
                                          <p:spTgt spid="3">
                                            <p:graphicEl>
                                              <a:dgm id="{29125344-100B-4692-8E82-B231CA250CB3}"/>
                                            </p:graphicEl>
                                          </p:spTgt>
                                        </p:tgtEl>
                                      </p:cBhvr>
                                    </p:animEffect>
                                  </p:childTnLst>
                                </p:cTn>
                              </p:par>
                              <p:par>
                                <p:cTn id="120" presetID="10" presetClass="entr" presetSubtype="0" fill="hold" nodeType="with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fade">
                                      <p:cBhvr>
                                        <p:cTn id="122" dur="500"/>
                                        <p:tgtEl>
                                          <p:spTgt spid="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
                                            <p:graphicEl>
                                              <a:dgm id="{A4318C6A-C546-4D1E-A8ED-439F0295BC89}"/>
                                            </p:graphicEl>
                                          </p:spTgt>
                                        </p:tgtEl>
                                        <p:attrNameLst>
                                          <p:attrName>style.visibility</p:attrName>
                                        </p:attrNameLst>
                                      </p:cBhvr>
                                      <p:to>
                                        <p:strVal val="visible"/>
                                      </p:to>
                                    </p:set>
                                    <p:animEffect transition="in" filter="fade">
                                      <p:cBhvr>
                                        <p:cTn id="125" dur="500"/>
                                        <p:tgtEl>
                                          <p:spTgt spid="3">
                                            <p:graphicEl>
                                              <a:dgm id="{A4318C6A-C546-4D1E-A8ED-439F0295BC89}"/>
                                            </p:graphic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
                                            <p:graphicEl>
                                              <a:dgm id="{E4363345-3324-4FF9-B6A2-A62F24F2A4F8}"/>
                                            </p:graphicEl>
                                          </p:spTgt>
                                        </p:tgtEl>
                                        <p:attrNameLst>
                                          <p:attrName>style.visibility</p:attrName>
                                        </p:attrNameLst>
                                      </p:cBhvr>
                                      <p:to>
                                        <p:strVal val="visible"/>
                                      </p:to>
                                    </p:set>
                                    <p:animEffect transition="in" filter="fade">
                                      <p:cBhvr>
                                        <p:cTn id="128" dur="500"/>
                                        <p:tgtEl>
                                          <p:spTgt spid="3">
                                            <p:graphicEl>
                                              <a:dgm id="{E4363345-3324-4FF9-B6A2-A62F24F2A4F8}"/>
                                            </p:graphicEl>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
                                            <p:graphicEl>
                                              <a:dgm id="{EAAD4311-50FD-4A6E-8DB8-924751198FDE}"/>
                                            </p:graphicEl>
                                          </p:spTgt>
                                        </p:tgtEl>
                                        <p:attrNameLst>
                                          <p:attrName>style.visibility</p:attrName>
                                        </p:attrNameLst>
                                      </p:cBhvr>
                                      <p:to>
                                        <p:strVal val="visible"/>
                                      </p:to>
                                    </p:set>
                                    <p:animEffect transition="in" filter="fade">
                                      <p:cBhvr>
                                        <p:cTn id="131" dur="500"/>
                                        <p:tgtEl>
                                          <p:spTgt spid="3">
                                            <p:graphicEl>
                                              <a:dgm id="{EAAD4311-50FD-4A6E-8DB8-924751198FDE}"/>
                                            </p:graphicEl>
                                          </p:spTgt>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
                                            <p:graphicEl>
                                              <a:dgm id="{A2832B9B-4517-4CA5-81CD-5A6E80A5CFB5}"/>
                                            </p:graphicEl>
                                          </p:spTgt>
                                        </p:tgtEl>
                                        <p:attrNameLst>
                                          <p:attrName>style.visibility</p:attrName>
                                        </p:attrNameLst>
                                      </p:cBhvr>
                                      <p:to>
                                        <p:strVal val="visible"/>
                                      </p:to>
                                    </p:set>
                                    <p:animEffect transition="in" filter="fade">
                                      <p:cBhvr>
                                        <p:cTn id="134" dur="500"/>
                                        <p:tgtEl>
                                          <p:spTgt spid="3">
                                            <p:graphicEl>
                                              <a:dgm id="{A2832B9B-4517-4CA5-81CD-5A6E80A5CFB5}"/>
                                            </p:graphicEl>
                                          </p:spTgt>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
                                            <p:graphicEl>
                                              <a:dgm id="{95D6D2B1-5BC4-4C42-B0F2-C2E03B63E660}"/>
                                            </p:graphicEl>
                                          </p:spTgt>
                                        </p:tgtEl>
                                        <p:attrNameLst>
                                          <p:attrName>style.visibility</p:attrName>
                                        </p:attrNameLst>
                                      </p:cBhvr>
                                      <p:to>
                                        <p:strVal val="visible"/>
                                      </p:to>
                                    </p:set>
                                    <p:animEffect transition="in" filter="fade">
                                      <p:cBhvr>
                                        <p:cTn id="137" dur="500"/>
                                        <p:tgtEl>
                                          <p:spTgt spid="3">
                                            <p:graphicEl>
                                              <a:dgm id="{95D6D2B1-5BC4-4C42-B0F2-C2E03B63E660}"/>
                                            </p:graphicEl>
                                          </p:spTgt>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
                                            <p:graphicEl>
                                              <a:dgm id="{B47AFEF6-1168-4A7A-A050-F605C7CAE5B1}"/>
                                            </p:graphicEl>
                                          </p:spTgt>
                                        </p:tgtEl>
                                        <p:attrNameLst>
                                          <p:attrName>style.visibility</p:attrName>
                                        </p:attrNameLst>
                                      </p:cBhvr>
                                      <p:to>
                                        <p:strVal val="visible"/>
                                      </p:to>
                                    </p:set>
                                    <p:animEffect transition="in" filter="fade">
                                      <p:cBhvr>
                                        <p:cTn id="140" dur="500"/>
                                        <p:tgtEl>
                                          <p:spTgt spid="3">
                                            <p:graphicEl>
                                              <a:dgm id="{B47AFEF6-1168-4A7A-A050-F605C7CAE5B1}"/>
                                            </p:graphicEl>
                                          </p:spTgt>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
                                            <p:graphicEl>
                                              <a:dgm id="{2ABEB61B-7543-4B25-BDF7-035D9AF492CA}"/>
                                            </p:graphicEl>
                                          </p:spTgt>
                                        </p:tgtEl>
                                        <p:attrNameLst>
                                          <p:attrName>style.visibility</p:attrName>
                                        </p:attrNameLst>
                                      </p:cBhvr>
                                      <p:to>
                                        <p:strVal val="visible"/>
                                      </p:to>
                                    </p:set>
                                    <p:animEffect transition="in" filter="fade">
                                      <p:cBhvr>
                                        <p:cTn id="143" dur="500"/>
                                        <p:tgtEl>
                                          <p:spTgt spid="3">
                                            <p:graphicEl>
                                              <a:dgm id="{2ABEB61B-7543-4B25-BDF7-035D9AF492CA}"/>
                                            </p:graphicEl>
                                          </p:spTgt>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
                                            <p:graphicEl>
                                              <a:dgm id="{01824F79-A20B-4F79-9435-EA23EAE0EA8D}"/>
                                            </p:graphicEl>
                                          </p:spTgt>
                                        </p:tgtEl>
                                        <p:attrNameLst>
                                          <p:attrName>style.visibility</p:attrName>
                                        </p:attrNameLst>
                                      </p:cBhvr>
                                      <p:to>
                                        <p:strVal val="visible"/>
                                      </p:to>
                                    </p:set>
                                    <p:animEffect transition="in" filter="fade">
                                      <p:cBhvr>
                                        <p:cTn id="146" dur="500"/>
                                        <p:tgtEl>
                                          <p:spTgt spid="3">
                                            <p:graphicEl>
                                              <a:dgm id="{01824F79-A20B-4F79-9435-EA23EAE0EA8D}"/>
                                            </p:graphicEl>
                                          </p:spTgt>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
                                            <p:graphicEl>
                                              <a:dgm id="{B45C711E-2C4E-4F6C-B971-4B296FD0752C}"/>
                                            </p:graphicEl>
                                          </p:spTgt>
                                        </p:tgtEl>
                                        <p:attrNameLst>
                                          <p:attrName>style.visibility</p:attrName>
                                        </p:attrNameLst>
                                      </p:cBhvr>
                                      <p:to>
                                        <p:strVal val="visible"/>
                                      </p:to>
                                    </p:set>
                                    <p:animEffect transition="in" filter="fade">
                                      <p:cBhvr>
                                        <p:cTn id="149" dur="500"/>
                                        <p:tgtEl>
                                          <p:spTgt spid="3">
                                            <p:graphicEl>
                                              <a:dgm id="{B45C711E-2C4E-4F6C-B971-4B296FD0752C}"/>
                                            </p:graphicEl>
                                          </p:spTgt>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
                                            <p:graphicEl>
                                              <a:dgm id="{C7283FC6-481E-47F2-AA5E-F3260EF7EDAB}"/>
                                            </p:graphicEl>
                                          </p:spTgt>
                                        </p:tgtEl>
                                        <p:attrNameLst>
                                          <p:attrName>style.visibility</p:attrName>
                                        </p:attrNameLst>
                                      </p:cBhvr>
                                      <p:to>
                                        <p:strVal val="visible"/>
                                      </p:to>
                                    </p:set>
                                    <p:animEffect transition="in" filter="fade">
                                      <p:cBhvr>
                                        <p:cTn id="152" dur="500"/>
                                        <p:tgtEl>
                                          <p:spTgt spid="3">
                                            <p:graphicEl>
                                              <a:dgm id="{C7283FC6-481E-47F2-AA5E-F3260EF7EDAB}"/>
                                            </p:graphicEl>
                                          </p:spTgt>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
                                            <p:graphicEl>
                                              <a:dgm id="{46E2A773-0AD6-4226-A11D-6903FAF27CDD}"/>
                                            </p:graphicEl>
                                          </p:spTgt>
                                        </p:tgtEl>
                                        <p:attrNameLst>
                                          <p:attrName>style.visibility</p:attrName>
                                        </p:attrNameLst>
                                      </p:cBhvr>
                                      <p:to>
                                        <p:strVal val="visible"/>
                                      </p:to>
                                    </p:set>
                                    <p:animEffect transition="in" filter="fade">
                                      <p:cBhvr>
                                        <p:cTn id="155" dur="500"/>
                                        <p:tgtEl>
                                          <p:spTgt spid="3">
                                            <p:graphicEl>
                                              <a:dgm id="{46E2A773-0AD6-4226-A11D-6903FAF27CDD}"/>
                                            </p:graphicEl>
                                          </p:spTgt>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
                                            <p:graphicEl>
                                              <a:dgm id="{C8DDD488-A566-406A-93AB-F06E51C68492}"/>
                                            </p:graphicEl>
                                          </p:spTgt>
                                        </p:tgtEl>
                                        <p:attrNameLst>
                                          <p:attrName>style.visibility</p:attrName>
                                        </p:attrNameLst>
                                      </p:cBhvr>
                                      <p:to>
                                        <p:strVal val="visible"/>
                                      </p:to>
                                    </p:set>
                                    <p:animEffect transition="in" filter="fade">
                                      <p:cBhvr>
                                        <p:cTn id="158" dur="500"/>
                                        <p:tgtEl>
                                          <p:spTgt spid="3">
                                            <p:graphicEl>
                                              <a:dgm id="{C8DDD488-A566-406A-93AB-F06E51C68492}"/>
                                            </p:graphicEl>
                                          </p:spTgt>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
                                            <p:graphicEl>
                                              <a:dgm id="{E67FACF4-3517-4C10-A020-AD49D46DEBAF}"/>
                                            </p:graphicEl>
                                          </p:spTgt>
                                        </p:tgtEl>
                                        <p:attrNameLst>
                                          <p:attrName>style.visibility</p:attrName>
                                        </p:attrNameLst>
                                      </p:cBhvr>
                                      <p:to>
                                        <p:strVal val="visible"/>
                                      </p:to>
                                    </p:set>
                                    <p:animEffect transition="in" filter="fade">
                                      <p:cBhvr>
                                        <p:cTn id="161" dur="500"/>
                                        <p:tgtEl>
                                          <p:spTgt spid="3">
                                            <p:graphicEl>
                                              <a:dgm id="{E67FACF4-3517-4C10-A020-AD49D46DEBAF}"/>
                                            </p:graphicEl>
                                          </p:spTgt>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
                                            <p:graphicEl>
                                              <a:dgm id="{5454D8D6-A0C8-437E-AFC6-4DCCFCF4B9D7}"/>
                                            </p:graphicEl>
                                          </p:spTgt>
                                        </p:tgtEl>
                                        <p:attrNameLst>
                                          <p:attrName>style.visibility</p:attrName>
                                        </p:attrNameLst>
                                      </p:cBhvr>
                                      <p:to>
                                        <p:strVal val="visible"/>
                                      </p:to>
                                    </p:set>
                                    <p:animEffect transition="in" filter="fade">
                                      <p:cBhvr>
                                        <p:cTn id="164" dur="500"/>
                                        <p:tgtEl>
                                          <p:spTgt spid="3">
                                            <p:graphicEl>
                                              <a:dgm id="{5454D8D6-A0C8-437E-AFC6-4DCCFCF4B9D7}"/>
                                            </p:graphicEl>
                                          </p:spTgt>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3">
                                            <p:graphicEl>
                                              <a:dgm id="{0AF5DD7B-E8AE-4418-BC65-AB65856DFA89}"/>
                                            </p:graphicEl>
                                          </p:spTgt>
                                        </p:tgtEl>
                                        <p:attrNameLst>
                                          <p:attrName>style.visibility</p:attrName>
                                        </p:attrNameLst>
                                      </p:cBhvr>
                                      <p:to>
                                        <p:strVal val="visible"/>
                                      </p:to>
                                    </p:set>
                                    <p:animEffect transition="in" filter="fade">
                                      <p:cBhvr>
                                        <p:cTn id="167" dur="500"/>
                                        <p:tgtEl>
                                          <p:spTgt spid="3">
                                            <p:graphicEl>
                                              <a:dgm id="{0AF5DD7B-E8AE-4418-BC65-AB65856DFA89}"/>
                                            </p:graphicEl>
                                          </p:spTgt>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3">
                                            <p:graphicEl>
                                              <a:dgm id="{24706863-87FA-4FDF-9044-C7D8B422B572}"/>
                                            </p:graphicEl>
                                          </p:spTgt>
                                        </p:tgtEl>
                                        <p:attrNameLst>
                                          <p:attrName>style.visibility</p:attrName>
                                        </p:attrNameLst>
                                      </p:cBhvr>
                                      <p:to>
                                        <p:strVal val="visible"/>
                                      </p:to>
                                    </p:set>
                                    <p:animEffect transition="in" filter="fade">
                                      <p:cBhvr>
                                        <p:cTn id="170" dur="500"/>
                                        <p:tgtEl>
                                          <p:spTgt spid="3">
                                            <p:graphicEl>
                                              <a:dgm id="{24706863-87FA-4FDF-9044-C7D8B422B572}"/>
                                            </p:graphicEl>
                                          </p:spTgt>
                                        </p:tgtEl>
                                      </p:cBhvr>
                                    </p:animEffect>
                                  </p:childTnLst>
                                </p:cTn>
                              </p:par>
                            </p:childTnLst>
                          </p:cTn>
                        </p:par>
                        <p:par>
                          <p:cTn id="171" fill="hold">
                            <p:stCondLst>
                              <p:cond delay="500"/>
                            </p:stCondLst>
                            <p:childTnLst>
                              <p:par>
                                <p:cTn id="172" presetID="10" presetClass="entr" presetSubtype="0" fill="hold" nodeType="afterEffect">
                                  <p:stCondLst>
                                    <p:cond delay="0"/>
                                  </p:stCondLst>
                                  <p:childTnLst>
                                    <p:set>
                                      <p:cBhvr>
                                        <p:cTn id="173" dur="1" fill="hold">
                                          <p:stCondLst>
                                            <p:cond delay="0"/>
                                          </p:stCondLst>
                                        </p:cTn>
                                        <p:tgtEl>
                                          <p:spTgt spid="5"/>
                                        </p:tgtEl>
                                        <p:attrNameLst>
                                          <p:attrName>style.visibility</p:attrName>
                                        </p:attrNameLst>
                                      </p:cBhvr>
                                      <p:to>
                                        <p:strVal val="visible"/>
                                      </p:to>
                                    </p:set>
                                    <p:animEffect transition="in" filter="fade">
                                      <p:cBhvr>
                                        <p:cTn id="174" dur="500"/>
                                        <p:tgtEl>
                                          <p:spTgt spid="5"/>
                                        </p:tgtEl>
                                      </p:cBhvr>
                                    </p:animEffect>
                                  </p:childTnLst>
                                </p:cTn>
                              </p:par>
                              <p:par>
                                <p:cTn id="175" presetID="10" presetClass="entr" presetSubtype="0" fill="hold" nodeType="withEffect">
                                  <p:stCondLst>
                                    <p:cond delay="0"/>
                                  </p:stCondLst>
                                  <p:childTnLst>
                                    <p:set>
                                      <p:cBhvr>
                                        <p:cTn id="176" dur="1" fill="hold">
                                          <p:stCondLst>
                                            <p:cond delay="0"/>
                                          </p:stCondLst>
                                        </p:cTn>
                                        <p:tgtEl>
                                          <p:spTgt spid="6"/>
                                        </p:tgtEl>
                                        <p:attrNameLst>
                                          <p:attrName>style.visibility</p:attrName>
                                        </p:attrNameLst>
                                      </p:cBhvr>
                                      <p:to>
                                        <p:strVal val="visible"/>
                                      </p:to>
                                    </p:set>
                                    <p:animEffect transition="in" filter="fade">
                                      <p:cBhvr>
                                        <p:cTn id="177" dur="500"/>
                                        <p:tgtEl>
                                          <p:spTgt spid="6"/>
                                        </p:tgtEl>
                                      </p:cBhvr>
                                    </p:animEffect>
                                  </p:childTnLst>
                                </p:cTn>
                              </p:par>
                              <p:par>
                                <p:cTn id="178" presetID="10" presetClass="entr" presetSubtype="0" fill="hold" nodeType="withEffect">
                                  <p:stCondLst>
                                    <p:cond delay="0"/>
                                  </p:stCondLst>
                                  <p:childTnLst>
                                    <p:set>
                                      <p:cBhvr>
                                        <p:cTn id="179" dur="1" fill="hold">
                                          <p:stCondLst>
                                            <p:cond delay="0"/>
                                          </p:stCondLst>
                                        </p:cTn>
                                        <p:tgtEl>
                                          <p:spTgt spid="7"/>
                                        </p:tgtEl>
                                        <p:attrNameLst>
                                          <p:attrName>style.visibility</p:attrName>
                                        </p:attrNameLst>
                                      </p:cBhvr>
                                      <p:to>
                                        <p:strVal val="visible"/>
                                      </p:to>
                                    </p:set>
                                    <p:animEffect transition="in" filter="fade">
                                      <p:cBhvr>
                                        <p:cTn id="180" dur="500"/>
                                        <p:tgtEl>
                                          <p:spTgt spid="7"/>
                                        </p:tgtEl>
                                      </p:cBhvr>
                                    </p:animEffect>
                                  </p:childTnLst>
                                </p:cTn>
                              </p:par>
                              <p:par>
                                <p:cTn id="181" presetID="10" presetClass="entr" presetSubtype="0" fill="hold" nodeType="withEffect">
                                  <p:stCondLst>
                                    <p:cond delay="0"/>
                                  </p:stCondLst>
                                  <p:childTnLst>
                                    <p:set>
                                      <p:cBhvr>
                                        <p:cTn id="182" dur="1" fill="hold">
                                          <p:stCondLst>
                                            <p:cond delay="0"/>
                                          </p:stCondLst>
                                        </p:cTn>
                                        <p:tgtEl>
                                          <p:spTgt spid="8"/>
                                        </p:tgtEl>
                                        <p:attrNameLst>
                                          <p:attrName>style.visibility</p:attrName>
                                        </p:attrNameLst>
                                      </p:cBhvr>
                                      <p:to>
                                        <p:strVal val="visible"/>
                                      </p:to>
                                    </p:set>
                                    <p:animEffect transition="in" filter="fade">
                                      <p:cBhvr>
                                        <p:cTn id="183" dur="500"/>
                                        <p:tgtEl>
                                          <p:spTgt spid="8"/>
                                        </p:tgtEl>
                                      </p:cBhvr>
                                    </p:animEffect>
                                  </p:childTnLst>
                                </p:cTn>
                              </p:par>
                              <p:par>
                                <p:cTn id="184" presetID="10" presetClass="entr" presetSubtype="0" fill="hold" nodeType="withEffect">
                                  <p:stCondLst>
                                    <p:cond delay="0"/>
                                  </p:stCondLst>
                                  <p:childTnLst>
                                    <p:set>
                                      <p:cBhvr>
                                        <p:cTn id="185" dur="1" fill="hold">
                                          <p:stCondLst>
                                            <p:cond delay="0"/>
                                          </p:stCondLst>
                                        </p:cTn>
                                        <p:tgtEl>
                                          <p:spTgt spid="9"/>
                                        </p:tgtEl>
                                        <p:attrNameLst>
                                          <p:attrName>style.visibility</p:attrName>
                                        </p:attrNameLst>
                                      </p:cBhvr>
                                      <p:to>
                                        <p:strVal val="visible"/>
                                      </p:to>
                                    </p:set>
                                    <p:animEffect transition="in" filter="fade">
                                      <p:cBhvr>
                                        <p:cTn id="186" dur="500"/>
                                        <p:tgtEl>
                                          <p:spTgt spid="9"/>
                                        </p:tgtEl>
                                      </p:cBhvr>
                                    </p:animEffect>
                                  </p:childTnLst>
                                </p:cTn>
                              </p:par>
                              <p:par>
                                <p:cTn id="187" presetID="10" presetClass="entr" presetSubtype="0" fill="hold" nodeType="withEffect">
                                  <p:stCondLst>
                                    <p:cond delay="0"/>
                                  </p:stCondLst>
                                  <p:childTnLst>
                                    <p:set>
                                      <p:cBhvr>
                                        <p:cTn id="188" dur="1" fill="hold">
                                          <p:stCondLst>
                                            <p:cond delay="0"/>
                                          </p:stCondLst>
                                        </p:cTn>
                                        <p:tgtEl>
                                          <p:spTgt spid="10"/>
                                        </p:tgtEl>
                                        <p:attrNameLst>
                                          <p:attrName>style.visibility</p:attrName>
                                        </p:attrNameLst>
                                      </p:cBhvr>
                                      <p:to>
                                        <p:strVal val="visible"/>
                                      </p:to>
                                    </p:set>
                                    <p:animEffect transition="in" filter="fade">
                                      <p:cBhvr>
                                        <p:cTn id="18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Download the Original Presentation Here:</a:t>
            </a:r>
            <a:endParaRPr lang="en-US" dirty="0"/>
          </a:p>
        </p:txBody>
      </p:sp>
      <p:sp>
        <p:nvSpPr>
          <p:cNvPr id="3" name="Content Placeholder 2"/>
          <p:cNvSpPr>
            <a:spLocks noGrp="1"/>
          </p:cNvSpPr>
          <p:nvPr>
            <p:ph idx="1"/>
          </p:nvPr>
        </p:nvSpPr>
        <p:spPr/>
        <p:txBody>
          <a:bodyPr/>
          <a:lstStyle/>
          <a:p>
            <a:r>
              <a:rPr lang="en-US" dirty="0" smtClean="0">
                <a:hlinkClick r:id="rId2"/>
              </a:rPr>
              <a:t>http://gdusil.wordpress.com/2013/03/08/finance-and-</a:t>
            </a:r>
            <a:r>
              <a:rPr lang="en-US" dirty="0" err="1" smtClean="0">
                <a:hlinkClick r:id="rId2"/>
              </a:rPr>
              <a:t>ba</a:t>
            </a:r>
            <a:r>
              <a:rPr lang="en-US" dirty="0" smtClean="0">
                <a:hlinkClick r:id="rId2"/>
              </a:rPr>
              <a:t>…ng-security-12/ </a:t>
            </a:r>
            <a:endParaRPr lang="en-US" dirty="0"/>
          </a:p>
        </p:txBody>
      </p:sp>
    </p:spTree>
    <p:extLst>
      <p:ext uri="{BB962C8B-B14F-4D97-AF65-F5344CB8AC3E}">
        <p14:creationId xmlns:p14="http://schemas.microsoft.com/office/powerpoint/2010/main" val="1420190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822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Synopsis - Finance &amp; Banking Security ('12)</a:t>
            </a:r>
            <a:endParaRPr lang="en-US" dirty="0"/>
          </a:p>
        </p:txBody>
      </p:sp>
      <p:sp>
        <p:nvSpPr>
          <p:cNvPr id="5" name="Content Placeholder 4"/>
          <p:cNvSpPr>
            <a:spLocks noGrp="1"/>
          </p:cNvSpPr>
          <p:nvPr>
            <p:ph idx="1"/>
          </p:nvPr>
        </p:nvSpPr>
        <p:spPr/>
        <p:txBody>
          <a:bodyPr/>
          <a:lstStyle/>
          <a:p>
            <a:pPr lvl="1"/>
            <a:r>
              <a:rPr lang="en-US" dirty="0" smtClean="0"/>
              <a:t>Bank managers face complex challenges in balancing security spending against the evolving risks of internet commerce.  The criminal community have managed to change the battlefield in the war on cybercrime, to the extent that the enterprise community have not yet realized. Highly intelligent exploit kits, and trojans seemingly bypass layers of security with ease.  To prepare for these new adversaries, new and advanced levels of protection are needed to facilitate current and future security objectives. Expert Security addresses the need to implement more robust and cost effective levels of expertise, and also helps to bridge the gap to more expensive - and often culturally adverse – cloud-based solutions.  It’s no longer about adding many layers of protection that fits within a security budget – it’s ensuring that the layers that exist are clever enough to mitigate against modern sophisticated attacks.  it is paramount in ensure asset protection.  Network Behavior Analysis are the building blocks of Expert Security, and offers a viable solution for state-of-the-art cyber-attacks.  This presentation was prepared at Cognitive Security to outline some of these threats and how we are protecting banking clients from future modern sophisticated attacks.</a:t>
            </a:r>
            <a:endParaRPr lang="en-US" dirty="0"/>
          </a:p>
        </p:txBody>
      </p:sp>
    </p:spTree>
    <p:extLst>
      <p:ext uri="{BB962C8B-B14F-4D97-AF65-F5344CB8AC3E}">
        <p14:creationId xmlns:p14="http://schemas.microsoft.com/office/powerpoint/2010/main" val="187722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Tags</a:t>
            </a:r>
            <a:endParaRPr lang="en-US" dirty="0"/>
          </a:p>
        </p:txBody>
      </p:sp>
      <p:sp>
        <p:nvSpPr>
          <p:cNvPr id="3" name="Content Placeholder 2"/>
          <p:cNvSpPr>
            <a:spLocks noGrp="1"/>
          </p:cNvSpPr>
          <p:nvPr>
            <p:ph idx="1"/>
          </p:nvPr>
        </p:nvSpPr>
        <p:spPr/>
        <p:txBody>
          <a:bodyPr>
            <a:normAutofit/>
          </a:bodyPr>
          <a:lstStyle/>
          <a:p>
            <a:r>
              <a:rPr lang="en-US" dirty="0"/>
              <a:t>Network Behavior Analysis, NBA, Cyber Attacks, Forensics Analysis, Normal vs. Abnormal Behavior, Anomaly Detection, NetFlow, Incident Response, Security as a Service, SaaS, Managed Security Services, MSS, Monitoring &amp; Management, Advanced Persistent Threats, APT, Zero-Day attacks, </a:t>
            </a:r>
            <a:r>
              <a:rPr lang="en-US" dirty="0" smtClean="0"/>
              <a:t>Zero Day </a:t>
            </a:r>
            <a:r>
              <a:rPr lang="en-US" dirty="0"/>
              <a:t>attacks, </a:t>
            </a:r>
            <a:r>
              <a:rPr lang="en-US" dirty="0" smtClean="0"/>
              <a:t>polymorphic </a:t>
            </a:r>
            <a:r>
              <a:rPr lang="en-US" dirty="0"/>
              <a:t>malware, Modern Sophisticated Attacks, MSA, Non-Signature Detection, Artificial Intelligence, A.I., </a:t>
            </a:r>
            <a:r>
              <a:rPr lang="en-US" dirty="0" smtClean="0"/>
              <a:t>AI, Security </a:t>
            </a:r>
            <a:r>
              <a:rPr lang="en-US" dirty="0"/>
              <a:t>Innovation, Mobile security, Cognitive Security, Cognitive Analyst, Forensics </a:t>
            </a:r>
            <a:r>
              <a:rPr lang="en-US" dirty="0" smtClean="0"/>
              <a:t>analysis, Gabriel Dusil</a:t>
            </a:r>
            <a:endParaRPr lang="en-US" dirty="0"/>
          </a:p>
          <a:p>
            <a:pPr lvl="2"/>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399852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308301" y="2816088"/>
            <a:ext cx="7314669" cy="1296000"/>
          </a:xfrm>
          <a:prstGeom prst="rect">
            <a:avLst/>
          </a:prstGeom>
          <a:gradFill>
            <a:gsLst>
              <a:gs pos="0">
                <a:schemeClr val="accent6">
                  <a:lumMod val="20000"/>
                  <a:lumOff val="80000"/>
                </a:schemeClr>
              </a:gs>
              <a:gs pos="100000">
                <a:schemeClr val="accent6">
                  <a:lumMod val="40000"/>
                  <a:lumOff val="60000"/>
                </a:schemeClr>
              </a:gs>
            </a:gsLst>
            <a:lin ang="5400000" scaled="0"/>
          </a:gradFill>
          <a:effectLst>
            <a:outerShdw blurRad="50800" dist="38100" dir="2700000" algn="tl" rotWithShape="0">
              <a:prstClr val="black">
                <a:alpha val="40000"/>
              </a:prstClr>
            </a:outerShdw>
          </a:effectLst>
        </p:spPr>
        <p:txBody>
          <a:bodyPr wrap="square" rtlCol="0" anchor="ctr">
            <a:noAutofit/>
          </a:bodyPr>
          <a:lstStyle/>
          <a:p>
            <a:pPr marL="0" algn="ctr">
              <a:buNone/>
            </a:pPr>
            <a:endParaRPr lang="en-US" sz="2000" b="1" dirty="0" smtClean="0">
              <a:latin typeface="Arial Unicode MS" pitchFamily="34" charset="-128"/>
            </a:endParaRPr>
          </a:p>
        </p:txBody>
      </p:sp>
      <p:sp>
        <p:nvSpPr>
          <p:cNvPr id="30" name="Rectangle 29"/>
          <p:cNvSpPr/>
          <p:nvPr/>
        </p:nvSpPr>
        <p:spPr>
          <a:xfrm>
            <a:off x="2308301" y="4358454"/>
            <a:ext cx="7314669" cy="1296000"/>
          </a:xfrm>
          <a:prstGeom prst="rect">
            <a:avLst/>
          </a:prstGeom>
          <a:gradFill flip="none" rotWithShape="1">
            <a:gsLst>
              <a:gs pos="0">
                <a:srgbClr val="EECFCE"/>
              </a:gs>
              <a:gs pos="100000">
                <a:srgbClr val="F7EAE9"/>
              </a:gs>
            </a:gsLst>
            <a:lin ang="16200000" scaled="1"/>
            <a:tileRect/>
          </a:gradFill>
          <a:effectLst>
            <a:outerShdw blurRad="50800" dist="38100" dir="2700000" algn="tl" rotWithShape="0">
              <a:prstClr val="black">
                <a:alpha val="40000"/>
              </a:prstClr>
            </a:outerShdw>
          </a:effectLst>
        </p:spPr>
        <p:txBody>
          <a:bodyPr wrap="square" rtlCol="0" anchor="ctr">
            <a:noAutofit/>
          </a:bodyPr>
          <a:lstStyle/>
          <a:p>
            <a:pPr marL="0" algn="ctr">
              <a:buNone/>
            </a:pPr>
            <a:endParaRPr lang="en-US" sz="2000" b="1" dirty="0" smtClean="0">
              <a:latin typeface="Arial Unicode MS" pitchFamily="34" charset="-128"/>
            </a:endParaRPr>
          </a:p>
        </p:txBody>
      </p:sp>
      <p:sp>
        <p:nvSpPr>
          <p:cNvPr id="5" name="Rectangle 4"/>
          <p:cNvSpPr/>
          <p:nvPr/>
        </p:nvSpPr>
        <p:spPr>
          <a:xfrm>
            <a:off x="2308301" y="1253307"/>
            <a:ext cx="7314669" cy="1296000"/>
          </a:xfrm>
          <a:prstGeom prst="rect">
            <a:avLst/>
          </a:prstGeom>
          <a:gradFill flip="none" rotWithShape="1">
            <a:gsLst>
              <a:gs pos="0">
                <a:schemeClr val="accent1">
                  <a:lumMod val="20000"/>
                  <a:lumOff val="80000"/>
                </a:schemeClr>
              </a:gs>
              <a:gs pos="100000">
                <a:srgbClr val="E9EFF7"/>
              </a:gs>
            </a:gsLst>
            <a:lin ang="16200000" scaled="1"/>
            <a:tileRect/>
          </a:gradFill>
          <a:effectLst>
            <a:outerShdw blurRad="50800" dist="38100" dir="2700000" algn="tl" rotWithShape="0">
              <a:prstClr val="black">
                <a:alpha val="40000"/>
              </a:prstClr>
            </a:outerShdw>
          </a:effectLst>
        </p:spPr>
        <p:txBody>
          <a:bodyPr wrap="square" rtlCol="0" anchor="ctr">
            <a:noAutofit/>
          </a:bodyPr>
          <a:lstStyle/>
          <a:p>
            <a:pPr marL="0" algn="ctr">
              <a:buNone/>
            </a:pPr>
            <a:endParaRPr lang="en-US" sz="2000" b="1" dirty="0" smtClean="0">
              <a:latin typeface="Arial Unicode MS" pitchFamily="34" charset="-128"/>
            </a:endParaRPr>
          </a:p>
        </p:txBody>
      </p:sp>
      <p:sp>
        <p:nvSpPr>
          <p:cNvPr id="271365" name="Rectangle 9"/>
          <p:cNvSpPr>
            <a:spLocks noGrp="1" noChangeArrowheads="1"/>
          </p:cNvSpPr>
          <p:nvPr>
            <p:ph type="title"/>
          </p:nvPr>
        </p:nvSpPr>
        <p:spPr/>
        <p:txBody>
          <a:bodyPr>
            <a:normAutofit/>
          </a:bodyPr>
          <a:lstStyle/>
          <a:p>
            <a:r>
              <a:rPr lang="en-GB" dirty="0"/>
              <a:t>Vulnerability vs. </a:t>
            </a:r>
            <a:r>
              <a:rPr lang="en-GB" dirty="0" smtClean="0"/>
              <a:t>Exploit </a:t>
            </a:r>
            <a:r>
              <a:rPr lang="en-GB" dirty="0"/>
              <a:t>vs. Patch</a:t>
            </a:r>
          </a:p>
        </p:txBody>
      </p:sp>
      <p:sp>
        <p:nvSpPr>
          <p:cNvPr id="24" name="Content Placeholder 23"/>
          <p:cNvSpPr>
            <a:spLocks noGrp="1"/>
          </p:cNvSpPr>
          <p:nvPr>
            <p:ph idx="1"/>
          </p:nvPr>
        </p:nvSpPr>
        <p:spPr>
          <a:xfrm>
            <a:off x="174625" y="1274231"/>
            <a:ext cx="9544050" cy="4978326"/>
          </a:xfrm>
        </p:spPr>
        <p:txBody>
          <a:bodyPr>
            <a:normAutofit/>
          </a:bodyPr>
          <a:lstStyle/>
          <a:p>
            <a:pPr indent="-228600"/>
            <a:r>
              <a:rPr lang="en-GB" dirty="0" smtClean="0"/>
              <a:t>Patch</a:t>
            </a:r>
            <a:r>
              <a:rPr lang="en-GB" dirty="0"/>
              <a:t/>
            </a:r>
            <a:br>
              <a:rPr lang="en-GB" dirty="0"/>
            </a:br>
            <a:r>
              <a:rPr lang="en-GB" dirty="0">
                <a:solidFill>
                  <a:schemeClr val="bg1">
                    <a:lumMod val="65000"/>
                  </a:schemeClr>
                </a:solidFill>
              </a:rPr>
              <a:t>before</a:t>
            </a:r>
            <a:r>
              <a:rPr lang="en-GB" dirty="0"/>
              <a:t/>
            </a:r>
            <a:br>
              <a:rPr lang="en-GB" dirty="0"/>
            </a:br>
            <a:r>
              <a:rPr lang="en-GB" dirty="0" smtClean="0"/>
              <a:t>Exploit</a:t>
            </a:r>
            <a:br>
              <a:rPr lang="en-GB" dirty="0" smtClean="0"/>
            </a:br>
            <a:endParaRPr lang="en-GB" dirty="0" smtClean="0"/>
          </a:p>
          <a:p>
            <a:r>
              <a:rPr lang="en-GB" dirty="0" smtClean="0"/>
              <a:t>Exploit</a:t>
            </a:r>
            <a:br>
              <a:rPr lang="en-GB" dirty="0" smtClean="0"/>
            </a:br>
            <a:r>
              <a:rPr lang="en-GB" dirty="0" smtClean="0">
                <a:solidFill>
                  <a:schemeClr val="bg1">
                    <a:lumMod val="65000"/>
                  </a:schemeClr>
                </a:solidFill>
              </a:rPr>
              <a:t>before</a:t>
            </a:r>
            <a:r>
              <a:rPr lang="en-GB" dirty="0" smtClean="0"/>
              <a:t/>
            </a:r>
            <a:br>
              <a:rPr lang="en-GB" dirty="0" smtClean="0"/>
            </a:br>
            <a:r>
              <a:rPr lang="en-GB" dirty="0" smtClean="0"/>
              <a:t>Patch</a:t>
            </a:r>
            <a:br>
              <a:rPr lang="en-GB" dirty="0" smtClean="0"/>
            </a:br>
            <a:endParaRPr lang="en-GB" dirty="0"/>
          </a:p>
          <a:p>
            <a:r>
              <a:rPr lang="en-GB" dirty="0" smtClean="0"/>
              <a:t>Exploit</a:t>
            </a:r>
            <a:br>
              <a:rPr lang="en-GB" dirty="0" smtClean="0"/>
            </a:br>
            <a:r>
              <a:rPr lang="en-GB" dirty="0" smtClean="0">
                <a:solidFill>
                  <a:schemeClr val="bg1">
                    <a:lumMod val="65000"/>
                  </a:schemeClr>
                </a:solidFill>
              </a:rPr>
              <a:t>before</a:t>
            </a:r>
            <a:r>
              <a:rPr lang="en-GB" dirty="0" smtClean="0"/>
              <a:t/>
            </a:r>
            <a:br>
              <a:rPr lang="en-GB" dirty="0" smtClean="0"/>
            </a:br>
            <a:r>
              <a:rPr lang="en-GB" dirty="0" smtClean="0"/>
              <a:t>Vulnerability</a:t>
            </a:r>
            <a:endParaRPr lang="en-US" dirty="0" smtClean="0"/>
          </a:p>
        </p:txBody>
      </p:sp>
      <p:sp>
        <p:nvSpPr>
          <p:cNvPr id="4955140" name="Slide Number Placeholder 2"/>
          <p:cNvSpPr txBox="1">
            <a:spLocks noGrp="1"/>
          </p:cNvSpPr>
          <p:nvPr/>
        </p:nvSpPr>
        <p:spPr bwMode="auto">
          <a:xfrm>
            <a:off x="0" y="6477001"/>
            <a:ext cx="2146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rgbClr val="CCCCCC"/>
                </a:solidFill>
                <a:latin typeface="Verdana" pitchFamily="34" charset="0"/>
                <a:cs typeface="Arial" pitchFamily="34" charset="0"/>
              </a:defRPr>
            </a:lvl1pPr>
            <a:lvl2pPr marL="742950" indent="-285750" algn="l">
              <a:defRPr sz="2400">
                <a:solidFill>
                  <a:srgbClr val="CCCCCC"/>
                </a:solidFill>
                <a:latin typeface="Verdana" pitchFamily="34" charset="0"/>
                <a:cs typeface="Arial" pitchFamily="34" charset="0"/>
              </a:defRPr>
            </a:lvl2pPr>
            <a:lvl3pPr marL="1143000" indent="-228600" algn="l">
              <a:defRPr sz="2400">
                <a:solidFill>
                  <a:srgbClr val="CCCCCC"/>
                </a:solidFill>
                <a:latin typeface="Verdana" pitchFamily="34" charset="0"/>
                <a:cs typeface="Arial" pitchFamily="34" charset="0"/>
              </a:defRPr>
            </a:lvl3pPr>
            <a:lvl4pPr marL="1600200" indent="-228600" algn="l">
              <a:defRPr sz="2400">
                <a:solidFill>
                  <a:srgbClr val="CCCCCC"/>
                </a:solidFill>
                <a:latin typeface="Verdana" pitchFamily="34" charset="0"/>
                <a:cs typeface="Arial" pitchFamily="34" charset="0"/>
              </a:defRPr>
            </a:lvl4pPr>
            <a:lvl5pPr marL="2057400" indent="-228600" algn="l">
              <a:defRPr sz="2400">
                <a:solidFill>
                  <a:srgbClr val="CCCCCC"/>
                </a:solidFill>
                <a:latin typeface="Verdana" pitchFamily="34" charset="0"/>
                <a:cs typeface="Arial" pitchFamily="34" charset="0"/>
              </a:defRPr>
            </a:lvl5pPr>
            <a:lvl6pPr marL="2514600" indent="-228600" fontAlgn="base">
              <a:spcBef>
                <a:spcPct val="0"/>
              </a:spcBef>
              <a:spcAft>
                <a:spcPct val="0"/>
              </a:spcAft>
              <a:defRPr sz="2400">
                <a:solidFill>
                  <a:srgbClr val="CCCCCC"/>
                </a:solidFill>
                <a:latin typeface="Verdana" pitchFamily="34" charset="0"/>
                <a:cs typeface="Arial" pitchFamily="34" charset="0"/>
              </a:defRPr>
            </a:lvl6pPr>
            <a:lvl7pPr marL="2971800" indent="-228600" fontAlgn="base">
              <a:spcBef>
                <a:spcPct val="0"/>
              </a:spcBef>
              <a:spcAft>
                <a:spcPct val="0"/>
              </a:spcAft>
              <a:defRPr sz="2400">
                <a:solidFill>
                  <a:srgbClr val="CCCCCC"/>
                </a:solidFill>
                <a:latin typeface="Verdana" pitchFamily="34" charset="0"/>
                <a:cs typeface="Arial" pitchFamily="34" charset="0"/>
              </a:defRPr>
            </a:lvl7pPr>
            <a:lvl8pPr marL="3429000" indent="-228600" fontAlgn="base">
              <a:spcBef>
                <a:spcPct val="0"/>
              </a:spcBef>
              <a:spcAft>
                <a:spcPct val="0"/>
              </a:spcAft>
              <a:defRPr sz="2400">
                <a:solidFill>
                  <a:srgbClr val="CCCCCC"/>
                </a:solidFill>
                <a:latin typeface="Verdana" pitchFamily="34" charset="0"/>
                <a:cs typeface="Arial" pitchFamily="34" charset="0"/>
              </a:defRPr>
            </a:lvl8pPr>
            <a:lvl9pPr marL="3886200" indent="-228600" fontAlgn="base">
              <a:spcBef>
                <a:spcPct val="0"/>
              </a:spcBef>
              <a:spcAft>
                <a:spcPct val="0"/>
              </a:spcAft>
              <a:defRPr sz="2400">
                <a:solidFill>
                  <a:srgbClr val="CCCCCC"/>
                </a:solidFill>
                <a:latin typeface="Verdana" pitchFamily="34" charset="0"/>
                <a:cs typeface="Arial" pitchFamily="34" charset="0"/>
              </a:defRPr>
            </a:lvl9pPr>
          </a:lstStyle>
          <a:p>
            <a:pPr algn="ctr" eaLnBrk="0" hangingPunct="0">
              <a:spcBef>
                <a:spcPct val="50000"/>
              </a:spcBef>
            </a:pPr>
            <a:fld id="{4E5D9ABA-2FE0-4308-99F4-C14A8B9DF925}" type="slidenum">
              <a:rPr lang="en-US" sz="1000" b="0">
                <a:solidFill>
                  <a:schemeClr val="bg1"/>
                </a:solidFill>
                <a:effectLst/>
                <a:latin typeface="Arial Unicode MS" pitchFamily="34" charset="-128"/>
              </a:rPr>
              <a:pPr algn="ctr" eaLnBrk="0" hangingPunct="0">
                <a:spcBef>
                  <a:spcPct val="50000"/>
                </a:spcBef>
              </a:pPr>
              <a:t>3</a:t>
            </a:fld>
            <a:endParaRPr lang="en-US" sz="1000" b="0" dirty="0">
              <a:solidFill>
                <a:schemeClr val="bg1"/>
              </a:solidFill>
              <a:effectLst/>
              <a:latin typeface="Arial Unicode MS" pitchFamily="34" charset="-128"/>
            </a:endParaRPr>
          </a:p>
        </p:txBody>
      </p:sp>
      <p:sp>
        <p:nvSpPr>
          <p:cNvPr id="33" name="Line 7"/>
          <p:cNvSpPr>
            <a:spLocks noChangeShapeType="1"/>
          </p:cNvSpPr>
          <p:nvPr/>
        </p:nvSpPr>
        <p:spPr bwMode="auto">
          <a:xfrm>
            <a:off x="4043387" y="3200148"/>
            <a:ext cx="5364000" cy="0"/>
          </a:xfrm>
          <a:prstGeom prst="line">
            <a:avLst/>
          </a:prstGeom>
          <a:noFill/>
          <a:ln w="50800">
            <a:solidFill>
              <a:schemeClr val="accent6">
                <a:lumMod val="40000"/>
                <a:lumOff val="60000"/>
              </a:schemeClr>
            </a:solidFill>
            <a:prstDash val="solid"/>
            <a:round/>
            <a:headEnd/>
            <a:tailEnd type="triangle" w="sm" len="lg"/>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square">
            <a:spAutoFit/>
          </a:bodyPr>
          <a:lstStyle/>
          <a:p>
            <a:endParaRPr lang="en-US" sz="2000" dirty="0">
              <a:ln>
                <a:solidFill>
                  <a:schemeClr val="accent6">
                    <a:lumMod val="40000"/>
                    <a:lumOff val="60000"/>
                  </a:schemeClr>
                </a:solidFill>
              </a:ln>
              <a:latin typeface="Arial Unicode MS" pitchFamily="34" charset="-128"/>
            </a:endParaRP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800" y="2809427"/>
            <a:ext cx="1187760" cy="1242750"/>
          </a:xfrm>
          <a:prstGeom prst="rect">
            <a:avLst/>
          </a:prstGeom>
        </p:spPr>
      </p:pic>
      <p:pic>
        <p:nvPicPr>
          <p:cNvPr id="102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00000">
            <a:off x="7731547" y="3182206"/>
            <a:ext cx="1464482" cy="52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5847" y="2866346"/>
            <a:ext cx="1480394" cy="1110296"/>
          </a:xfrm>
          <a:prstGeom prst="rect">
            <a:avLst/>
          </a:prstGeom>
        </p:spPr>
      </p:pic>
      <p:sp>
        <p:nvSpPr>
          <p:cNvPr id="27" name="Line 7"/>
          <p:cNvSpPr>
            <a:spLocks noChangeShapeType="1"/>
          </p:cNvSpPr>
          <p:nvPr/>
        </p:nvSpPr>
        <p:spPr bwMode="auto">
          <a:xfrm>
            <a:off x="4021615" y="1673208"/>
            <a:ext cx="5364000" cy="0"/>
          </a:xfrm>
          <a:prstGeom prst="line">
            <a:avLst/>
          </a:prstGeom>
          <a:noFill/>
          <a:ln w="50800">
            <a:solidFill>
              <a:schemeClr val="accent5">
                <a:lumMod val="20000"/>
                <a:lumOff val="80000"/>
              </a:schemeClr>
            </a:solidFill>
            <a:prstDash val="solid"/>
            <a:round/>
            <a:headEnd/>
            <a:tailEnd type="triangle" w="sm" len="lg"/>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square">
            <a:spAutoFit/>
          </a:bodyPr>
          <a:lstStyle/>
          <a:p>
            <a:endParaRPr lang="en-US" sz="2000" dirty="0">
              <a:latin typeface="Arial Unicode MS" pitchFamily="34" charset="-128"/>
            </a:endParaRPr>
          </a:p>
        </p:txBody>
      </p:sp>
      <p:sp>
        <p:nvSpPr>
          <p:cNvPr id="32" name="Text Box 8"/>
          <p:cNvSpPr txBox="1">
            <a:spLocks noChangeArrowheads="1"/>
          </p:cNvSpPr>
          <p:nvPr/>
        </p:nvSpPr>
        <p:spPr bwMode="auto">
          <a:xfrm>
            <a:off x="8981642" y="1758054"/>
            <a:ext cx="4841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4488" indent="-344488" algn="l">
              <a:defRPr sz="2400">
                <a:solidFill>
                  <a:srgbClr val="CCCCCC"/>
                </a:solidFill>
                <a:latin typeface="Verdana" pitchFamily="34" charset="0"/>
                <a:cs typeface="Arial" pitchFamily="34" charset="0"/>
              </a:defRPr>
            </a:lvl1pPr>
            <a:lvl2pPr marL="742950" indent="-285750" algn="l">
              <a:defRPr sz="2400">
                <a:solidFill>
                  <a:srgbClr val="CCCCCC"/>
                </a:solidFill>
                <a:latin typeface="Verdana" pitchFamily="34" charset="0"/>
                <a:cs typeface="Arial" pitchFamily="34" charset="0"/>
              </a:defRPr>
            </a:lvl2pPr>
            <a:lvl3pPr marL="1143000" indent="-228600" algn="l">
              <a:defRPr sz="2400">
                <a:solidFill>
                  <a:srgbClr val="CCCCCC"/>
                </a:solidFill>
                <a:latin typeface="Verdana" pitchFamily="34" charset="0"/>
                <a:cs typeface="Arial" pitchFamily="34" charset="0"/>
              </a:defRPr>
            </a:lvl3pPr>
            <a:lvl4pPr marL="1600200" indent="-228600" algn="l">
              <a:defRPr sz="2400">
                <a:solidFill>
                  <a:srgbClr val="CCCCCC"/>
                </a:solidFill>
                <a:latin typeface="Verdana" pitchFamily="34" charset="0"/>
                <a:cs typeface="Arial" pitchFamily="34" charset="0"/>
              </a:defRPr>
            </a:lvl4pPr>
            <a:lvl5pPr marL="2057400" indent="-228600" algn="l">
              <a:defRPr sz="2400">
                <a:solidFill>
                  <a:srgbClr val="CCCCCC"/>
                </a:solidFill>
                <a:latin typeface="Verdana" pitchFamily="34" charset="0"/>
                <a:cs typeface="Arial" pitchFamily="34" charset="0"/>
              </a:defRPr>
            </a:lvl5pPr>
            <a:lvl6pPr marL="2514600" indent="-228600" fontAlgn="base">
              <a:spcBef>
                <a:spcPct val="0"/>
              </a:spcBef>
              <a:spcAft>
                <a:spcPct val="0"/>
              </a:spcAft>
              <a:defRPr sz="2400">
                <a:solidFill>
                  <a:srgbClr val="CCCCCC"/>
                </a:solidFill>
                <a:latin typeface="Verdana" pitchFamily="34" charset="0"/>
                <a:cs typeface="Arial" pitchFamily="34" charset="0"/>
              </a:defRPr>
            </a:lvl6pPr>
            <a:lvl7pPr marL="2971800" indent="-228600" fontAlgn="base">
              <a:spcBef>
                <a:spcPct val="0"/>
              </a:spcBef>
              <a:spcAft>
                <a:spcPct val="0"/>
              </a:spcAft>
              <a:defRPr sz="2400">
                <a:solidFill>
                  <a:srgbClr val="CCCCCC"/>
                </a:solidFill>
                <a:latin typeface="Verdana" pitchFamily="34" charset="0"/>
                <a:cs typeface="Arial" pitchFamily="34" charset="0"/>
              </a:defRPr>
            </a:lvl7pPr>
            <a:lvl8pPr marL="3429000" indent="-228600" fontAlgn="base">
              <a:spcBef>
                <a:spcPct val="0"/>
              </a:spcBef>
              <a:spcAft>
                <a:spcPct val="0"/>
              </a:spcAft>
              <a:defRPr sz="2400">
                <a:solidFill>
                  <a:srgbClr val="CCCCCC"/>
                </a:solidFill>
                <a:latin typeface="Verdana" pitchFamily="34" charset="0"/>
                <a:cs typeface="Arial" pitchFamily="34" charset="0"/>
              </a:defRPr>
            </a:lvl8pPr>
            <a:lvl9pPr marL="3886200" indent="-228600" fontAlgn="base">
              <a:spcBef>
                <a:spcPct val="0"/>
              </a:spcBef>
              <a:spcAft>
                <a:spcPct val="0"/>
              </a:spcAft>
              <a:defRPr sz="2400">
                <a:solidFill>
                  <a:srgbClr val="CCCCCC"/>
                </a:solidFill>
                <a:latin typeface="Verdana" pitchFamily="34" charset="0"/>
                <a:cs typeface="Arial" pitchFamily="34" charset="0"/>
              </a:defRPr>
            </a:lvl9pPr>
          </a:lstStyle>
          <a:p>
            <a:pPr algn="ctr">
              <a:buFont typeface="Arial" pitchFamily="34" charset="0"/>
              <a:buNone/>
            </a:pPr>
            <a:r>
              <a:rPr lang="en-GB" sz="2000" b="0" i="1" dirty="0">
                <a:solidFill>
                  <a:schemeClr val="accent5">
                    <a:lumMod val="60000"/>
                    <a:lumOff val="40000"/>
                  </a:schemeClr>
                </a:solidFill>
                <a:effectLst/>
                <a:latin typeface="Arial Unicode MS" pitchFamily="34" charset="-128"/>
              </a:rPr>
              <a:t>time</a:t>
            </a: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113" y="1239623"/>
            <a:ext cx="1187760" cy="1242750"/>
          </a:xfrm>
          <a:prstGeom prst="rect">
            <a:avLst/>
          </a:prstGeom>
        </p:spPr>
      </p:pic>
      <p:pic>
        <p:nvPicPr>
          <p:cNvPr id="38"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00000">
            <a:off x="5489090" y="1637576"/>
            <a:ext cx="1464482" cy="52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5847" y="1339406"/>
            <a:ext cx="1480394" cy="1110296"/>
          </a:xfrm>
          <a:prstGeom prst="rect">
            <a:avLst/>
          </a:prstGeom>
        </p:spPr>
      </p:pic>
      <p:sp>
        <p:nvSpPr>
          <p:cNvPr id="41" name="Text Box 8"/>
          <p:cNvSpPr txBox="1">
            <a:spLocks noChangeArrowheads="1"/>
          </p:cNvSpPr>
          <p:nvPr/>
        </p:nvSpPr>
        <p:spPr bwMode="auto">
          <a:xfrm>
            <a:off x="3671782" y="1272278"/>
            <a:ext cx="360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4488" indent="-344488" algn="l">
              <a:defRPr sz="2400">
                <a:solidFill>
                  <a:srgbClr val="CCCCCC"/>
                </a:solidFill>
                <a:latin typeface="Verdana" pitchFamily="34" charset="0"/>
                <a:cs typeface="Arial" pitchFamily="34" charset="0"/>
              </a:defRPr>
            </a:lvl1pPr>
            <a:lvl2pPr marL="742950" indent="-285750" algn="l">
              <a:defRPr sz="2400">
                <a:solidFill>
                  <a:srgbClr val="CCCCCC"/>
                </a:solidFill>
                <a:latin typeface="Verdana" pitchFamily="34" charset="0"/>
                <a:cs typeface="Arial" pitchFamily="34" charset="0"/>
              </a:defRPr>
            </a:lvl2pPr>
            <a:lvl3pPr marL="1143000" indent="-228600" algn="l">
              <a:defRPr sz="2400">
                <a:solidFill>
                  <a:srgbClr val="CCCCCC"/>
                </a:solidFill>
                <a:latin typeface="Verdana" pitchFamily="34" charset="0"/>
                <a:cs typeface="Arial" pitchFamily="34" charset="0"/>
              </a:defRPr>
            </a:lvl3pPr>
            <a:lvl4pPr marL="1600200" indent="-228600" algn="l">
              <a:defRPr sz="2400">
                <a:solidFill>
                  <a:srgbClr val="CCCCCC"/>
                </a:solidFill>
                <a:latin typeface="Verdana" pitchFamily="34" charset="0"/>
                <a:cs typeface="Arial" pitchFamily="34" charset="0"/>
              </a:defRPr>
            </a:lvl4pPr>
            <a:lvl5pPr marL="2057400" indent="-228600" algn="l">
              <a:defRPr sz="2400">
                <a:solidFill>
                  <a:srgbClr val="CCCCCC"/>
                </a:solidFill>
                <a:latin typeface="Verdana" pitchFamily="34" charset="0"/>
                <a:cs typeface="Arial" pitchFamily="34" charset="0"/>
              </a:defRPr>
            </a:lvl5pPr>
            <a:lvl6pPr marL="2514600" indent="-228600" fontAlgn="base">
              <a:spcBef>
                <a:spcPct val="0"/>
              </a:spcBef>
              <a:spcAft>
                <a:spcPct val="0"/>
              </a:spcAft>
              <a:defRPr sz="2400">
                <a:solidFill>
                  <a:srgbClr val="CCCCCC"/>
                </a:solidFill>
                <a:latin typeface="Verdana" pitchFamily="34" charset="0"/>
                <a:cs typeface="Arial" pitchFamily="34" charset="0"/>
              </a:defRPr>
            </a:lvl6pPr>
            <a:lvl7pPr marL="2971800" indent="-228600" fontAlgn="base">
              <a:spcBef>
                <a:spcPct val="0"/>
              </a:spcBef>
              <a:spcAft>
                <a:spcPct val="0"/>
              </a:spcAft>
              <a:defRPr sz="2400">
                <a:solidFill>
                  <a:srgbClr val="CCCCCC"/>
                </a:solidFill>
                <a:latin typeface="Verdana" pitchFamily="34" charset="0"/>
                <a:cs typeface="Arial" pitchFamily="34" charset="0"/>
              </a:defRPr>
            </a:lvl7pPr>
            <a:lvl8pPr marL="3429000" indent="-228600" fontAlgn="base">
              <a:spcBef>
                <a:spcPct val="0"/>
              </a:spcBef>
              <a:spcAft>
                <a:spcPct val="0"/>
              </a:spcAft>
              <a:defRPr sz="2400">
                <a:solidFill>
                  <a:srgbClr val="CCCCCC"/>
                </a:solidFill>
                <a:latin typeface="Verdana" pitchFamily="34" charset="0"/>
                <a:cs typeface="Arial" pitchFamily="34" charset="0"/>
              </a:defRPr>
            </a:lvl8pPr>
            <a:lvl9pPr marL="3886200" indent="-228600" fontAlgn="base">
              <a:spcBef>
                <a:spcPct val="0"/>
              </a:spcBef>
              <a:spcAft>
                <a:spcPct val="0"/>
              </a:spcAft>
              <a:defRPr sz="2400">
                <a:solidFill>
                  <a:srgbClr val="CCCCCC"/>
                </a:solidFill>
                <a:latin typeface="Verdana" pitchFamily="34" charset="0"/>
                <a:cs typeface="Arial" pitchFamily="34" charset="0"/>
              </a:defRPr>
            </a:lvl9pPr>
          </a:lstStyle>
          <a:p>
            <a:pPr algn="ctr">
              <a:buFont typeface="Arial" pitchFamily="34" charset="0"/>
              <a:buNone/>
            </a:pPr>
            <a:r>
              <a:rPr lang="en-GB" sz="2000" b="0" i="1" dirty="0" smtClean="0">
                <a:solidFill>
                  <a:schemeClr val="accent5">
                    <a:lumMod val="60000"/>
                    <a:lumOff val="40000"/>
                  </a:schemeClr>
                </a:solidFill>
                <a:effectLst/>
                <a:latin typeface="Arial Unicode MS" pitchFamily="34" charset="-128"/>
              </a:rPr>
              <a:t>t</a:t>
            </a:r>
            <a:r>
              <a:rPr lang="en-GB" sz="2000" b="0" i="1" baseline="-25000" dirty="0" smtClean="0">
                <a:solidFill>
                  <a:schemeClr val="accent5">
                    <a:lumMod val="60000"/>
                    <a:lumOff val="40000"/>
                  </a:schemeClr>
                </a:solidFill>
                <a:effectLst/>
                <a:latin typeface="Arial Unicode MS" pitchFamily="34" charset="-128"/>
              </a:rPr>
              <a:t>0</a:t>
            </a:r>
            <a:endParaRPr lang="en-GB" sz="2000" b="0" i="1" baseline="-25000" dirty="0">
              <a:solidFill>
                <a:schemeClr val="accent5">
                  <a:lumMod val="60000"/>
                  <a:lumOff val="40000"/>
                </a:schemeClr>
              </a:solidFill>
              <a:effectLst/>
              <a:latin typeface="Arial Unicode MS" pitchFamily="34" charset="-128"/>
            </a:endParaRPr>
          </a:p>
        </p:txBody>
      </p:sp>
      <p:sp>
        <p:nvSpPr>
          <p:cNvPr id="44" name="Line 7"/>
          <p:cNvSpPr>
            <a:spLocks noChangeShapeType="1"/>
          </p:cNvSpPr>
          <p:nvPr/>
        </p:nvSpPr>
        <p:spPr bwMode="auto">
          <a:xfrm>
            <a:off x="3999843" y="4899644"/>
            <a:ext cx="5364000" cy="0"/>
          </a:xfrm>
          <a:prstGeom prst="line">
            <a:avLst/>
          </a:prstGeom>
          <a:noFill/>
          <a:ln w="50800">
            <a:solidFill>
              <a:schemeClr val="accent2">
                <a:lumMod val="40000"/>
                <a:lumOff val="60000"/>
              </a:schemeClr>
            </a:solidFill>
            <a:round/>
            <a:headEnd/>
            <a:tailEnd type="triangle" w="sm" len="lg"/>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square">
            <a:spAutoFit/>
          </a:bodyPr>
          <a:lstStyle/>
          <a:p>
            <a:endParaRPr lang="en-US" sz="2000" dirty="0">
              <a:latin typeface="Arial Unicode MS" pitchFamily="34" charset="-128"/>
            </a:endParaRPr>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246" y="4351754"/>
            <a:ext cx="1187760" cy="1242750"/>
          </a:xfrm>
          <a:prstGeom prst="rect">
            <a:avLst/>
          </a:prstGeom>
        </p:spPr>
      </p:pic>
      <p:pic>
        <p:nvPicPr>
          <p:cNvPr id="50"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00000">
            <a:off x="7239832" y="4767399"/>
            <a:ext cx="1464482" cy="52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4881" y="4480114"/>
            <a:ext cx="1480394" cy="1110296"/>
          </a:xfrm>
          <a:prstGeom prst="rect">
            <a:avLst/>
          </a:prstGeom>
        </p:spPr>
      </p:pic>
      <p:sp>
        <p:nvSpPr>
          <p:cNvPr id="2" name="Rectangle 1"/>
          <p:cNvSpPr/>
          <p:nvPr/>
        </p:nvSpPr>
        <p:spPr>
          <a:xfrm rot="16200000">
            <a:off x="2117425" y="1649852"/>
            <a:ext cx="965329" cy="523220"/>
          </a:xfrm>
          <a:prstGeom prst="rect">
            <a:avLst/>
          </a:prstGeom>
        </p:spPr>
        <p:txBody>
          <a:bodyPr wrap="none">
            <a:spAutoFit/>
          </a:bodyPr>
          <a:lstStyle/>
          <a:p>
            <a:r>
              <a:rPr lang="en-GB" sz="2800" b="0" dirty="0" smtClean="0">
                <a:ln w="3175" cmpd="sng">
                  <a:solidFill>
                    <a:schemeClr val="accent5">
                      <a:lumMod val="60000"/>
                      <a:lumOff val="40000"/>
                    </a:schemeClr>
                  </a:solidFill>
                  <a:prstDash val="solid"/>
                </a:ln>
                <a:solidFill>
                  <a:schemeClr val="accent1"/>
                </a:solidFill>
                <a:effectLst>
                  <a:outerShdw blurRad="50800" dist="38100" dir="8100000" algn="tr" rotWithShape="0">
                    <a:prstClr val="black">
                      <a:alpha val="40000"/>
                    </a:prstClr>
                  </a:outerShdw>
                </a:effectLst>
                <a:latin typeface="Arial Unicode MS" pitchFamily="34" charset="-128"/>
              </a:rPr>
              <a:t>Ideal</a:t>
            </a:r>
            <a:endParaRPr lang="en-US" sz="2800" b="0" dirty="0">
              <a:ln w="3175" cmpd="sng">
                <a:solidFill>
                  <a:schemeClr val="accent5">
                    <a:lumMod val="60000"/>
                    <a:lumOff val="40000"/>
                  </a:schemeClr>
                </a:solidFill>
                <a:prstDash val="solid"/>
              </a:ln>
              <a:solidFill>
                <a:schemeClr val="accent1"/>
              </a:solidFill>
              <a:effectLst>
                <a:outerShdw blurRad="50800" dist="38100" dir="8100000" algn="tr" rotWithShape="0">
                  <a:prstClr val="black">
                    <a:alpha val="40000"/>
                  </a:prstClr>
                </a:outerShdw>
              </a:effectLst>
              <a:latin typeface="Arial Unicode MS" pitchFamily="34" charset="-128"/>
            </a:endParaRPr>
          </a:p>
        </p:txBody>
      </p:sp>
      <p:sp>
        <p:nvSpPr>
          <p:cNvPr id="34" name="Rectangle 33"/>
          <p:cNvSpPr/>
          <p:nvPr/>
        </p:nvSpPr>
        <p:spPr>
          <a:xfrm rot="16200000">
            <a:off x="1987583" y="3176525"/>
            <a:ext cx="1225015" cy="523220"/>
          </a:xfrm>
          <a:prstGeom prst="rect">
            <a:avLst/>
          </a:prstGeom>
        </p:spPr>
        <p:txBody>
          <a:bodyPr wrap="none">
            <a:spAutoFit/>
          </a:bodyPr>
          <a:lstStyle/>
          <a:p>
            <a:r>
              <a:rPr lang="en-GB" sz="2800" b="0" dirty="0" smtClean="0">
                <a:ln w="3175" cmpd="sng">
                  <a:solidFill>
                    <a:schemeClr val="accent6">
                      <a:lumMod val="20000"/>
                      <a:lumOff val="80000"/>
                    </a:schemeClr>
                  </a:solidFill>
                  <a:prstDash val="solid"/>
                </a:ln>
                <a:solidFill>
                  <a:schemeClr val="accent6">
                    <a:lumMod val="75000"/>
                  </a:schemeClr>
                </a:solidFill>
                <a:effectLst>
                  <a:outerShdw blurRad="50800" dist="38100" dir="8100000" algn="tr" rotWithShape="0">
                    <a:prstClr val="black">
                      <a:alpha val="40000"/>
                    </a:prstClr>
                  </a:outerShdw>
                </a:effectLst>
                <a:latin typeface="Arial Unicode MS" pitchFamily="34" charset="-128"/>
              </a:rPr>
              <a:t>Threat</a:t>
            </a:r>
            <a:endParaRPr lang="en-US" sz="2800" b="0" dirty="0">
              <a:ln w="3175" cmpd="sng">
                <a:solidFill>
                  <a:schemeClr val="accent6">
                    <a:lumMod val="20000"/>
                    <a:lumOff val="80000"/>
                  </a:schemeClr>
                </a:solidFill>
                <a:prstDash val="solid"/>
              </a:ln>
              <a:solidFill>
                <a:schemeClr val="accent6">
                  <a:lumMod val="75000"/>
                </a:schemeClr>
              </a:solidFill>
              <a:effectLst>
                <a:outerShdw blurRad="50800" dist="38100" dir="8100000" algn="tr" rotWithShape="0">
                  <a:prstClr val="black">
                    <a:alpha val="40000"/>
                  </a:prstClr>
                </a:outerShdw>
              </a:effectLst>
              <a:latin typeface="Arial Unicode MS" pitchFamily="34" charset="-128"/>
            </a:endParaRPr>
          </a:p>
        </p:txBody>
      </p:sp>
      <p:sp>
        <p:nvSpPr>
          <p:cNvPr id="46" name="Rectangle 45"/>
          <p:cNvSpPr/>
          <p:nvPr/>
        </p:nvSpPr>
        <p:spPr>
          <a:xfrm rot="16200000">
            <a:off x="2244936" y="4615586"/>
            <a:ext cx="1024639" cy="701923"/>
          </a:xfrm>
          <a:prstGeom prst="rect">
            <a:avLst/>
          </a:prstGeom>
        </p:spPr>
        <p:txBody>
          <a:bodyPr wrap="none">
            <a:spAutoFit/>
          </a:bodyPr>
          <a:lstStyle/>
          <a:p>
            <a:pPr>
              <a:lnSpc>
                <a:spcPct val="70000"/>
              </a:lnSpc>
            </a:pPr>
            <a:r>
              <a:rPr lang="en-GB" sz="2800" b="0" dirty="0" smtClean="0">
                <a:ln w="3175" cmpd="sng">
                  <a:solidFill>
                    <a:schemeClr val="accent2">
                      <a:lumMod val="60000"/>
                      <a:lumOff val="40000"/>
                    </a:schemeClr>
                  </a:solidFill>
                  <a:prstDash val="solid"/>
                </a:ln>
                <a:solidFill>
                  <a:srgbClr val="C00000"/>
                </a:solidFill>
                <a:effectLst>
                  <a:outerShdw blurRad="50800" dist="38100" dir="8100000" algn="tr" rotWithShape="0">
                    <a:prstClr val="black">
                      <a:alpha val="40000"/>
                    </a:prstClr>
                  </a:outerShdw>
                </a:effectLst>
                <a:latin typeface="Arial Unicode MS" pitchFamily="34" charset="-128"/>
              </a:rPr>
              <a:t>Zero </a:t>
            </a:r>
            <a:r>
              <a:rPr lang="en-GB" sz="2800" b="0" dirty="0">
                <a:ln w="3175" cmpd="sng">
                  <a:solidFill>
                    <a:schemeClr val="accent2">
                      <a:lumMod val="60000"/>
                      <a:lumOff val="40000"/>
                    </a:schemeClr>
                  </a:solidFill>
                  <a:prstDash val="solid"/>
                </a:ln>
                <a:solidFill>
                  <a:srgbClr val="C00000"/>
                </a:solidFill>
                <a:effectLst>
                  <a:outerShdw blurRad="50800" dist="38100" dir="8100000" algn="tr" rotWithShape="0">
                    <a:prstClr val="black">
                      <a:alpha val="40000"/>
                    </a:prstClr>
                  </a:outerShdw>
                </a:effectLst>
                <a:latin typeface="Arial Unicode MS" pitchFamily="34" charset="-128"/>
              </a:rPr>
              <a:t/>
            </a:r>
            <a:br>
              <a:rPr lang="en-GB" sz="2800" b="0" dirty="0">
                <a:ln w="3175" cmpd="sng">
                  <a:solidFill>
                    <a:schemeClr val="accent2">
                      <a:lumMod val="60000"/>
                      <a:lumOff val="40000"/>
                    </a:schemeClr>
                  </a:solidFill>
                  <a:prstDash val="solid"/>
                </a:ln>
                <a:solidFill>
                  <a:srgbClr val="C00000"/>
                </a:solidFill>
                <a:effectLst>
                  <a:outerShdw blurRad="50800" dist="38100" dir="8100000" algn="tr" rotWithShape="0">
                    <a:prstClr val="black">
                      <a:alpha val="40000"/>
                    </a:prstClr>
                  </a:outerShdw>
                </a:effectLst>
                <a:latin typeface="Arial Unicode MS" pitchFamily="34" charset="-128"/>
              </a:rPr>
            </a:br>
            <a:r>
              <a:rPr lang="en-GB" sz="2800" b="0" dirty="0" smtClean="0">
                <a:ln w="3175" cmpd="sng">
                  <a:solidFill>
                    <a:schemeClr val="accent2">
                      <a:lumMod val="60000"/>
                      <a:lumOff val="40000"/>
                    </a:schemeClr>
                  </a:solidFill>
                  <a:prstDash val="solid"/>
                </a:ln>
                <a:solidFill>
                  <a:srgbClr val="C00000"/>
                </a:solidFill>
                <a:effectLst>
                  <a:outerShdw blurRad="50800" dist="38100" dir="8100000" algn="tr" rotWithShape="0">
                    <a:prstClr val="black">
                      <a:alpha val="40000"/>
                    </a:prstClr>
                  </a:outerShdw>
                </a:effectLst>
                <a:latin typeface="Arial Unicode MS" pitchFamily="34" charset="-128"/>
              </a:rPr>
              <a:t>Day</a:t>
            </a:r>
            <a:endParaRPr lang="en-US" sz="2800" b="0" dirty="0">
              <a:ln w="3175" cmpd="sng">
                <a:solidFill>
                  <a:schemeClr val="accent2">
                    <a:lumMod val="60000"/>
                    <a:lumOff val="40000"/>
                  </a:schemeClr>
                </a:solidFill>
                <a:prstDash val="solid"/>
              </a:ln>
              <a:solidFill>
                <a:srgbClr val="C00000"/>
              </a:solidFill>
              <a:effectLst>
                <a:outerShdw blurRad="50800" dist="38100" dir="8100000" algn="tr" rotWithShape="0">
                  <a:prstClr val="black">
                    <a:alpha val="40000"/>
                  </a:prstClr>
                </a:outerShdw>
              </a:effectLst>
              <a:latin typeface="Arial Unicode MS" pitchFamily="34" charset="-128"/>
            </a:endParaRPr>
          </a:p>
        </p:txBody>
      </p:sp>
      <p:sp>
        <p:nvSpPr>
          <p:cNvPr id="52" name="Text Box 8"/>
          <p:cNvSpPr txBox="1">
            <a:spLocks noChangeArrowheads="1"/>
          </p:cNvSpPr>
          <p:nvPr/>
        </p:nvSpPr>
        <p:spPr bwMode="auto">
          <a:xfrm>
            <a:off x="8981642" y="3295877"/>
            <a:ext cx="4841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4488" indent="-344488" algn="l">
              <a:defRPr sz="2400">
                <a:solidFill>
                  <a:srgbClr val="CCCCCC"/>
                </a:solidFill>
                <a:latin typeface="Verdana" pitchFamily="34" charset="0"/>
                <a:cs typeface="Arial" pitchFamily="34" charset="0"/>
              </a:defRPr>
            </a:lvl1pPr>
            <a:lvl2pPr marL="742950" indent="-285750" algn="l">
              <a:defRPr sz="2400">
                <a:solidFill>
                  <a:srgbClr val="CCCCCC"/>
                </a:solidFill>
                <a:latin typeface="Verdana" pitchFamily="34" charset="0"/>
                <a:cs typeface="Arial" pitchFamily="34" charset="0"/>
              </a:defRPr>
            </a:lvl2pPr>
            <a:lvl3pPr marL="1143000" indent="-228600" algn="l">
              <a:defRPr sz="2400">
                <a:solidFill>
                  <a:srgbClr val="CCCCCC"/>
                </a:solidFill>
                <a:latin typeface="Verdana" pitchFamily="34" charset="0"/>
                <a:cs typeface="Arial" pitchFamily="34" charset="0"/>
              </a:defRPr>
            </a:lvl3pPr>
            <a:lvl4pPr marL="1600200" indent="-228600" algn="l">
              <a:defRPr sz="2400">
                <a:solidFill>
                  <a:srgbClr val="CCCCCC"/>
                </a:solidFill>
                <a:latin typeface="Verdana" pitchFamily="34" charset="0"/>
                <a:cs typeface="Arial" pitchFamily="34" charset="0"/>
              </a:defRPr>
            </a:lvl4pPr>
            <a:lvl5pPr marL="2057400" indent="-228600" algn="l">
              <a:defRPr sz="2400">
                <a:solidFill>
                  <a:srgbClr val="CCCCCC"/>
                </a:solidFill>
                <a:latin typeface="Verdana" pitchFamily="34" charset="0"/>
                <a:cs typeface="Arial" pitchFamily="34" charset="0"/>
              </a:defRPr>
            </a:lvl5pPr>
            <a:lvl6pPr marL="2514600" indent="-228600" fontAlgn="base">
              <a:spcBef>
                <a:spcPct val="0"/>
              </a:spcBef>
              <a:spcAft>
                <a:spcPct val="0"/>
              </a:spcAft>
              <a:defRPr sz="2400">
                <a:solidFill>
                  <a:srgbClr val="CCCCCC"/>
                </a:solidFill>
                <a:latin typeface="Verdana" pitchFamily="34" charset="0"/>
                <a:cs typeface="Arial" pitchFamily="34" charset="0"/>
              </a:defRPr>
            </a:lvl6pPr>
            <a:lvl7pPr marL="2971800" indent="-228600" fontAlgn="base">
              <a:spcBef>
                <a:spcPct val="0"/>
              </a:spcBef>
              <a:spcAft>
                <a:spcPct val="0"/>
              </a:spcAft>
              <a:defRPr sz="2400">
                <a:solidFill>
                  <a:srgbClr val="CCCCCC"/>
                </a:solidFill>
                <a:latin typeface="Verdana" pitchFamily="34" charset="0"/>
                <a:cs typeface="Arial" pitchFamily="34" charset="0"/>
              </a:defRPr>
            </a:lvl7pPr>
            <a:lvl8pPr marL="3429000" indent="-228600" fontAlgn="base">
              <a:spcBef>
                <a:spcPct val="0"/>
              </a:spcBef>
              <a:spcAft>
                <a:spcPct val="0"/>
              </a:spcAft>
              <a:defRPr sz="2400">
                <a:solidFill>
                  <a:srgbClr val="CCCCCC"/>
                </a:solidFill>
                <a:latin typeface="Verdana" pitchFamily="34" charset="0"/>
                <a:cs typeface="Arial" pitchFamily="34" charset="0"/>
              </a:defRPr>
            </a:lvl8pPr>
            <a:lvl9pPr marL="3886200" indent="-228600" fontAlgn="base">
              <a:spcBef>
                <a:spcPct val="0"/>
              </a:spcBef>
              <a:spcAft>
                <a:spcPct val="0"/>
              </a:spcAft>
              <a:defRPr sz="2400">
                <a:solidFill>
                  <a:srgbClr val="CCCCCC"/>
                </a:solidFill>
                <a:latin typeface="Verdana" pitchFamily="34" charset="0"/>
                <a:cs typeface="Arial" pitchFamily="34" charset="0"/>
              </a:defRPr>
            </a:lvl9pPr>
          </a:lstStyle>
          <a:p>
            <a:pPr algn="ctr">
              <a:buFont typeface="Arial" pitchFamily="34" charset="0"/>
              <a:buNone/>
            </a:pPr>
            <a:r>
              <a:rPr lang="en-GB" sz="2000" b="0" i="1" dirty="0">
                <a:solidFill>
                  <a:schemeClr val="accent6">
                    <a:lumMod val="60000"/>
                    <a:lumOff val="40000"/>
                  </a:schemeClr>
                </a:solidFill>
                <a:effectLst/>
                <a:latin typeface="Arial Unicode MS" pitchFamily="34" charset="-128"/>
              </a:rPr>
              <a:t>time</a:t>
            </a:r>
          </a:p>
        </p:txBody>
      </p:sp>
      <p:sp>
        <p:nvSpPr>
          <p:cNvPr id="53" name="Text Box 8"/>
          <p:cNvSpPr txBox="1">
            <a:spLocks noChangeArrowheads="1"/>
          </p:cNvSpPr>
          <p:nvPr/>
        </p:nvSpPr>
        <p:spPr bwMode="auto">
          <a:xfrm>
            <a:off x="3686069" y="2810101"/>
            <a:ext cx="360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4488" indent="-344488" algn="l">
              <a:defRPr sz="2400">
                <a:solidFill>
                  <a:srgbClr val="CCCCCC"/>
                </a:solidFill>
                <a:latin typeface="Verdana" pitchFamily="34" charset="0"/>
                <a:cs typeface="Arial" pitchFamily="34" charset="0"/>
              </a:defRPr>
            </a:lvl1pPr>
            <a:lvl2pPr marL="742950" indent="-285750" algn="l">
              <a:defRPr sz="2400">
                <a:solidFill>
                  <a:srgbClr val="CCCCCC"/>
                </a:solidFill>
                <a:latin typeface="Verdana" pitchFamily="34" charset="0"/>
                <a:cs typeface="Arial" pitchFamily="34" charset="0"/>
              </a:defRPr>
            </a:lvl2pPr>
            <a:lvl3pPr marL="1143000" indent="-228600" algn="l">
              <a:defRPr sz="2400">
                <a:solidFill>
                  <a:srgbClr val="CCCCCC"/>
                </a:solidFill>
                <a:latin typeface="Verdana" pitchFamily="34" charset="0"/>
                <a:cs typeface="Arial" pitchFamily="34" charset="0"/>
              </a:defRPr>
            </a:lvl3pPr>
            <a:lvl4pPr marL="1600200" indent="-228600" algn="l">
              <a:defRPr sz="2400">
                <a:solidFill>
                  <a:srgbClr val="CCCCCC"/>
                </a:solidFill>
                <a:latin typeface="Verdana" pitchFamily="34" charset="0"/>
                <a:cs typeface="Arial" pitchFamily="34" charset="0"/>
              </a:defRPr>
            </a:lvl4pPr>
            <a:lvl5pPr marL="2057400" indent="-228600" algn="l">
              <a:defRPr sz="2400">
                <a:solidFill>
                  <a:srgbClr val="CCCCCC"/>
                </a:solidFill>
                <a:latin typeface="Verdana" pitchFamily="34" charset="0"/>
                <a:cs typeface="Arial" pitchFamily="34" charset="0"/>
              </a:defRPr>
            </a:lvl5pPr>
            <a:lvl6pPr marL="2514600" indent="-228600" fontAlgn="base">
              <a:spcBef>
                <a:spcPct val="0"/>
              </a:spcBef>
              <a:spcAft>
                <a:spcPct val="0"/>
              </a:spcAft>
              <a:defRPr sz="2400">
                <a:solidFill>
                  <a:srgbClr val="CCCCCC"/>
                </a:solidFill>
                <a:latin typeface="Verdana" pitchFamily="34" charset="0"/>
                <a:cs typeface="Arial" pitchFamily="34" charset="0"/>
              </a:defRPr>
            </a:lvl6pPr>
            <a:lvl7pPr marL="2971800" indent="-228600" fontAlgn="base">
              <a:spcBef>
                <a:spcPct val="0"/>
              </a:spcBef>
              <a:spcAft>
                <a:spcPct val="0"/>
              </a:spcAft>
              <a:defRPr sz="2400">
                <a:solidFill>
                  <a:srgbClr val="CCCCCC"/>
                </a:solidFill>
                <a:latin typeface="Verdana" pitchFamily="34" charset="0"/>
                <a:cs typeface="Arial" pitchFamily="34" charset="0"/>
              </a:defRPr>
            </a:lvl7pPr>
            <a:lvl8pPr marL="3429000" indent="-228600" fontAlgn="base">
              <a:spcBef>
                <a:spcPct val="0"/>
              </a:spcBef>
              <a:spcAft>
                <a:spcPct val="0"/>
              </a:spcAft>
              <a:defRPr sz="2400">
                <a:solidFill>
                  <a:srgbClr val="CCCCCC"/>
                </a:solidFill>
                <a:latin typeface="Verdana" pitchFamily="34" charset="0"/>
                <a:cs typeface="Arial" pitchFamily="34" charset="0"/>
              </a:defRPr>
            </a:lvl8pPr>
            <a:lvl9pPr marL="3886200" indent="-228600" fontAlgn="base">
              <a:spcBef>
                <a:spcPct val="0"/>
              </a:spcBef>
              <a:spcAft>
                <a:spcPct val="0"/>
              </a:spcAft>
              <a:defRPr sz="2400">
                <a:solidFill>
                  <a:srgbClr val="CCCCCC"/>
                </a:solidFill>
                <a:latin typeface="Verdana" pitchFamily="34" charset="0"/>
                <a:cs typeface="Arial" pitchFamily="34" charset="0"/>
              </a:defRPr>
            </a:lvl9pPr>
          </a:lstStyle>
          <a:p>
            <a:pPr algn="ctr">
              <a:buFont typeface="Arial" pitchFamily="34" charset="0"/>
              <a:buNone/>
            </a:pPr>
            <a:r>
              <a:rPr lang="en-GB" sz="2000" b="0" i="1" dirty="0" smtClean="0">
                <a:solidFill>
                  <a:schemeClr val="accent6">
                    <a:lumMod val="60000"/>
                    <a:lumOff val="40000"/>
                  </a:schemeClr>
                </a:solidFill>
                <a:effectLst/>
                <a:latin typeface="Arial Unicode MS" pitchFamily="34" charset="-128"/>
              </a:rPr>
              <a:t>t</a:t>
            </a:r>
            <a:r>
              <a:rPr lang="en-GB" sz="2000" b="0" i="1" baseline="-25000" dirty="0" smtClean="0">
                <a:solidFill>
                  <a:schemeClr val="accent6">
                    <a:lumMod val="60000"/>
                    <a:lumOff val="40000"/>
                  </a:schemeClr>
                </a:solidFill>
                <a:effectLst/>
                <a:latin typeface="Arial Unicode MS" pitchFamily="34" charset="-128"/>
              </a:rPr>
              <a:t>0</a:t>
            </a:r>
            <a:endParaRPr lang="en-GB" sz="2000" b="0" i="1" baseline="-25000" dirty="0">
              <a:solidFill>
                <a:schemeClr val="accent6">
                  <a:lumMod val="60000"/>
                  <a:lumOff val="40000"/>
                </a:schemeClr>
              </a:solidFill>
              <a:effectLst/>
              <a:latin typeface="Arial Unicode MS" pitchFamily="34" charset="-128"/>
            </a:endParaRPr>
          </a:p>
        </p:txBody>
      </p:sp>
      <p:sp>
        <p:nvSpPr>
          <p:cNvPr id="54" name="Text Box 8"/>
          <p:cNvSpPr txBox="1">
            <a:spLocks noChangeArrowheads="1"/>
          </p:cNvSpPr>
          <p:nvPr/>
        </p:nvSpPr>
        <p:spPr bwMode="auto">
          <a:xfrm>
            <a:off x="8981642" y="5024316"/>
            <a:ext cx="4841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4488" indent="-344488" algn="l">
              <a:defRPr sz="2400">
                <a:solidFill>
                  <a:srgbClr val="CCCCCC"/>
                </a:solidFill>
                <a:latin typeface="Verdana" pitchFamily="34" charset="0"/>
                <a:cs typeface="Arial" pitchFamily="34" charset="0"/>
              </a:defRPr>
            </a:lvl1pPr>
            <a:lvl2pPr marL="742950" indent="-285750" algn="l">
              <a:defRPr sz="2400">
                <a:solidFill>
                  <a:srgbClr val="CCCCCC"/>
                </a:solidFill>
                <a:latin typeface="Verdana" pitchFamily="34" charset="0"/>
                <a:cs typeface="Arial" pitchFamily="34" charset="0"/>
              </a:defRPr>
            </a:lvl2pPr>
            <a:lvl3pPr marL="1143000" indent="-228600" algn="l">
              <a:defRPr sz="2400">
                <a:solidFill>
                  <a:srgbClr val="CCCCCC"/>
                </a:solidFill>
                <a:latin typeface="Verdana" pitchFamily="34" charset="0"/>
                <a:cs typeface="Arial" pitchFamily="34" charset="0"/>
              </a:defRPr>
            </a:lvl3pPr>
            <a:lvl4pPr marL="1600200" indent="-228600" algn="l">
              <a:defRPr sz="2400">
                <a:solidFill>
                  <a:srgbClr val="CCCCCC"/>
                </a:solidFill>
                <a:latin typeface="Verdana" pitchFamily="34" charset="0"/>
                <a:cs typeface="Arial" pitchFamily="34" charset="0"/>
              </a:defRPr>
            </a:lvl4pPr>
            <a:lvl5pPr marL="2057400" indent="-228600" algn="l">
              <a:defRPr sz="2400">
                <a:solidFill>
                  <a:srgbClr val="CCCCCC"/>
                </a:solidFill>
                <a:latin typeface="Verdana" pitchFamily="34" charset="0"/>
                <a:cs typeface="Arial" pitchFamily="34" charset="0"/>
              </a:defRPr>
            </a:lvl5pPr>
            <a:lvl6pPr marL="2514600" indent="-228600" fontAlgn="base">
              <a:spcBef>
                <a:spcPct val="0"/>
              </a:spcBef>
              <a:spcAft>
                <a:spcPct val="0"/>
              </a:spcAft>
              <a:defRPr sz="2400">
                <a:solidFill>
                  <a:srgbClr val="CCCCCC"/>
                </a:solidFill>
                <a:latin typeface="Verdana" pitchFamily="34" charset="0"/>
                <a:cs typeface="Arial" pitchFamily="34" charset="0"/>
              </a:defRPr>
            </a:lvl6pPr>
            <a:lvl7pPr marL="2971800" indent="-228600" fontAlgn="base">
              <a:spcBef>
                <a:spcPct val="0"/>
              </a:spcBef>
              <a:spcAft>
                <a:spcPct val="0"/>
              </a:spcAft>
              <a:defRPr sz="2400">
                <a:solidFill>
                  <a:srgbClr val="CCCCCC"/>
                </a:solidFill>
                <a:latin typeface="Verdana" pitchFamily="34" charset="0"/>
                <a:cs typeface="Arial" pitchFamily="34" charset="0"/>
              </a:defRPr>
            </a:lvl7pPr>
            <a:lvl8pPr marL="3429000" indent="-228600" fontAlgn="base">
              <a:spcBef>
                <a:spcPct val="0"/>
              </a:spcBef>
              <a:spcAft>
                <a:spcPct val="0"/>
              </a:spcAft>
              <a:defRPr sz="2400">
                <a:solidFill>
                  <a:srgbClr val="CCCCCC"/>
                </a:solidFill>
                <a:latin typeface="Verdana" pitchFamily="34" charset="0"/>
                <a:cs typeface="Arial" pitchFamily="34" charset="0"/>
              </a:defRPr>
            </a:lvl8pPr>
            <a:lvl9pPr marL="3886200" indent="-228600" fontAlgn="base">
              <a:spcBef>
                <a:spcPct val="0"/>
              </a:spcBef>
              <a:spcAft>
                <a:spcPct val="0"/>
              </a:spcAft>
              <a:defRPr sz="2400">
                <a:solidFill>
                  <a:srgbClr val="CCCCCC"/>
                </a:solidFill>
                <a:latin typeface="Verdana" pitchFamily="34" charset="0"/>
                <a:cs typeface="Arial" pitchFamily="34" charset="0"/>
              </a:defRPr>
            </a:lvl9pPr>
          </a:lstStyle>
          <a:p>
            <a:pPr algn="ctr">
              <a:buFont typeface="Arial" pitchFamily="34" charset="0"/>
              <a:buNone/>
            </a:pPr>
            <a:r>
              <a:rPr lang="en-GB" sz="2000" b="0" i="1" dirty="0">
                <a:solidFill>
                  <a:schemeClr val="accent2">
                    <a:lumMod val="60000"/>
                    <a:lumOff val="40000"/>
                  </a:schemeClr>
                </a:solidFill>
                <a:effectLst/>
                <a:latin typeface="Arial Unicode MS" pitchFamily="34" charset="-128"/>
              </a:rPr>
              <a:t>time</a:t>
            </a:r>
          </a:p>
        </p:txBody>
      </p:sp>
      <p:sp>
        <p:nvSpPr>
          <p:cNvPr id="43" name="Text Box 18"/>
          <p:cNvSpPr txBox="1">
            <a:spLocks noChangeArrowheads="1"/>
          </p:cNvSpPr>
          <p:nvPr/>
        </p:nvSpPr>
        <p:spPr bwMode="auto">
          <a:xfrm rot="18900000">
            <a:off x="8083397" y="3386527"/>
            <a:ext cx="728332" cy="23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tIns="0" rIns="36000" bIns="0">
            <a:spAutoFit/>
          </a:bodyPr>
          <a:lstStyle>
            <a:lvl1pPr marL="344488" indent="-344488" algn="l">
              <a:defRPr sz="2400">
                <a:solidFill>
                  <a:srgbClr val="CCCCCC"/>
                </a:solidFill>
                <a:latin typeface="Verdana" pitchFamily="34" charset="0"/>
                <a:cs typeface="Arial" pitchFamily="34" charset="0"/>
              </a:defRPr>
            </a:lvl1pPr>
            <a:lvl2pPr marL="742950" indent="-285750" algn="l">
              <a:defRPr sz="2400">
                <a:solidFill>
                  <a:srgbClr val="CCCCCC"/>
                </a:solidFill>
                <a:latin typeface="Verdana" pitchFamily="34" charset="0"/>
                <a:cs typeface="Arial" pitchFamily="34" charset="0"/>
              </a:defRPr>
            </a:lvl2pPr>
            <a:lvl3pPr marL="1143000" indent="-228600" algn="l">
              <a:defRPr sz="2400">
                <a:solidFill>
                  <a:srgbClr val="CCCCCC"/>
                </a:solidFill>
                <a:latin typeface="Verdana" pitchFamily="34" charset="0"/>
                <a:cs typeface="Arial" pitchFamily="34" charset="0"/>
              </a:defRPr>
            </a:lvl3pPr>
            <a:lvl4pPr marL="1600200" indent="-228600" algn="l">
              <a:defRPr sz="2400">
                <a:solidFill>
                  <a:srgbClr val="CCCCCC"/>
                </a:solidFill>
                <a:latin typeface="Verdana" pitchFamily="34" charset="0"/>
                <a:cs typeface="Arial" pitchFamily="34" charset="0"/>
              </a:defRPr>
            </a:lvl4pPr>
            <a:lvl5pPr marL="2057400" indent="-228600" algn="l">
              <a:defRPr sz="2400">
                <a:solidFill>
                  <a:srgbClr val="CCCCCC"/>
                </a:solidFill>
                <a:latin typeface="Verdana" pitchFamily="34" charset="0"/>
                <a:cs typeface="Arial" pitchFamily="34" charset="0"/>
              </a:defRPr>
            </a:lvl5pPr>
            <a:lvl6pPr marL="2514600" indent="-228600" fontAlgn="base">
              <a:spcBef>
                <a:spcPct val="0"/>
              </a:spcBef>
              <a:spcAft>
                <a:spcPct val="0"/>
              </a:spcAft>
              <a:defRPr sz="2400">
                <a:solidFill>
                  <a:srgbClr val="CCCCCC"/>
                </a:solidFill>
                <a:latin typeface="Verdana" pitchFamily="34" charset="0"/>
                <a:cs typeface="Arial" pitchFamily="34" charset="0"/>
              </a:defRPr>
            </a:lvl6pPr>
            <a:lvl7pPr marL="2971800" indent="-228600" fontAlgn="base">
              <a:spcBef>
                <a:spcPct val="0"/>
              </a:spcBef>
              <a:spcAft>
                <a:spcPct val="0"/>
              </a:spcAft>
              <a:defRPr sz="2400">
                <a:solidFill>
                  <a:srgbClr val="CCCCCC"/>
                </a:solidFill>
                <a:latin typeface="Verdana" pitchFamily="34" charset="0"/>
                <a:cs typeface="Arial" pitchFamily="34" charset="0"/>
              </a:defRPr>
            </a:lvl7pPr>
            <a:lvl8pPr marL="3429000" indent="-228600" fontAlgn="base">
              <a:spcBef>
                <a:spcPct val="0"/>
              </a:spcBef>
              <a:spcAft>
                <a:spcPct val="0"/>
              </a:spcAft>
              <a:defRPr sz="2400">
                <a:solidFill>
                  <a:srgbClr val="CCCCCC"/>
                </a:solidFill>
                <a:latin typeface="Verdana" pitchFamily="34" charset="0"/>
                <a:cs typeface="Arial" pitchFamily="34" charset="0"/>
              </a:defRPr>
            </a:lvl8pPr>
            <a:lvl9pPr marL="3886200" indent="-228600" fontAlgn="base">
              <a:spcBef>
                <a:spcPct val="0"/>
              </a:spcBef>
              <a:spcAft>
                <a:spcPct val="0"/>
              </a:spcAft>
              <a:defRPr sz="2400">
                <a:solidFill>
                  <a:srgbClr val="CCCCCC"/>
                </a:solidFill>
                <a:latin typeface="Verdana" pitchFamily="34" charset="0"/>
                <a:cs typeface="Arial" pitchFamily="34" charset="0"/>
              </a:defRPr>
            </a:lvl9pPr>
          </a:lstStyle>
          <a:p>
            <a:pPr algn="ctr">
              <a:lnSpc>
                <a:spcPct val="74000"/>
              </a:lnSpc>
              <a:buFont typeface="Arial" pitchFamily="34" charset="0"/>
              <a:buNone/>
            </a:pPr>
            <a:r>
              <a:rPr lang="en-GB" sz="2000" b="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Unicode MS" pitchFamily="34" charset="-128"/>
              </a:rPr>
              <a:t>Patch</a:t>
            </a:r>
            <a:endParaRPr lang="en-GB" sz="2000" b="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Unicode MS" pitchFamily="34" charset="-128"/>
            </a:endParaRPr>
          </a:p>
        </p:txBody>
      </p:sp>
      <p:sp>
        <p:nvSpPr>
          <p:cNvPr id="36" name="Text Box 18"/>
          <p:cNvSpPr txBox="1">
            <a:spLocks noChangeArrowheads="1"/>
          </p:cNvSpPr>
          <p:nvPr/>
        </p:nvSpPr>
        <p:spPr bwMode="auto">
          <a:xfrm rot="18900000">
            <a:off x="5840938" y="1805098"/>
            <a:ext cx="728332" cy="22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tIns="0" rIns="36000" bIns="0">
            <a:spAutoFit/>
          </a:bodyPr>
          <a:lstStyle>
            <a:defPPr>
              <a:defRPr lang="en-US"/>
            </a:defPPr>
            <a:lvl1pPr marL="344488" indent="-344488">
              <a:lnSpc>
                <a:spcPct val="74000"/>
              </a:lnSpc>
              <a:buFont typeface="Arial" pitchFamily="34" charset="0"/>
              <a:buNone/>
              <a:defRPr sz="2000" b="0">
                <a:solidFill>
                  <a:schemeClr val="bg1"/>
                </a:solidFill>
                <a:effectLst/>
                <a:latin typeface="Segoe UI" pitchFamily="34" charset="0"/>
                <a:cs typeface="Segoe UI" pitchFamily="34" charset="0"/>
              </a:defRPr>
            </a:lvl1pPr>
            <a:lvl2pPr marL="742950" indent="-285750" algn="l">
              <a:defRPr>
                <a:solidFill>
                  <a:srgbClr val="CCCCCC"/>
                </a:solidFill>
                <a:latin typeface="Verdana" pitchFamily="34" charset="0"/>
              </a:defRPr>
            </a:lvl2pPr>
            <a:lvl3pPr marL="1143000" indent="-228600" algn="l">
              <a:defRPr>
                <a:solidFill>
                  <a:srgbClr val="CCCCCC"/>
                </a:solidFill>
                <a:latin typeface="Verdana" pitchFamily="34" charset="0"/>
              </a:defRPr>
            </a:lvl3pPr>
            <a:lvl4pPr marL="1600200" indent="-228600" algn="l">
              <a:defRPr>
                <a:solidFill>
                  <a:srgbClr val="CCCCCC"/>
                </a:solidFill>
                <a:latin typeface="Verdana" pitchFamily="34" charset="0"/>
              </a:defRPr>
            </a:lvl4pPr>
            <a:lvl5pPr marL="2057400" indent="-228600" algn="l">
              <a:defRPr>
                <a:solidFill>
                  <a:srgbClr val="CCCCCC"/>
                </a:solidFill>
                <a:latin typeface="Verdana" pitchFamily="34" charset="0"/>
              </a:defRPr>
            </a:lvl5pPr>
            <a:lvl6pPr marL="2514600" indent="-228600" fontAlgn="base">
              <a:spcBef>
                <a:spcPct val="0"/>
              </a:spcBef>
              <a:spcAft>
                <a:spcPct val="0"/>
              </a:spcAft>
              <a:defRPr>
                <a:solidFill>
                  <a:srgbClr val="CCCCCC"/>
                </a:solidFill>
                <a:latin typeface="Verdana" pitchFamily="34" charset="0"/>
              </a:defRPr>
            </a:lvl6pPr>
            <a:lvl7pPr marL="2971800" indent="-228600" fontAlgn="base">
              <a:spcBef>
                <a:spcPct val="0"/>
              </a:spcBef>
              <a:spcAft>
                <a:spcPct val="0"/>
              </a:spcAft>
              <a:defRPr>
                <a:solidFill>
                  <a:srgbClr val="CCCCCC"/>
                </a:solidFill>
                <a:latin typeface="Verdana" pitchFamily="34" charset="0"/>
              </a:defRPr>
            </a:lvl7pPr>
            <a:lvl8pPr marL="3429000" indent="-228600" fontAlgn="base">
              <a:spcBef>
                <a:spcPct val="0"/>
              </a:spcBef>
              <a:spcAft>
                <a:spcPct val="0"/>
              </a:spcAft>
              <a:defRPr>
                <a:solidFill>
                  <a:srgbClr val="CCCCCC"/>
                </a:solidFill>
                <a:latin typeface="Verdana" pitchFamily="34" charset="0"/>
              </a:defRPr>
            </a:lvl8pPr>
            <a:lvl9pPr marL="3886200" indent="-228600" fontAlgn="base">
              <a:spcBef>
                <a:spcPct val="0"/>
              </a:spcBef>
              <a:spcAft>
                <a:spcPct val="0"/>
              </a:spcAft>
              <a:defRPr>
                <a:solidFill>
                  <a:srgbClr val="CCCCCC"/>
                </a:solidFill>
                <a:latin typeface="Verdana" pitchFamily="34" charset="0"/>
              </a:defRPr>
            </a:lvl9pPr>
          </a:lstStyle>
          <a:p>
            <a:r>
              <a:rPr lang="en-GB"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Unicode MS" pitchFamily="34" charset="-128"/>
                <a:cs typeface="Arial" pitchFamily="34" charset="0"/>
              </a:rPr>
              <a:t>Patch</a:t>
            </a:r>
          </a:p>
        </p:txBody>
      </p:sp>
      <p:sp>
        <p:nvSpPr>
          <p:cNvPr id="48" name="Text Box 18"/>
          <p:cNvSpPr txBox="1">
            <a:spLocks noChangeArrowheads="1"/>
          </p:cNvSpPr>
          <p:nvPr/>
        </p:nvSpPr>
        <p:spPr bwMode="auto">
          <a:xfrm rot="18900000">
            <a:off x="7605969" y="4974380"/>
            <a:ext cx="728332" cy="22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tIns="0" rIns="36000" bIns="0">
            <a:spAutoFit/>
          </a:bodyPr>
          <a:lstStyle>
            <a:defPPr>
              <a:defRPr lang="en-US"/>
            </a:defPPr>
            <a:lvl1pPr marL="344488" indent="-344488">
              <a:lnSpc>
                <a:spcPct val="74000"/>
              </a:lnSpc>
              <a:buFont typeface="Arial" pitchFamily="34" charset="0"/>
              <a:buNone/>
              <a:defRPr sz="2000" b="0">
                <a:solidFill>
                  <a:schemeClr val="bg1"/>
                </a:solidFill>
                <a:effectLst/>
                <a:latin typeface="Segoe UI" pitchFamily="34" charset="0"/>
                <a:cs typeface="Segoe UI" pitchFamily="34" charset="0"/>
              </a:defRPr>
            </a:lvl1pPr>
            <a:lvl2pPr marL="742950" indent="-285750" algn="l">
              <a:defRPr>
                <a:solidFill>
                  <a:srgbClr val="CCCCCC"/>
                </a:solidFill>
                <a:latin typeface="Verdana" pitchFamily="34" charset="0"/>
              </a:defRPr>
            </a:lvl2pPr>
            <a:lvl3pPr marL="1143000" indent="-228600" algn="l">
              <a:defRPr>
                <a:solidFill>
                  <a:srgbClr val="CCCCCC"/>
                </a:solidFill>
                <a:latin typeface="Verdana" pitchFamily="34" charset="0"/>
              </a:defRPr>
            </a:lvl3pPr>
            <a:lvl4pPr marL="1600200" indent="-228600" algn="l">
              <a:defRPr>
                <a:solidFill>
                  <a:srgbClr val="CCCCCC"/>
                </a:solidFill>
                <a:latin typeface="Verdana" pitchFamily="34" charset="0"/>
              </a:defRPr>
            </a:lvl4pPr>
            <a:lvl5pPr marL="2057400" indent="-228600" algn="l">
              <a:defRPr>
                <a:solidFill>
                  <a:srgbClr val="CCCCCC"/>
                </a:solidFill>
                <a:latin typeface="Verdana" pitchFamily="34" charset="0"/>
              </a:defRPr>
            </a:lvl5pPr>
            <a:lvl6pPr marL="2514600" indent="-228600" fontAlgn="base">
              <a:spcBef>
                <a:spcPct val="0"/>
              </a:spcBef>
              <a:spcAft>
                <a:spcPct val="0"/>
              </a:spcAft>
              <a:defRPr>
                <a:solidFill>
                  <a:srgbClr val="CCCCCC"/>
                </a:solidFill>
                <a:latin typeface="Verdana" pitchFamily="34" charset="0"/>
              </a:defRPr>
            </a:lvl6pPr>
            <a:lvl7pPr marL="2971800" indent="-228600" fontAlgn="base">
              <a:spcBef>
                <a:spcPct val="0"/>
              </a:spcBef>
              <a:spcAft>
                <a:spcPct val="0"/>
              </a:spcAft>
              <a:defRPr>
                <a:solidFill>
                  <a:srgbClr val="CCCCCC"/>
                </a:solidFill>
                <a:latin typeface="Verdana" pitchFamily="34" charset="0"/>
              </a:defRPr>
            </a:lvl7pPr>
            <a:lvl8pPr marL="3429000" indent="-228600" fontAlgn="base">
              <a:spcBef>
                <a:spcPct val="0"/>
              </a:spcBef>
              <a:spcAft>
                <a:spcPct val="0"/>
              </a:spcAft>
              <a:defRPr>
                <a:solidFill>
                  <a:srgbClr val="CCCCCC"/>
                </a:solidFill>
                <a:latin typeface="Verdana" pitchFamily="34" charset="0"/>
              </a:defRPr>
            </a:lvl8pPr>
            <a:lvl9pPr marL="3886200" indent="-228600" fontAlgn="base">
              <a:spcBef>
                <a:spcPct val="0"/>
              </a:spcBef>
              <a:spcAft>
                <a:spcPct val="0"/>
              </a:spcAft>
              <a:defRPr>
                <a:solidFill>
                  <a:srgbClr val="CCCCCC"/>
                </a:solidFill>
                <a:latin typeface="Verdana" pitchFamily="34" charset="0"/>
              </a:defRPr>
            </a:lvl9pPr>
          </a:lstStyle>
          <a:p>
            <a:r>
              <a:rPr lang="en-GB"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Unicode MS" pitchFamily="34" charset="-128"/>
                <a:cs typeface="Arial" pitchFamily="34" charset="0"/>
              </a:rPr>
              <a:t>Patch</a:t>
            </a:r>
          </a:p>
        </p:txBody>
      </p:sp>
      <p:sp>
        <p:nvSpPr>
          <p:cNvPr id="40" name="Text Box 15"/>
          <p:cNvSpPr txBox="1">
            <a:spLocks noChangeArrowheads="1"/>
          </p:cNvSpPr>
          <p:nvPr/>
        </p:nvSpPr>
        <p:spPr bwMode="auto">
          <a:xfrm>
            <a:off x="6785198" y="3415489"/>
            <a:ext cx="872909" cy="233077"/>
          </a:xfrm>
          <a:prstGeom prst="rect">
            <a:avLst/>
          </a:prstGeom>
          <a:noFill/>
          <a:ln w="9525" algn="ctr">
            <a:noFill/>
            <a:miter lim="800000"/>
            <a:headEnd/>
            <a:tailEnd/>
          </a:ln>
        </p:spPr>
        <p:txBody>
          <a:bodyPr wrap="square" lIns="36000" tIns="0" rIns="36000" bIns="0">
            <a:spAutoFit/>
          </a:bodyPr>
          <a:lstStyle/>
          <a:p>
            <a:pPr marL="344488" indent="-344488">
              <a:lnSpc>
                <a:spcPct val="74000"/>
              </a:lnSpc>
              <a:buFont typeface="Arial" pitchFamily="34" charset="0"/>
              <a:buNone/>
              <a:defRPr/>
            </a:pPr>
            <a:r>
              <a:rPr lang="en-GB" sz="2000" b="0" dirty="0" smtClean="0">
                <a:ln w="18415" cmpd="sng">
                  <a:solidFill>
                    <a:srgbClr val="FFFFFF"/>
                  </a:solidFill>
                  <a:prstDash val="solid"/>
                </a:ln>
                <a:solidFill>
                  <a:srgbClr val="FFFFFF"/>
                </a:solidFill>
                <a:effectLst>
                  <a:outerShdw blurRad="50800" dist="38100" dir="2700000" algn="tl" rotWithShape="0">
                    <a:srgbClr val="C00000"/>
                  </a:outerShdw>
                </a:effectLst>
                <a:latin typeface="Arial Unicode MS" pitchFamily="34" charset="-128"/>
              </a:rPr>
              <a:t>Exploit</a:t>
            </a:r>
            <a:endParaRPr lang="en-GB" sz="2000" b="0" dirty="0">
              <a:ln w="18415" cmpd="sng">
                <a:solidFill>
                  <a:srgbClr val="FFFFFF"/>
                </a:solidFill>
                <a:prstDash val="solid"/>
              </a:ln>
              <a:solidFill>
                <a:srgbClr val="FFFFFF"/>
              </a:solidFill>
              <a:effectLst>
                <a:outerShdw blurRad="50800" dist="38100" dir="2700000" algn="tl" rotWithShape="0">
                  <a:srgbClr val="C00000"/>
                </a:outerShdw>
              </a:effectLst>
              <a:latin typeface="Arial Unicode MS" pitchFamily="34" charset="-128"/>
            </a:endParaRPr>
          </a:p>
        </p:txBody>
      </p:sp>
      <p:sp>
        <p:nvSpPr>
          <p:cNvPr id="35" name="Text Box 15"/>
          <p:cNvSpPr txBox="1">
            <a:spLocks noChangeArrowheads="1"/>
          </p:cNvSpPr>
          <p:nvPr/>
        </p:nvSpPr>
        <p:spPr bwMode="auto">
          <a:xfrm>
            <a:off x="6999513" y="1846343"/>
            <a:ext cx="872907" cy="233077"/>
          </a:xfrm>
          <a:prstGeom prst="rect">
            <a:avLst/>
          </a:prstGeom>
          <a:noFill/>
          <a:ln w="9525" algn="ctr">
            <a:noFill/>
            <a:miter lim="800000"/>
            <a:headEnd/>
            <a:tailEnd/>
          </a:ln>
        </p:spPr>
        <p:txBody>
          <a:bodyPr wrap="square" lIns="36000" tIns="0" rIns="36000" bIns="0">
            <a:spAutoFit/>
          </a:bodyPr>
          <a:lstStyle/>
          <a:p>
            <a:pPr marL="344488" indent="-344488">
              <a:lnSpc>
                <a:spcPct val="74000"/>
              </a:lnSpc>
              <a:buFont typeface="Arial" pitchFamily="34" charset="0"/>
              <a:buNone/>
              <a:defRPr/>
            </a:pPr>
            <a:r>
              <a:rPr lang="en-GB" sz="2000" b="0" dirty="0" smtClean="0">
                <a:ln w="18415" cmpd="sng">
                  <a:solidFill>
                    <a:srgbClr val="FFFFFF"/>
                  </a:solidFill>
                  <a:prstDash val="solid"/>
                </a:ln>
                <a:solidFill>
                  <a:srgbClr val="FFFFFF"/>
                </a:solidFill>
                <a:effectLst>
                  <a:outerShdw blurRad="50800" dist="38100" dir="2700000" algn="tl" rotWithShape="0">
                    <a:srgbClr val="C00000"/>
                  </a:outerShdw>
                </a:effectLst>
                <a:latin typeface="Arial Unicode MS" pitchFamily="34" charset="-128"/>
              </a:rPr>
              <a:t>Exploit</a:t>
            </a:r>
            <a:endParaRPr lang="en-GB" sz="2000" b="0" dirty="0">
              <a:ln w="18415" cmpd="sng">
                <a:solidFill>
                  <a:srgbClr val="FFFFFF"/>
                </a:solidFill>
                <a:prstDash val="solid"/>
              </a:ln>
              <a:solidFill>
                <a:srgbClr val="FFFFFF"/>
              </a:solidFill>
              <a:effectLst>
                <a:outerShdw blurRad="50800" dist="38100" dir="2700000" algn="tl" rotWithShape="0">
                  <a:srgbClr val="C00000"/>
                </a:outerShdw>
              </a:effectLst>
              <a:latin typeface="Arial Unicode MS" pitchFamily="34" charset="-128"/>
            </a:endParaRPr>
          </a:p>
        </p:txBody>
      </p:sp>
      <p:sp>
        <p:nvSpPr>
          <p:cNvPr id="47" name="Text Box 15"/>
          <p:cNvSpPr txBox="1">
            <a:spLocks noChangeArrowheads="1"/>
          </p:cNvSpPr>
          <p:nvPr/>
        </p:nvSpPr>
        <p:spPr bwMode="auto">
          <a:xfrm>
            <a:off x="3555644" y="4957818"/>
            <a:ext cx="872909" cy="233077"/>
          </a:xfrm>
          <a:prstGeom prst="rect">
            <a:avLst/>
          </a:prstGeom>
          <a:noFill/>
          <a:ln w="9525" algn="ctr">
            <a:noFill/>
            <a:miter lim="800000"/>
            <a:headEnd/>
            <a:tailEnd/>
          </a:ln>
        </p:spPr>
        <p:txBody>
          <a:bodyPr wrap="square" lIns="36000" tIns="0" rIns="36000" bIns="0">
            <a:spAutoFit/>
          </a:bodyPr>
          <a:lstStyle/>
          <a:p>
            <a:pPr marL="344488" indent="-344488">
              <a:lnSpc>
                <a:spcPct val="74000"/>
              </a:lnSpc>
              <a:buFont typeface="Arial" pitchFamily="34" charset="0"/>
              <a:buNone/>
              <a:defRPr/>
            </a:pPr>
            <a:r>
              <a:rPr lang="en-GB" sz="2000" b="0" dirty="0" smtClean="0">
                <a:ln w="18415" cmpd="sng">
                  <a:solidFill>
                    <a:srgbClr val="FFFFFF"/>
                  </a:solidFill>
                  <a:prstDash val="solid"/>
                </a:ln>
                <a:solidFill>
                  <a:srgbClr val="FFFFFF"/>
                </a:solidFill>
                <a:effectLst>
                  <a:outerShdw blurRad="50800" dist="38100" dir="2700000" algn="tl" rotWithShape="0">
                    <a:srgbClr val="C00000"/>
                  </a:outerShdw>
                </a:effectLst>
                <a:latin typeface="Arial Unicode MS" pitchFamily="34" charset="-128"/>
              </a:rPr>
              <a:t>Exploit</a:t>
            </a:r>
            <a:endParaRPr lang="en-GB" sz="2000" b="0" dirty="0">
              <a:ln w="18415" cmpd="sng">
                <a:solidFill>
                  <a:srgbClr val="FFFFFF"/>
                </a:solidFill>
                <a:prstDash val="solid"/>
              </a:ln>
              <a:solidFill>
                <a:srgbClr val="FFFFFF"/>
              </a:solidFill>
              <a:effectLst>
                <a:outerShdw blurRad="50800" dist="38100" dir="2700000" algn="tl" rotWithShape="0">
                  <a:srgbClr val="C00000"/>
                </a:outerShdw>
              </a:effectLst>
              <a:latin typeface="Arial Unicode MS" pitchFamily="34" charset="-128"/>
            </a:endParaRPr>
          </a:p>
        </p:txBody>
      </p:sp>
      <p:sp>
        <p:nvSpPr>
          <p:cNvPr id="42" name="Text Box 12"/>
          <p:cNvSpPr txBox="1">
            <a:spLocks noChangeArrowheads="1"/>
          </p:cNvSpPr>
          <p:nvPr/>
        </p:nvSpPr>
        <p:spPr bwMode="auto">
          <a:xfrm rot="19434998">
            <a:off x="4984854" y="5028871"/>
            <a:ext cx="1472124" cy="23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tIns="0" rIns="36000" bIns="0">
            <a:spAutoFit/>
          </a:bodyPr>
          <a:lstStyle>
            <a:lvl1pPr marL="344488" indent="-344488" algn="l">
              <a:defRPr sz="2400">
                <a:solidFill>
                  <a:srgbClr val="CCCCCC"/>
                </a:solidFill>
                <a:latin typeface="Verdana" pitchFamily="34" charset="0"/>
                <a:cs typeface="Arial" pitchFamily="34" charset="0"/>
              </a:defRPr>
            </a:lvl1pPr>
            <a:lvl2pPr marL="742950" indent="-285750" algn="l">
              <a:defRPr sz="2400">
                <a:solidFill>
                  <a:srgbClr val="CCCCCC"/>
                </a:solidFill>
                <a:latin typeface="Verdana" pitchFamily="34" charset="0"/>
                <a:cs typeface="Arial" pitchFamily="34" charset="0"/>
              </a:defRPr>
            </a:lvl2pPr>
            <a:lvl3pPr marL="1143000" indent="-228600" algn="l">
              <a:defRPr sz="2400">
                <a:solidFill>
                  <a:srgbClr val="CCCCCC"/>
                </a:solidFill>
                <a:latin typeface="Verdana" pitchFamily="34" charset="0"/>
                <a:cs typeface="Arial" pitchFamily="34" charset="0"/>
              </a:defRPr>
            </a:lvl3pPr>
            <a:lvl4pPr marL="1600200" indent="-228600" algn="l">
              <a:defRPr sz="2400">
                <a:solidFill>
                  <a:srgbClr val="CCCCCC"/>
                </a:solidFill>
                <a:latin typeface="Verdana" pitchFamily="34" charset="0"/>
                <a:cs typeface="Arial" pitchFamily="34" charset="0"/>
              </a:defRPr>
            </a:lvl4pPr>
            <a:lvl5pPr marL="2057400" indent="-228600" algn="l">
              <a:defRPr sz="2400">
                <a:solidFill>
                  <a:srgbClr val="CCCCCC"/>
                </a:solidFill>
                <a:latin typeface="Verdana" pitchFamily="34" charset="0"/>
                <a:cs typeface="Arial" pitchFamily="34" charset="0"/>
              </a:defRPr>
            </a:lvl5pPr>
            <a:lvl6pPr marL="2514600" indent="-228600" fontAlgn="base">
              <a:spcBef>
                <a:spcPct val="0"/>
              </a:spcBef>
              <a:spcAft>
                <a:spcPct val="0"/>
              </a:spcAft>
              <a:defRPr sz="2400">
                <a:solidFill>
                  <a:srgbClr val="CCCCCC"/>
                </a:solidFill>
                <a:latin typeface="Verdana" pitchFamily="34" charset="0"/>
                <a:cs typeface="Arial" pitchFamily="34" charset="0"/>
              </a:defRPr>
            </a:lvl6pPr>
            <a:lvl7pPr marL="2971800" indent="-228600" fontAlgn="base">
              <a:spcBef>
                <a:spcPct val="0"/>
              </a:spcBef>
              <a:spcAft>
                <a:spcPct val="0"/>
              </a:spcAft>
              <a:defRPr sz="2400">
                <a:solidFill>
                  <a:srgbClr val="CCCCCC"/>
                </a:solidFill>
                <a:latin typeface="Verdana" pitchFamily="34" charset="0"/>
                <a:cs typeface="Arial" pitchFamily="34" charset="0"/>
              </a:defRPr>
            </a:lvl7pPr>
            <a:lvl8pPr marL="3429000" indent="-228600" fontAlgn="base">
              <a:spcBef>
                <a:spcPct val="0"/>
              </a:spcBef>
              <a:spcAft>
                <a:spcPct val="0"/>
              </a:spcAft>
              <a:defRPr sz="2400">
                <a:solidFill>
                  <a:srgbClr val="CCCCCC"/>
                </a:solidFill>
                <a:latin typeface="Verdana" pitchFamily="34" charset="0"/>
                <a:cs typeface="Arial" pitchFamily="34" charset="0"/>
              </a:defRPr>
            </a:lvl8pPr>
            <a:lvl9pPr marL="3886200" indent="-228600" fontAlgn="base">
              <a:spcBef>
                <a:spcPct val="0"/>
              </a:spcBef>
              <a:spcAft>
                <a:spcPct val="0"/>
              </a:spcAft>
              <a:defRPr sz="2400">
                <a:solidFill>
                  <a:srgbClr val="CCCCCC"/>
                </a:solidFill>
                <a:latin typeface="Verdana" pitchFamily="34" charset="0"/>
                <a:cs typeface="Arial" pitchFamily="34" charset="0"/>
              </a:defRPr>
            </a:lvl9pPr>
          </a:lstStyle>
          <a:p>
            <a:pPr algn="ctr">
              <a:lnSpc>
                <a:spcPct val="74000"/>
              </a:lnSpc>
              <a:buFont typeface="Arial" pitchFamily="34" charset="0"/>
              <a:buNone/>
            </a:pPr>
            <a:r>
              <a:rPr lang="en-GB" sz="2000" b="0" dirty="0" smtClean="0">
                <a:ln w="3175" cmpd="sng">
                  <a:solidFill>
                    <a:schemeClr val="tx1">
                      <a:lumMod val="75000"/>
                      <a:lumOff val="25000"/>
                    </a:schemeClr>
                  </a:solidFill>
                  <a:prstDash val="solid"/>
                </a:ln>
                <a:solidFill>
                  <a:schemeClr val="tx1"/>
                </a:solidFill>
                <a:effectLst>
                  <a:outerShdw blurRad="50800" dist="38100" dir="2700000" algn="tl" rotWithShape="0">
                    <a:schemeClr val="bg1">
                      <a:lumMod val="65000"/>
                    </a:schemeClr>
                  </a:outerShdw>
                </a:effectLst>
                <a:latin typeface="Arial Unicode MS" pitchFamily="34" charset="-128"/>
              </a:rPr>
              <a:t>Vulnerability</a:t>
            </a:r>
            <a:endParaRPr lang="en-GB" sz="2000" b="0" dirty="0">
              <a:ln w="3175" cmpd="sng">
                <a:solidFill>
                  <a:schemeClr val="tx1">
                    <a:lumMod val="75000"/>
                    <a:lumOff val="25000"/>
                  </a:schemeClr>
                </a:solidFill>
                <a:prstDash val="solid"/>
              </a:ln>
              <a:solidFill>
                <a:schemeClr val="tx1"/>
              </a:solidFill>
              <a:effectLst>
                <a:outerShdw blurRad="50800" dist="38100" dir="2700000" algn="tl" rotWithShape="0">
                  <a:schemeClr val="bg1">
                    <a:lumMod val="65000"/>
                  </a:schemeClr>
                </a:outerShdw>
              </a:effectLst>
              <a:latin typeface="Arial Unicode MS" pitchFamily="34" charset="-128"/>
            </a:endParaRPr>
          </a:p>
        </p:txBody>
      </p:sp>
      <p:sp>
        <p:nvSpPr>
          <p:cNvPr id="4955150" name="Text Box 12"/>
          <p:cNvSpPr txBox="1">
            <a:spLocks noChangeArrowheads="1"/>
          </p:cNvSpPr>
          <p:nvPr/>
        </p:nvSpPr>
        <p:spPr bwMode="auto">
          <a:xfrm rot="19182074">
            <a:off x="3668906" y="3406522"/>
            <a:ext cx="1493285" cy="22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tIns="0" rIns="36000" bIns="0">
            <a:spAutoFit/>
          </a:bodyPr>
          <a:lstStyle>
            <a:defPPr>
              <a:defRPr lang="en-US"/>
            </a:defPPr>
            <a:lvl1pPr marL="344488" indent="-344488">
              <a:lnSpc>
                <a:spcPct val="74000"/>
              </a:lnSpc>
              <a:buFont typeface="Arial" pitchFamily="34" charset="0"/>
              <a:buNone/>
              <a:defRPr sz="2000" b="0">
                <a:ln w="3175" cmpd="sng">
                  <a:solidFill>
                    <a:schemeClr val="tx1">
                      <a:lumMod val="75000"/>
                      <a:lumOff val="25000"/>
                    </a:schemeClr>
                  </a:solidFill>
                  <a:prstDash val="solid"/>
                </a:ln>
                <a:solidFill>
                  <a:schemeClr val="tx1"/>
                </a:solidFill>
                <a:effectLst>
                  <a:outerShdw blurRad="50800" dist="38100" dir="2700000" algn="tl" rotWithShape="0">
                    <a:schemeClr val="bg1">
                      <a:lumMod val="65000"/>
                    </a:schemeClr>
                  </a:outerShdw>
                </a:effectLst>
                <a:latin typeface="Segoe UI" pitchFamily="34" charset="0"/>
                <a:cs typeface="Segoe UI" pitchFamily="34" charset="0"/>
              </a:defRPr>
            </a:lvl1pPr>
            <a:lvl2pPr marL="742950" indent="-285750" algn="l">
              <a:defRPr>
                <a:solidFill>
                  <a:srgbClr val="CCCCCC"/>
                </a:solidFill>
                <a:latin typeface="Verdana" pitchFamily="34" charset="0"/>
              </a:defRPr>
            </a:lvl2pPr>
            <a:lvl3pPr marL="1143000" indent="-228600" algn="l">
              <a:defRPr>
                <a:solidFill>
                  <a:srgbClr val="CCCCCC"/>
                </a:solidFill>
                <a:latin typeface="Verdana" pitchFamily="34" charset="0"/>
              </a:defRPr>
            </a:lvl3pPr>
            <a:lvl4pPr marL="1600200" indent="-228600" algn="l">
              <a:defRPr>
                <a:solidFill>
                  <a:srgbClr val="CCCCCC"/>
                </a:solidFill>
                <a:latin typeface="Verdana" pitchFamily="34" charset="0"/>
              </a:defRPr>
            </a:lvl4pPr>
            <a:lvl5pPr marL="2057400" indent="-228600" algn="l">
              <a:defRPr>
                <a:solidFill>
                  <a:srgbClr val="CCCCCC"/>
                </a:solidFill>
                <a:latin typeface="Verdana" pitchFamily="34" charset="0"/>
              </a:defRPr>
            </a:lvl5pPr>
            <a:lvl6pPr marL="2514600" indent="-228600" fontAlgn="base">
              <a:spcBef>
                <a:spcPct val="0"/>
              </a:spcBef>
              <a:spcAft>
                <a:spcPct val="0"/>
              </a:spcAft>
              <a:defRPr>
                <a:solidFill>
                  <a:srgbClr val="CCCCCC"/>
                </a:solidFill>
                <a:latin typeface="Verdana" pitchFamily="34" charset="0"/>
              </a:defRPr>
            </a:lvl6pPr>
            <a:lvl7pPr marL="2971800" indent="-228600" fontAlgn="base">
              <a:spcBef>
                <a:spcPct val="0"/>
              </a:spcBef>
              <a:spcAft>
                <a:spcPct val="0"/>
              </a:spcAft>
              <a:defRPr>
                <a:solidFill>
                  <a:srgbClr val="CCCCCC"/>
                </a:solidFill>
                <a:latin typeface="Verdana" pitchFamily="34" charset="0"/>
              </a:defRPr>
            </a:lvl7pPr>
            <a:lvl8pPr marL="3429000" indent="-228600" fontAlgn="base">
              <a:spcBef>
                <a:spcPct val="0"/>
              </a:spcBef>
              <a:spcAft>
                <a:spcPct val="0"/>
              </a:spcAft>
              <a:defRPr>
                <a:solidFill>
                  <a:srgbClr val="CCCCCC"/>
                </a:solidFill>
                <a:latin typeface="Verdana" pitchFamily="34" charset="0"/>
              </a:defRPr>
            </a:lvl8pPr>
            <a:lvl9pPr marL="3886200" indent="-228600" fontAlgn="base">
              <a:spcBef>
                <a:spcPct val="0"/>
              </a:spcBef>
              <a:spcAft>
                <a:spcPct val="0"/>
              </a:spcAft>
              <a:defRPr>
                <a:solidFill>
                  <a:srgbClr val="CCCCCC"/>
                </a:solidFill>
                <a:latin typeface="Verdana" pitchFamily="34" charset="0"/>
              </a:defRPr>
            </a:lvl9pPr>
          </a:lstStyle>
          <a:p>
            <a:r>
              <a:rPr lang="en-GB" dirty="0">
                <a:latin typeface="Arial Unicode MS" pitchFamily="34" charset="-128"/>
                <a:cs typeface="Arial" pitchFamily="34" charset="0"/>
              </a:rPr>
              <a:t>Vulnerability</a:t>
            </a:r>
          </a:p>
        </p:txBody>
      </p:sp>
      <p:sp>
        <p:nvSpPr>
          <p:cNvPr id="26" name="Text Box 12"/>
          <p:cNvSpPr txBox="1">
            <a:spLocks noChangeArrowheads="1"/>
          </p:cNvSpPr>
          <p:nvPr/>
        </p:nvSpPr>
        <p:spPr bwMode="auto">
          <a:xfrm rot="19309854">
            <a:off x="3647003" y="1852889"/>
            <a:ext cx="1493285" cy="22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tIns="0" rIns="36000" bIns="0">
            <a:spAutoFit/>
          </a:bodyPr>
          <a:lstStyle>
            <a:defPPr>
              <a:defRPr lang="en-US"/>
            </a:defPPr>
            <a:lvl1pPr marL="344488" indent="-344488">
              <a:lnSpc>
                <a:spcPct val="74000"/>
              </a:lnSpc>
              <a:buFont typeface="Arial" pitchFamily="34" charset="0"/>
              <a:buNone/>
              <a:defRPr sz="2000" b="0">
                <a:ln w="3175" cmpd="sng">
                  <a:solidFill>
                    <a:schemeClr val="tx1">
                      <a:lumMod val="75000"/>
                      <a:lumOff val="25000"/>
                    </a:schemeClr>
                  </a:solidFill>
                  <a:prstDash val="solid"/>
                </a:ln>
                <a:solidFill>
                  <a:schemeClr val="tx1"/>
                </a:solidFill>
                <a:effectLst>
                  <a:outerShdw blurRad="50800" dist="38100" dir="2700000" algn="tl" rotWithShape="0">
                    <a:schemeClr val="bg1">
                      <a:lumMod val="65000"/>
                    </a:schemeClr>
                  </a:outerShdw>
                </a:effectLst>
                <a:latin typeface="Segoe UI" pitchFamily="34" charset="0"/>
                <a:cs typeface="Segoe UI" pitchFamily="34" charset="0"/>
              </a:defRPr>
            </a:lvl1pPr>
            <a:lvl2pPr marL="742950" indent="-285750" algn="l">
              <a:defRPr>
                <a:solidFill>
                  <a:srgbClr val="CCCCCC"/>
                </a:solidFill>
                <a:latin typeface="Verdana" pitchFamily="34" charset="0"/>
              </a:defRPr>
            </a:lvl2pPr>
            <a:lvl3pPr marL="1143000" indent="-228600" algn="l">
              <a:defRPr>
                <a:solidFill>
                  <a:srgbClr val="CCCCCC"/>
                </a:solidFill>
                <a:latin typeface="Verdana" pitchFamily="34" charset="0"/>
              </a:defRPr>
            </a:lvl3pPr>
            <a:lvl4pPr marL="1600200" indent="-228600" algn="l">
              <a:defRPr>
                <a:solidFill>
                  <a:srgbClr val="CCCCCC"/>
                </a:solidFill>
                <a:latin typeface="Verdana" pitchFamily="34" charset="0"/>
              </a:defRPr>
            </a:lvl4pPr>
            <a:lvl5pPr marL="2057400" indent="-228600" algn="l">
              <a:defRPr>
                <a:solidFill>
                  <a:srgbClr val="CCCCCC"/>
                </a:solidFill>
                <a:latin typeface="Verdana" pitchFamily="34" charset="0"/>
              </a:defRPr>
            </a:lvl5pPr>
            <a:lvl6pPr marL="2514600" indent="-228600" fontAlgn="base">
              <a:spcBef>
                <a:spcPct val="0"/>
              </a:spcBef>
              <a:spcAft>
                <a:spcPct val="0"/>
              </a:spcAft>
              <a:defRPr>
                <a:solidFill>
                  <a:srgbClr val="CCCCCC"/>
                </a:solidFill>
                <a:latin typeface="Verdana" pitchFamily="34" charset="0"/>
              </a:defRPr>
            </a:lvl6pPr>
            <a:lvl7pPr marL="2971800" indent="-228600" fontAlgn="base">
              <a:spcBef>
                <a:spcPct val="0"/>
              </a:spcBef>
              <a:spcAft>
                <a:spcPct val="0"/>
              </a:spcAft>
              <a:defRPr>
                <a:solidFill>
                  <a:srgbClr val="CCCCCC"/>
                </a:solidFill>
                <a:latin typeface="Verdana" pitchFamily="34" charset="0"/>
              </a:defRPr>
            </a:lvl7pPr>
            <a:lvl8pPr marL="3429000" indent="-228600" fontAlgn="base">
              <a:spcBef>
                <a:spcPct val="0"/>
              </a:spcBef>
              <a:spcAft>
                <a:spcPct val="0"/>
              </a:spcAft>
              <a:defRPr>
                <a:solidFill>
                  <a:srgbClr val="CCCCCC"/>
                </a:solidFill>
                <a:latin typeface="Verdana" pitchFamily="34" charset="0"/>
              </a:defRPr>
            </a:lvl8pPr>
            <a:lvl9pPr marL="3886200" indent="-228600" fontAlgn="base">
              <a:spcBef>
                <a:spcPct val="0"/>
              </a:spcBef>
              <a:spcAft>
                <a:spcPct val="0"/>
              </a:spcAft>
              <a:defRPr>
                <a:solidFill>
                  <a:srgbClr val="CCCCCC"/>
                </a:solidFill>
                <a:latin typeface="Verdana" pitchFamily="34" charset="0"/>
              </a:defRPr>
            </a:lvl9pPr>
          </a:lstStyle>
          <a:p>
            <a:r>
              <a:rPr lang="en-GB" dirty="0">
                <a:latin typeface="Arial Unicode MS" pitchFamily="34" charset="-128"/>
                <a:cs typeface="Arial" pitchFamily="34" charset="0"/>
              </a:rPr>
              <a:t>Vulnerability</a:t>
            </a:r>
          </a:p>
        </p:txBody>
      </p:sp>
    </p:spTree>
    <p:extLst>
      <p:ext uri="{BB962C8B-B14F-4D97-AF65-F5344CB8AC3E}">
        <p14:creationId xmlns:p14="http://schemas.microsoft.com/office/powerpoint/2010/main" val="93695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xEl>
                                              <p:pRg st="1" end="1"/>
                                            </p:txEl>
                                          </p:spTgt>
                                        </p:tgtEl>
                                        <p:attrNameLst>
                                          <p:attrName>style.visibility</p:attrName>
                                        </p:attrNameLst>
                                      </p:cBhvr>
                                      <p:to>
                                        <p:strVal val="visible"/>
                                      </p:to>
                                    </p:set>
                                    <p:animEffect transition="in" filter="fade">
                                      <p:cBhvr>
                                        <p:cTn id="56" dur="500"/>
                                        <p:tgtEl>
                                          <p:spTgt spid="24">
                                            <p:txEl>
                                              <p:pRg st="1" end="1"/>
                                            </p:txEl>
                                          </p:spTgt>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childTnLst>
                          </p:cTn>
                        </p:par>
                        <p:par>
                          <p:cTn id="73" fill="hold">
                            <p:stCondLst>
                              <p:cond delay="2500"/>
                            </p:stCondLst>
                            <p:childTnLst>
                              <p:par>
                                <p:cTn id="74" presetID="10" presetClass="entr" presetSubtype="0" fill="hold" grpId="0" nodeType="afterEffect">
                                  <p:stCondLst>
                                    <p:cond delay="0"/>
                                  </p:stCondLst>
                                  <p:childTnLst>
                                    <p:set>
                                      <p:cBhvr>
                                        <p:cTn id="75" dur="1" fill="hold">
                                          <p:stCondLst>
                                            <p:cond delay="0"/>
                                          </p:stCondLst>
                                        </p:cTn>
                                        <p:tgtEl>
                                          <p:spTgt spid="4955150"/>
                                        </p:tgtEl>
                                        <p:attrNameLst>
                                          <p:attrName>style.visibility</p:attrName>
                                        </p:attrNameLst>
                                      </p:cBhvr>
                                      <p:to>
                                        <p:strVal val="visible"/>
                                      </p:to>
                                    </p:set>
                                    <p:animEffect transition="in" filter="fade">
                                      <p:cBhvr>
                                        <p:cTn id="76" dur="500"/>
                                        <p:tgtEl>
                                          <p:spTgt spid="4955150"/>
                                        </p:tgtEl>
                                      </p:cBhvr>
                                    </p:animEffect>
                                  </p:childTnLst>
                                </p:cTn>
                              </p:par>
                            </p:childTnLst>
                          </p:cTn>
                        </p:par>
                        <p:par>
                          <p:cTn id="77" fill="hold">
                            <p:stCondLst>
                              <p:cond delay="3000"/>
                            </p:stCondLst>
                            <p:childTnLst>
                              <p:par>
                                <p:cTn id="78" presetID="10" presetClass="entr" presetSubtype="0"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childTnLst>
                          </p:cTn>
                        </p:par>
                        <p:par>
                          <p:cTn id="81" fill="hold">
                            <p:stCondLst>
                              <p:cond delay="3500"/>
                            </p:stCondLst>
                            <p:childTnLst>
                              <p:par>
                                <p:cTn id="82" presetID="10" presetClass="entr" presetSubtype="0"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500"/>
                                        <p:tgtEl>
                                          <p:spTgt spid="40"/>
                                        </p:tgtEl>
                                      </p:cBhvr>
                                    </p:animEffect>
                                  </p:childTnLst>
                                </p:cTn>
                              </p:par>
                            </p:childTnLst>
                          </p:cTn>
                        </p:par>
                        <p:par>
                          <p:cTn id="85" fill="hold">
                            <p:stCondLst>
                              <p:cond delay="4000"/>
                            </p:stCondLst>
                            <p:childTnLst>
                              <p:par>
                                <p:cTn id="86" presetID="10" presetClass="entr" presetSubtype="0" fill="hold" nodeType="afterEffect">
                                  <p:stCondLst>
                                    <p:cond delay="0"/>
                                  </p:stCondLst>
                                  <p:childTnLst>
                                    <p:set>
                                      <p:cBhvr>
                                        <p:cTn id="87" dur="1" fill="hold">
                                          <p:stCondLst>
                                            <p:cond delay="0"/>
                                          </p:stCondLst>
                                        </p:cTn>
                                        <p:tgtEl>
                                          <p:spTgt spid="1026"/>
                                        </p:tgtEl>
                                        <p:attrNameLst>
                                          <p:attrName>style.visibility</p:attrName>
                                        </p:attrNameLst>
                                      </p:cBhvr>
                                      <p:to>
                                        <p:strVal val="visible"/>
                                      </p:to>
                                    </p:set>
                                    <p:animEffect transition="in" filter="fade">
                                      <p:cBhvr>
                                        <p:cTn id="88" dur="500"/>
                                        <p:tgtEl>
                                          <p:spTgt spid="1026"/>
                                        </p:tgtEl>
                                      </p:cBhvr>
                                    </p:animEffect>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
                                            <p:txEl>
                                              <p:pRg st="2" end="2"/>
                                            </p:txEl>
                                          </p:spTgt>
                                        </p:tgtEl>
                                        <p:attrNameLst>
                                          <p:attrName>style.visibility</p:attrName>
                                        </p:attrNameLst>
                                      </p:cBhvr>
                                      <p:to>
                                        <p:strVal val="visible"/>
                                      </p:to>
                                    </p:set>
                                    <p:animEffect transition="in" filter="fade">
                                      <p:cBhvr>
                                        <p:cTn id="97" dur="500"/>
                                        <p:tgtEl>
                                          <p:spTgt spid="24">
                                            <p:txEl>
                                              <p:pRg st="2" end="2"/>
                                            </p:txEl>
                                          </p:spTgt>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childTnLst>
                          </p:cTn>
                        </p:par>
                        <p:par>
                          <p:cTn id="106" fill="hold">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childTnLst>
                          </p:cTn>
                        </p:par>
                        <p:par>
                          <p:cTn id="110" fill="hold">
                            <p:stCondLst>
                              <p:cond delay="2000"/>
                            </p:stCondLst>
                            <p:childTnLst>
                              <p:par>
                                <p:cTn id="111" presetID="10" presetClass="entr" presetSubtype="0" fill="hold" nodeType="after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500"/>
                                        <p:tgtEl>
                                          <p:spTgt spid="49"/>
                                        </p:tgtEl>
                                      </p:cBhvr>
                                    </p:animEffect>
                                  </p:childTnLst>
                                </p:cTn>
                              </p:par>
                            </p:childTnLst>
                          </p:cTn>
                        </p:par>
                        <p:par>
                          <p:cTn id="114" fill="hold">
                            <p:stCondLst>
                              <p:cond delay="2500"/>
                            </p:stCondLst>
                            <p:childTnLst>
                              <p:par>
                                <p:cTn id="115" presetID="10" presetClass="entr" presetSubtype="0"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500"/>
                                        <p:tgtEl>
                                          <p:spTgt spid="47"/>
                                        </p:tgtEl>
                                      </p:cBhvr>
                                    </p:animEffect>
                                  </p:childTnLst>
                                </p:cTn>
                              </p:par>
                            </p:childTnLst>
                          </p:cTn>
                        </p:par>
                        <p:par>
                          <p:cTn id="118" fill="hold">
                            <p:stCondLst>
                              <p:cond delay="3000"/>
                            </p:stCondLst>
                            <p:childTnLst>
                              <p:par>
                                <p:cTn id="119" presetID="10" presetClass="entr" presetSubtype="0" fill="hold"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500"/>
                                        <p:tgtEl>
                                          <p:spTgt spid="51"/>
                                        </p:tgtEl>
                                      </p:cBhvr>
                                    </p:animEffect>
                                  </p:childTnLst>
                                </p:cTn>
                              </p:par>
                            </p:childTnLst>
                          </p:cTn>
                        </p:par>
                        <p:par>
                          <p:cTn id="122" fill="hold">
                            <p:stCondLst>
                              <p:cond delay="3500"/>
                            </p:stCondLst>
                            <p:childTnLst>
                              <p:par>
                                <p:cTn id="123" presetID="10"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500"/>
                                        <p:tgtEl>
                                          <p:spTgt spid="42"/>
                                        </p:tgtEl>
                                      </p:cBhvr>
                                    </p:animEffect>
                                  </p:childTnLst>
                                </p:cTn>
                              </p:par>
                            </p:childTnLst>
                          </p:cTn>
                        </p:par>
                        <p:par>
                          <p:cTn id="126" fill="hold">
                            <p:stCondLst>
                              <p:cond delay="4000"/>
                            </p:stCondLst>
                            <p:childTnLst>
                              <p:par>
                                <p:cTn id="127" presetID="10" presetClass="entr" presetSubtype="0" fill="hold"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fade">
                                      <p:cBhvr>
                                        <p:cTn id="129" dur="500"/>
                                        <p:tgtEl>
                                          <p:spTgt spid="50"/>
                                        </p:tgtEl>
                                      </p:cBhvr>
                                    </p:animEffect>
                                  </p:childTnLst>
                                </p:cTn>
                              </p:par>
                            </p:childTnLst>
                          </p:cTn>
                        </p:par>
                        <p:par>
                          <p:cTn id="130" fill="hold">
                            <p:stCondLst>
                              <p:cond delay="4500"/>
                            </p:stCondLst>
                            <p:childTnLst>
                              <p:par>
                                <p:cTn id="131" presetID="10" presetClass="entr" presetSubtype="0" fill="hold" grpId="0" nodeType="after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500"/>
                                        <p:tgtEl>
                                          <p:spTgt spid="48"/>
                                        </p:tgtEl>
                                      </p:cBhvr>
                                    </p:animEffect>
                                  </p:childTnLst>
                                </p:cTn>
                              </p:par>
                            </p:childTnLst>
                          </p:cTn>
                        </p:par>
                        <p:par>
                          <p:cTn id="134" fill="hold">
                            <p:stCondLst>
                              <p:cond delay="5000"/>
                            </p:stCondLst>
                            <p:childTnLst>
                              <p:par>
                                <p:cTn id="135" presetID="10" presetClass="entr" presetSubtype="0" fill="hold" grpId="0" nodeType="after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500"/>
                                        <p:tgtEl>
                                          <p:spTgt spid="53"/>
                                        </p:tgtEl>
                                      </p:cBhvr>
                                    </p:animEffect>
                                  </p:childTnLst>
                                </p:cTn>
                              </p:par>
                            </p:childTnLst>
                          </p:cTn>
                        </p:par>
                        <p:par>
                          <p:cTn id="138" fill="hold">
                            <p:stCondLst>
                              <p:cond delay="5500"/>
                            </p:stCondLst>
                            <p:childTnLst>
                              <p:par>
                                <p:cTn id="139" presetID="10"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500"/>
                                        <p:tgtEl>
                                          <p:spTgt spid="52"/>
                                        </p:tgtEl>
                                      </p:cBhvr>
                                    </p:animEffect>
                                  </p:childTnLst>
                                </p:cTn>
                              </p:par>
                            </p:childTnLst>
                          </p:cTn>
                        </p:par>
                        <p:par>
                          <p:cTn id="142" fill="hold">
                            <p:stCondLst>
                              <p:cond delay="6000"/>
                            </p:stCondLst>
                            <p:childTnLst>
                              <p:par>
                                <p:cTn id="143" presetID="10" presetClass="entr" presetSubtype="0" fill="hold" grpId="0" nodeType="after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5" grpId="0" animBg="1"/>
      <p:bldP spid="24" grpId="0" build="p"/>
      <p:bldP spid="33" grpId="0" animBg="1"/>
      <p:bldP spid="27" grpId="0" animBg="1"/>
      <p:bldP spid="32" grpId="0"/>
      <p:bldP spid="41" grpId="0"/>
      <p:bldP spid="44" grpId="0" animBg="1"/>
      <p:bldP spid="2" grpId="0"/>
      <p:bldP spid="34" grpId="0"/>
      <p:bldP spid="46" grpId="0"/>
      <p:bldP spid="52" grpId="0"/>
      <p:bldP spid="53" grpId="0"/>
      <p:bldP spid="54" grpId="0"/>
      <p:bldP spid="43" grpId="0"/>
      <p:bldP spid="36" grpId="0"/>
      <p:bldP spid="48" grpId="0"/>
      <p:bldP spid="40" grpId="0"/>
      <p:bldP spid="35" grpId="0"/>
      <p:bldP spid="47" grpId="0"/>
      <p:bldP spid="42" grpId="0"/>
      <p:bldP spid="4955150"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57948" y="3110953"/>
            <a:ext cx="6165648" cy="26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Top Attacks</a:t>
            </a:r>
            <a:endParaRPr lang="en-US" dirty="0"/>
          </a:p>
        </p:txBody>
      </p:sp>
      <p:sp>
        <p:nvSpPr>
          <p:cNvPr id="5" name="Content Placeholder 4"/>
          <p:cNvSpPr>
            <a:spLocks noGrp="1"/>
          </p:cNvSpPr>
          <p:nvPr>
            <p:ph idx="1"/>
          </p:nvPr>
        </p:nvSpPr>
        <p:spPr/>
        <p:txBody>
          <a:bodyPr/>
          <a:lstStyle/>
          <a:p>
            <a:endParaRPr lang="en-GB" dirty="0" smtClean="0"/>
          </a:p>
          <a:p>
            <a:endParaRPr lang="en-GB" dirty="0" smtClean="0"/>
          </a:p>
          <a:p>
            <a:endParaRPr lang="en-GB" dirty="0" smtClean="0"/>
          </a:p>
          <a:p>
            <a:endParaRPr lang="en-GB" dirty="0" smtClean="0"/>
          </a:p>
          <a:p>
            <a:pPr lvl="1"/>
            <a:endParaRPr lang="en-GB" dirty="0" smtClean="0"/>
          </a:p>
        </p:txBody>
      </p:sp>
      <p:sp>
        <p:nvSpPr>
          <p:cNvPr id="11" name="Rectangle 10"/>
          <p:cNvSpPr/>
          <p:nvPr/>
        </p:nvSpPr>
        <p:spPr>
          <a:xfrm>
            <a:off x="2851222" y="6422822"/>
            <a:ext cx="3124576" cy="338554"/>
          </a:xfrm>
          <a:prstGeom prst="rect">
            <a:avLst/>
          </a:prstGeom>
        </p:spPr>
        <p:txBody>
          <a:bodyPr wrap="square">
            <a:spAutoFit/>
          </a:bodyPr>
          <a:lstStyle/>
          <a:p>
            <a:pPr>
              <a:lnSpc>
                <a:spcPct val="80000"/>
              </a:lnSpc>
              <a:defRPr/>
            </a:pPr>
            <a:r>
              <a:rPr lang="en-GB" sz="1000" dirty="0">
                <a:effectLst/>
              </a:rPr>
              <a:t>% </a:t>
            </a:r>
            <a:r>
              <a:rPr lang="en-GB" sz="1000" dirty="0" smtClean="0">
                <a:effectLst/>
              </a:rPr>
              <a:t>breaches / </a:t>
            </a:r>
            <a:r>
              <a:rPr lang="en-GB" sz="1000" dirty="0">
                <a:solidFill>
                  <a:srgbClr val="FF0000"/>
                </a:solidFill>
                <a:effectLst/>
              </a:rPr>
              <a:t>% records</a:t>
            </a:r>
          </a:p>
          <a:p>
            <a:pPr>
              <a:lnSpc>
                <a:spcPct val="80000"/>
              </a:lnSpc>
              <a:defRPr/>
            </a:pPr>
            <a:r>
              <a:rPr lang="en-GB" sz="1000" b="0" dirty="0" smtClean="0">
                <a:solidFill>
                  <a:schemeClr val="bg1">
                    <a:lumMod val="65000"/>
                  </a:schemeClr>
                </a:solidFill>
                <a:effectLst/>
                <a:latin typeface="Arial Unicode MS" pitchFamily="34" charset="-128"/>
              </a:rPr>
              <a:t>*</a:t>
            </a:r>
            <a:r>
              <a:rPr lang="en-GB" sz="1000" b="0" dirty="0">
                <a:solidFill>
                  <a:schemeClr val="bg1">
                    <a:lumMod val="65000"/>
                  </a:schemeClr>
                </a:solidFill>
                <a:effectLst/>
                <a:latin typeface="Arial Unicode MS" pitchFamily="34" charset="-128"/>
              </a:rPr>
              <a:t>Verizon – ‘</a:t>
            </a:r>
            <a:r>
              <a:rPr lang="en-GB" sz="1000" b="0" dirty="0" smtClean="0">
                <a:solidFill>
                  <a:schemeClr val="bg1">
                    <a:lumMod val="65000"/>
                  </a:schemeClr>
                </a:solidFill>
                <a:effectLst/>
                <a:latin typeface="Arial Unicode MS" pitchFamily="34" charset="-128"/>
              </a:rPr>
              <a:t>11 </a:t>
            </a:r>
            <a:r>
              <a:rPr lang="en-GB" sz="1000" b="0" dirty="0">
                <a:solidFill>
                  <a:schemeClr val="bg1">
                    <a:lumMod val="65000"/>
                  </a:schemeClr>
                </a:solidFill>
                <a:effectLst/>
                <a:latin typeface="Arial Unicode MS" pitchFamily="34" charset="-128"/>
              </a:rPr>
              <a:t>Data Breach Investigations Report</a:t>
            </a:r>
            <a:endParaRPr lang="en-US" sz="1000" b="0" dirty="0">
              <a:solidFill>
                <a:schemeClr val="bg1">
                  <a:lumMod val="65000"/>
                </a:schemeClr>
              </a:solidFill>
              <a:effectLst/>
              <a:latin typeface="Arial Unicode MS" pitchFamily="34" charset="-128"/>
            </a:endParaRPr>
          </a:p>
        </p:txBody>
      </p:sp>
      <p:pic>
        <p:nvPicPr>
          <p:cNvPr id="11270"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8109" y="3657602"/>
            <a:ext cx="1255294" cy="243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455958" y="1151574"/>
            <a:ext cx="7858616" cy="2104369"/>
            <a:chOff x="455958" y="1151574"/>
            <a:chExt cx="7858616" cy="2104369"/>
          </a:xfrm>
        </p:grpSpPr>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58" y="1151574"/>
              <a:ext cx="7334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269" y="2836843"/>
              <a:ext cx="5429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639" y="2434987"/>
              <a:ext cx="6191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591" y="2010795"/>
              <a:ext cx="6667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0349" y="1181627"/>
              <a:ext cx="71342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0349" y="2846369"/>
              <a:ext cx="11620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0349" y="2445990"/>
              <a:ext cx="2305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 r="-97"/>
            <a:stretch/>
          </p:blipFill>
          <p:spPr bwMode="auto">
            <a:xfrm>
              <a:off x="1180349" y="2031323"/>
              <a:ext cx="4176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7789" y="2730755"/>
            <a:ext cx="1115832" cy="665404"/>
          </a:xfrm>
          <a:prstGeom prst="rect">
            <a:avLst/>
          </a:prstGeom>
        </p:spPr>
      </p:pic>
    </p:spTree>
    <p:extLst>
      <p:ext uri="{BB962C8B-B14F-4D97-AF65-F5344CB8AC3E}">
        <p14:creationId xmlns:p14="http://schemas.microsoft.com/office/powerpoint/2010/main" val="19497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Total count of Unique Malware</a:t>
            </a:r>
            <a:endParaRPr lang="en-US" smtClean="0"/>
          </a:p>
        </p:txBody>
      </p:sp>
      <p:sp>
        <p:nvSpPr>
          <p:cNvPr id="4" name="Content Placeholder 3"/>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spcBef>
                <a:spcPts val="1200"/>
              </a:spcBef>
            </a:pPr>
            <a:r>
              <a:rPr lang="en-US" dirty="0" smtClean="0"/>
              <a:t>286 million malware variants detected in ’10</a:t>
            </a:r>
          </a:p>
        </p:txBody>
      </p:sp>
      <p:sp>
        <p:nvSpPr>
          <p:cNvPr id="3" name="Content Placeholder 2"/>
          <p:cNvSpPr>
            <a:spLocks noGrp="1"/>
          </p:cNvSpPr>
          <p:nvPr>
            <p:ph sz="half" idx="2"/>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a:t/>
            </a:r>
            <a:br>
              <a:rPr lang="en-US" dirty="0"/>
            </a:br>
            <a:endParaRPr lang="en-US" dirty="0" smtClean="0"/>
          </a:p>
          <a:p>
            <a:r>
              <a:rPr lang="en-US" dirty="0" smtClean="0"/>
              <a:t>75 million samples expected per month by the end of ‘11</a:t>
            </a:r>
            <a:endParaRPr lang="en-US" dirty="0"/>
          </a:p>
        </p:txBody>
      </p:sp>
      <p:sp>
        <p:nvSpPr>
          <p:cNvPr id="7" name="Rectangle 6"/>
          <p:cNvSpPr/>
          <p:nvPr/>
        </p:nvSpPr>
        <p:spPr>
          <a:xfrm>
            <a:off x="3095010" y="6545294"/>
            <a:ext cx="2580337" cy="215444"/>
          </a:xfrm>
          <a:prstGeom prst="rect">
            <a:avLst/>
          </a:prstGeom>
        </p:spPr>
        <p:txBody>
          <a:bodyPr>
            <a:spAutoFit/>
          </a:bodyPr>
          <a:lstStyle/>
          <a:p>
            <a:pPr>
              <a:lnSpc>
                <a:spcPct val="80000"/>
              </a:lnSpc>
            </a:pPr>
            <a:r>
              <a:rPr lang="en-GB" sz="1000" b="0" dirty="0">
                <a:solidFill>
                  <a:schemeClr val="bg1">
                    <a:lumMod val="65000"/>
                  </a:schemeClr>
                </a:solidFill>
                <a:effectLst/>
                <a:latin typeface="Arial Unicode MS" pitchFamily="34" charset="-128"/>
              </a:rPr>
              <a:t>McAfee Threats Report, Q1 ‘11</a:t>
            </a:r>
            <a:endParaRPr lang="en-US" sz="1000" b="0" dirty="0">
              <a:solidFill>
                <a:schemeClr val="bg1">
                  <a:lumMod val="65000"/>
                </a:schemeClr>
              </a:solidFill>
              <a:effectLst/>
              <a:latin typeface="Arial Unicode MS" pitchFamily="34" charset="-128"/>
            </a:endParaRPr>
          </a:p>
        </p:txBody>
      </p:sp>
      <p:pic>
        <p:nvPicPr>
          <p:cNvPr id="3074"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64"/>
          <a:stretch/>
        </p:blipFill>
        <p:spPr bwMode="auto">
          <a:xfrm>
            <a:off x="399111" y="1263484"/>
            <a:ext cx="8994185"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871" y="1753644"/>
            <a:ext cx="1682172" cy="59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722" y="5368309"/>
            <a:ext cx="1265080" cy="44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9427" y="5347637"/>
            <a:ext cx="1833808" cy="486652"/>
          </a:xfrm>
          <a:prstGeom prst="rect">
            <a:avLst/>
          </a:prstGeom>
        </p:spPr>
      </p:pic>
    </p:spTree>
    <p:extLst>
      <p:ext uri="{BB962C8B-B14F-4D97-AF65-F5344CB8AC3E}">
        <p14:creationId xmlns:p14="http://schemas.microsoft.com/office/powerpoint/2010/main" val="377242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03" y="995036"/>
            <a:ext cx="822007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Greatest </a:t>
            </a:r>
            <a:r>
              <a:rPr lang="en-US" dirty="0" smtClean="0"/>
              <a:t>Source of Security Threats</a:t>
            </a:r>
            <a:endParaRPr lang="en-US" dirty="0"/>
          </a:p>
        </p:txBody>
      </p:sp>
      <p:sp>
        <p:nvSpPr>
          <p:cNvPr id="4" name="Content Placeholder 3"/>
          <p:cNvSpPr>
            <a:spLocks noGrp="1"/>
          </p:cNvSpPr>
          <p:nvPr>
            <p:ph sz="half" idx="2"/>
          </p:nvPr>
        </p:nvSpPr>
        <p:spPr>
          <a:xfrm>
            <a:off x="6400800" y="1045030"/>
            <a:ext cx="3317877" cy="4949202"/>
          </a:xfrm>
        </p:spPr>
        <p:txBody>
          <a:bodyPr/>
          <a:lstStyle/>
          <a:p>
            <a:endParaRPr lang="en-US" dirty="0" smtClean="0"/>
          </a:p>
          <a:p>
            <a:endParaRPr lang="en-US" dirty="0"/>
          </a:p>
          <a:p>
            <a:endParaRPr lang="en-US" dirty="0" smtClean="0"/>
          </a:p>
          <a:p>
            <a:endParaRPr lang="en-US" dirty="0" smtClean="0"/>
          </a:p>
          <a:p>
            <a:pPr lvl="1"/>
            <a:endParaRPr lang="en-US" dirty="0" smtClean="0"/>
          </a:p>
          <a:p>
            <a:pPr lvl="1"/>
            <a:endParaRPr lang="en-US" dirty="0" smtClean="0"/>
          </a:p>
          <a:p>
            <a:r>
              <a:rPr lang="en-US" dirty="0" smtClean="0"/>
              <a:t>Which </a:t>
            </a:r>
            <a:r>
              <a:rPr lang="en-US" dirty="0"/>
              <a:t>of the following </a:t>
            </a:r>
            <a:r>
              <a:rPr lang="en-US" dirty="0" smtClean="0"/>
              <a:t>sources pose </a:t>
            </a:r>
            <a:r>
              <a:rPr lang="en-US" dirty="0"/>
              <a:t>the greatest threat to your organization?</a:t>
            </a:r>
          </a:p>
        </p:txBody>
      </p:sp>
      <p:sp>
        <p:nvSpPr>
          <p:cNvPr id="6" name="Rectangle 5"/>
          <p:cNvSpPr/>
          <p:nvPr/>
        </p:nvSpPr>
        <p:spPr>
          <a:xfrm>
            <a:off x="2533470" y="6558636"/>
            <a:ext cx="3469766" cy="215444"/>
          </a:xfrm>
          <a:prstGeom prst="rect">
            <a:avLst/>
          </a:prstGeom>
        </p:spPr>
        <p:txBody>
          <a:bodyPr wrap="square">
            <a:spAutoFit/>
          </a:bodyPr>
          <a:lstStyle/>
          <a:p>
            <a:pPr>
              <a:lnSpc>
                <a:spcPct val="80000"/>
              </a:lnSpc>
            </a:pPr>
            <a:r>
              <a:rPr lang="en-US" sz="1000" b="0" dirty="0">
                <a:solidFill>
                  <a:schemeClr val="bg1">
                    <a:lumMod val="65000"/>
                  </a:schemeClr>
                </a:solidFill>
                <a:effectLst/>
                <a:latin typeface="Arial Unicode MS" pitchFamily="34" charset="-128"/>
              </a:rPr>
              <a:t>Information Week - Strategic Security Survey </a:t>
            </a:r>
            <a:r>
              <a:rPr lang="en-US" sz="1000" b="0" dirty="0" smtClean="0">
                <a:solidFill>
                  <a:schemeClr val="bg1">
                    <a:lumMod val="65000"/>
                  </a:schemeClr>
                </a:solidFill>
                <a:effectLst/>
                <a:latin typeface="Arial Unicode MS" pitchFamily="34" charset="-128"/>
              </a:rPr>
              <a:t>'11</a:t>
            </a:r>
            <a:endParaRPr lang="en-US" sz="1000" b="0" dirty="0">
              <a:solidFill>
                <a:schemeClr val="bg1">
                  <a:lumMod val="65000"/>
                </a:schemeClr>
              </a:solidFill>
              <a:effectLst/>
              <a:latin typeface="Arial Unicode MS" pitchFamily="34" charset="-128"/>
            </a:endParaRPr>
          </a:p>
        </p:txBody>
      </p:sp>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494203" y="5493744"/>
            <a:ext cx="28800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624991" y="939452"/>
            <a:ext cx="8298292" cy="828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sp>
        <p:nvSpPr>
          <p:cNvPr id="9" name="Rounded Rectangle 8"/>
          <p:cNvSpPr/>
          <p:nvPr/>
        </p:nvSpPr>
        <p:spPr>
          <a:xfrm>
            <a:off x="624990" y="1777615"/>
            <a:ext cx="7782409" cy="828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sp>
        <p:nvSpPr>
          <p:cNvPr id="11" name="Rounded Rectangle 10"/>
          <p:cNvSpPr/>
          <p:nvPr/>
        </p:nvSpPr>
        <p:spPr>
          <a:xfrm>
            <a:off x="624991" y="5157267"/>
            <a:ext cx="3537106" cy="828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sp>
        <p:nvSpPr>
          <p:cNvPr id="13" name="Rounded Rectangle 12"/>
          <p:cNvSpPr/>
          <p:nvPr/>
        </p:nvSpPr>
        <p:spPr>
          <a:xfrm>
            <a:off x="624990" y="3487415"/>
            <a:ext cx="5507795" cy="828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sp>
        <p:nvSpPr>
          <p:cNvPr id="14" name="Rounded Rectangle 13"/>
          <p:cNvSpPr/>
          <p:nvPr/>
        </p:nvSpPr>
        <p:spPr>
          <a:xfrm>
            <a:off x="624991" y="4319752"/>
            <a:ext cx="4561863" cy="828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739" y="2939611"/>
            <a:ext cx="649850" cy="23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5504" y="3149328"/>
            <a:ext cx="649851" cy="22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10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Actual Threat Sources</a:t>
            </a:r>
            <a:endParaRPr lang="en-US" dirty="0" smtClean="0"/>
          </a:p>
        </p:txBody>
      </p:sp>
      <p:sp>
        <p:nvSpPr>
          <p:cNvPr id="4" name="Content Placeholder 3"/>
          <p:cNvSpPr>
            <a:spLocks noGrp="1"/>
          </p:cNvSpPr>
          <p:nvPr>
            <p:ph sz="half" idx="2"/>
          </p:nvPr>
        </p:nvSpPr>
        <p:spPr>
          <a:xfrm>
            <a:off x="6180083" y="1045030"/>
            <a:ext cx="3538593" cy="4949202"/>
          </a:xfrm>
        </p:spPr>
        <p:txBody>
          <a:bodyPr/>
          <a:lstStyle/>
          <a:p>
            <a:endParaRPr lang="en-US" dirty="0" smtClean="0"/>
          </a:p>
          <a:p>
            <a:endParaRPr lang="en-US" dirty="0"/>
          </a:p>
          <a:p>
            <a:endParaRPr lang="en-US" dirty="0" smtClean="0"/>
          </a:p>
          <a:p>
            <a:endParaRPr lang="en-US" dirty="0"/>
          </a:p>
          <a:p>
            <a:endParaRPr lang="en-US" dirty="0" smtClean="0"/>
          </a:p>
          <a:p>
            <a:r>
              <a:rPr lang="en-US" dirty="0" smtClean="0"/>
              <a:t>Over </a:t>
            </a:r>
            <a:r>
              <a:rPr lang="en-US" dirty="0"/>
              <a:t>90% of modern </a:t>
            </a:r>
            <a:r>
              <a:rPr lang="en-US" dirty="0" smtClean="0"/>
              <a:t>attacks come from </a:t>
            </a:r>
            <a:r>
              <a:rPr lang="en-US" dirty="0"/>
              <a:t>external </a:t>
            </a:r>
            <a:r>
              <a:rPr lang="en-US" dirty="0" smtClean="0"/>
              <a:t>sources</a:t>
            </a:r>
          </a:p>
          <a:p>
            <a:pPr lvl="1"/>
            <a:r>
              <a:rPr lang="en-US" dirty="0" smtClean="0"/>
              <a:t>“insiders </a:t>
            </a:r>
            <a:r>
              <a:rPr lang="en-US" dirty="0"/>
              <a:t>were at least </a:t>
            </a:r>
            <a:r>
              <a:rPr lang="en-US" dirty="0" smtClean="0"/>
              <a:t>three times </a:t>
            </a:r>
            <a:r>
              <a:rPr lang="en-US" dirty="0"/>
              <a:t>more likely to steal IP than </a:t>
            </a:r>
            <a:r>
              <a:rPr lang="en-US" dirty="0" smtClean="0"/>
              <a:t>outsiders”</a:t>
            </a:r>
            <a:endParaRPr lang="en-US" dirty="0"/>
          </a:p>
          <a:p>
            <a:endParaRPr lang="en-US" dirty="0"/>
          </a:p>
        </p:txBody>
      </p:sp>
      <p:sp>
        <p:nvSpPr>
          <p:cNvPr id="8" name="Rectangle 7"/>
          <p:cNvSpPr/>
          <p:nvPr/>
        </p:nvSpPr>
        <p:spPr>
          <a:xfrm>
            <a:off x="3215823" y="6521855"/>
            <a:ext cx="3027322" cy="215444"/>
          </a:xfrm>
          <a:prstGeom prst="rect">
            <a:avLst/>
          </a:prstGeom>
        </p:spPr>
        <p:txBody>
          <a:bodyPr wrap="square">
            <a:spAutoFit/>
          </a:bodyPr>
          <a:lstStyle/>
          <a:p>
            <a:pPr>
              <a:lnSpc>
                <a:spcPct val="80000"/>
              </a:lnSpc>
              <a:defRPr/>
            </a:pPr>
            <a:r>
              <a:rPr lang="en-GB" sz="1000" b="0" dirty="0">
                <a:solidFill>
                  <a:schemeClr val="bg1">
                    <a:lumMod val="65000"/>
                  </a:schemeClr>
                </a:solidFill>
                <a:effectLst/>
                <a:latin typeface="Arial Unicode MS" pitchFamily="34" charset="-128"/>
              </a:rPr>
              <a:t>*Verizon – ‘</a:t>
            </a:r>
            <a:r>
              <a:rPr lang="en-GB" sz="1000" b="0" dirty="0" smtClean="0">
                <a:solidFill>
                  <a:schemeClr val="bg1">
                    <a:lumMod val="65000"/>
                  </a:schemeClr>
                </a:solidFill>
                <a:effectLst/>
                <a:latin typeface="Arial Unicode MS" pitchFamily="34" charset="-128"/>
              </a:rPr>
              <a:t>11 </a:t>
            </a:r>
            <a:r>
              <a:rPr lang="en-GB" sz="1000" b="0" dirty="0">
                <a:solidFill>
                  <a:schemeClr val="bg1">
                    <a:lumMod val="65000"/>
                  </a:schemeClr>
                </a:solidFill>
                <a:effectLst/>
                <a:latin typeface="Arial Unicode MS" pitchFamily="34" charset="-128"/>
              </a:rPr>
              <a:t>Data Breach Investigations Report</a:t>
            </a:r>
            <a:endParaRPr lang="en-US" sz="1000" b="0" dirty="0">
              <a:solidFill>
                <a:schemeClr val="bg1">
                  <a:lumMod val="65000"/>
                </a:schemeClr>
              </a:solidFill>
              <a:effectLst/>
              <a:latin typeface="Arial Unicode MS" pitchFamily="34" charset="-128"/>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141" y="1418898"/>
            <a:ext cx="3397854" cy="414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147" y="1560785"/>
            <a:ext cx="5508352" cy="185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90" y="2330807"/>
            <a:ext cx="2830074" cy="25249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H="1">
            <a:off x="346841" y="1765738"/>
            <a:ext cx="1986456" cy="488731"/>
          </a:xfrm>
          <a:prstGeom prst="line">
            <a:avLst/>
          </a:prstGeom>
          <a:ln w="12700">
            <a:solidFill>
              <a:schemeClr val="accent5">
                <a:lumMod val="50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331076" y="4934607"/>
            <a:ext cx="1986456" cy="204953"/>
          </a:xfrm>
          <a:prstGeom prst="line">
            <a:avLst/>
          </a:prstGeom>
          <a:ln w="12700">
            <a:solidFill>
              <a:schemeClr val="accent5">
                <a:lumMod val="50000"/>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9234" y="3576916"/>
            <a:ext cx="1115832" cy="665404"/>
          </a:xfrm>
          <a:prstGeom prst="rect">
            <a:avLst/>
          </a:prstGeom>
        </p:spPr>
      </p:pic>
    </p:spTree>
    <p:extLst>
      <p:ext uri="{BB962C8B-B14F-4D97-AF65-F5344CB8AC3E}">
        <p14:creationId xmlns:p14="http://schemas.microsoft.com/office/powerpoint/2010/main" val="333367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fade">
                                      <p:cBhvr>
                                        <p:cTn id="12" dur="500"/>
                                        <p:tgtEl>
                                          <p:spTgt spid="81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200"/>
                                        </p:tgtEl>
                                        <p:attrNameLst>
                                          <p:attrName>style.visibility</p:attrName>
                                        </p:attrNameLst>
                                      </p:cBhvr>
                                      <p:to>
                                        <p:strVal val="visible"/>
                                      </p:to>
                                    </p:set>
                                    <p:animEffect transition="in" filter="fade">
                                      <p:cBhvr>
                                        <p:cTn id="20" dur="500"/>
                                        <p:tgtEl>
                                          <p:spTgt spid="8200"/>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2318" y="965714"/>
            <a:ext cx="1324713" cy="506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smtClean="0"/>
              <a:t>Compromised Data Types &amp; Difficulty</a:t>
            </a:r>
            <a:endParaRPr lang="en-US" dirty="0"/>
          </a:p>
        </p:txBody>
      </p:sp>
      <p:sp>
        <p:nvSpPr>
          <p:cNvPr id="5" name="Content Placeholder 4"/>
          <p:cNvSpPr>
            <a:spLocks noGrp="1"/>
          </p:cNvSpPr>
          <p:nvPr>
            <p:ph idx="1"/>
          </p:nvPr>
        </p:nvSpPr>
        <p:spPr/>
        <p:txBody>
          <a:bodyPr/>
          <a:lstStyle/>
          <a:p>
            <a:pPr lvl="1"/>
            <a:r>
              <a:rPr lang="en-GB" dirty="0" smtClean="0"/>
              <a:t>“Given enough time… …criminals can breach</a:t>
            </a:r>
            <a:br>
              <a:rPr lang="en-GB" dirty="0" smtClean="0"/>
            </a:br>
            <a:r>
              <a:rPr lang="en-GB" dirty="0" smtClean="0"/>
              <a:t>virtually</a:t>
            </a:r>
            <a:r>
              <a:rPr lang="en-GB" dirty="0"/>
              <a:t> </a:t>
            </a:r>
            <a:r>
              <a:rPr lang="en-GB" dirty="0" smtClean="0"/>
              <a:t>any single organization”</a:t>
            </a:r>
          </a:p>
          <a:p>
            <a:endParaRPr lang="en-US" dirty="0" smtClean="0"/>
          </a:p>
          <a:p>
            <a:endParaRPr lang="en-US" dirty="0" smtClean="0"/>
          </a:p>
          <a:p>
            <a:endParaRPr lang="en-US" dirty="0" smtClean="0"/>
          </a:p>
          <a:p>
            <a:endParaRPr lang="en-US" dirty="0" smtClean="0"/>
          </a:p>
          <a:p>
            <a:pPr marL="57150" lvl="1" indent="0">
              <a:buNone/>
            </a:pPr>
            <a:endParaRPr lang="en-US" dirty="0" smtClean="0"/>
          </a:p>
          <a:p>
            <a:pPr lvl="1"/>
            <a:endParaRPr lang="en-US" dirty="0" smtClean="0"/>
          </a:p>
          <a:p>
            <a:pPr lvl="1"/>
            <a:endParaRPr lang="en-US" dirty="0" smtClean="0"/>
          </a:p>
          <a:p>
            <a:pPr lvl="1"/>
            <a:endParaRPr lang="en-US" dirty="0"/>
          </a:p>
        </p:txBody>
      </p:sp>
      <p:sp>
        <p:nvSpPr>
          <p:cNvPr id="15" name="Rectangle 14"/>
          <p:cNvSpPr/>
          <p:nvPr/>
        </p:nvSpPr>
        <p:spPr>
          <a:xfrm>
            <a:off x="2586857" y="6443028"/>
            <a:ext cx="3653306" cy="338554"/>
          </a:xfrm>
          <a:prstGeom prst="rect">
            <a:avLst/>
          </a:prstGeom>
        </p:spPr>
        <p:txBody>
          <a:bodyPr wrap="square">
            <a:spAutoFit/>
          </a:bodyPr>
          <a:lstStyle/>
          <a:p>
            <a:pPr>
              <a:lnSpc>
                <a:spcPct val="80000"/>
              </a:lnSpc>
              <a:defRPr/>
            </a:pPr>
            <a:r>
              <a:rPr lang="en-GB" sz="1000" b="0" dirty="0">
                <a:solidFill>
                  <a:schemeClr val="bg1">
                    <a:lumMod val="65000"/>
                  </a:schemeClr>
                </a:solidFill>
                <a:effectLst/>
                <a:latin typeface="Arial Unicode MS" pitchFamily="34" charset="-128"/>
              </a:rPr>
              <a:t>Symantec – Internet Security Threat Report ‘11.Apr</a:t>
            </a:r>
            <a:endParaRPr lang="en-US" sz="1000" b="0" dirty="0">
              <a:solidFill>
                <a:schemeClr val="bg1">
                  <a:lumMod val="65000"/>
                </a:schemeClr>
              </a:solidFill>
              <a:effectLst/>
              <a:latin typeface="Arial Unicode MS" pitchFamily="34" charset="-128"/>
            </a:endParaRPr>
          </a:p>
          <a:p>
            <a:pPr>
              <a:lnSpc>
                <a:spcPct val="80000"/>
              </a:lnSpc>
              <a:defRPr/>
            </a:pPr>
            <a:r>
              <a:rPr lang="en-GB" sz="1000" b="0" dirty="0" smtClean="0">
                <a:solidFill>
                  <a:schemeClr val="bg1">
                    <a:lumMod val="65000"/>
                  </a:schemeClr>
                </a:solidFill>
                <a:effectLst/>
                <a:latin typeface="Arial Unicode MS" pitchFamily="34" charset="-128"/>
              </a:rPr>
              <a:t>*</a:t>
            </a:r>
            <a:r>
              <a:rPr lang="en-GB" sz="1000" b="0" dirty="0">
                <a:solidFill>
                  <a:schemeClr val="bg1">
                    <a:lumMod val="65000"/>
                  </a:schemeClr>
                </a:solidFill>
                <a:effectLst/>
                <a:latin typeface="Arial Unicode MS" pitchFamily="34" charset="-128"/>
              </a:rPr>
              <a:t>Verizon – ‘</a:t>
            </a:r>
            <a:r>
              <a:rPr lang="en-GB" sz="1000" b="0" dirty="0" smtClean="0">
                <a:solidFill>
                  <a:schemeClr val="bg1">
                    <a:lumMod val="65000"/>
                  </a:schemeClr>
                </a:solidFill>
                <a:effectLst/>
                <a:latin typeface="Arial Unicode MS" pitchFamily="34" charset="-128"/>
              </a:rPr>
              <a:t>11 </a:t>
            </a:r>
            <a:r>
              <a:rPr lang="en-GB" sz="1000" b="0" dirty="0">
                <a:solidFill>
                  <a:schemeClr val="bg1">
                    <a:lumMod val="65000"/>
                  </a:schemeClr>
                </a:solidFill>
                <a:effectLst/>
                <a:latin typeface="Arial Unicode MS" pitchFamily="34" charset="-128"/>
              </a:rPr>
              <a:t>Data Breach Investigations Report</a:t>
            </a:r>
            <a:endParaRPr lang="en-US" sz="1000" b="0" dirty="0">
              <a:solidFill>
                <a:schemeClr val="bg1">
                  <a:lumMod val="65000"/>
                </a:schemeClr>
              </a:solidFill>
              <a:effectLst/>
              <a:latin typeface="Arial Unicode MS" pitchFamily="34" charset="-128"/>
            </a:endParaRPr>
          </a:p>
        </p:txBody>
      </p:sp>
      <p:pic>
        <p:nvPicPr>
          <p:cNvPr id="12"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71641" y="2404502"/>
            <a:ext cx="6919339" cy="319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2060" y="4433237"/>
            <a:ext cx="1833808" cy="4866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5430" y="4676973"/>
            <a:ext cx="1115832" cy="665404"/>
          </a:xfrm>
          <a:prstGeom prst="rect">
            <a:avLst/>
          </a:prstGeom>
        </p:spPr>
      </p:pic>
      <p:sp>
        <p:nvSpPr>
          <p:cNvPr id="9" name="Rounded Rectangle 8"/>
          <p:cNvSpPr/>
          <p:nvPr/>
        </p:nvSpPr>
        <p:spPr>
          <a:xfrm>
            <a:off x="7907628" y="927278"/>
            <a:ext cx="1390920" cy="2943263"/>
          </a:xfrm>
          <a:prstGeom prst="roundRect">
            <a:avLst>
              <a:gd name="adj" fmla="val 5612"/>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963" y="1316722"/>
            <a:ext cx="1115832" cy="665404"/>
          </a:xfrm>
          <a:prstGeom prst="rect">
            <a:avLst/>
          </a:prstGeom>
        </p:spPr>
      </p:pic>
    </p:spTree>
    <p:extLst>
      <p:ext uri="{BB962C8B-B14F-4D97-AF65-F5344CB8AC3E}">
        <p14:creationId xmlns:p14="http://schemas.microsoft.com/office/powerpoint/2010/main" val="404580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fade">
                                      <p:cBhvr>
                                        <p:cTn id="15" dur="500"/>
                                        <p:tgtEl>
                                          <p:spTgt spid="133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6412" y="6559228"/>
            <a:ext cx="3946308" cy="153888"/>
          </a:xfrm>
          <a:prstGeom prst="rect">
            <a:avLst/>
          </a:prstGeom>
        </p:spPr>
        <p:txBody>
          <a:bodyPr wrap="square" lIns="0" tIns="0" rIns="36000" bIns="0">
            <a:spAutoFit/>
          </a:bodyPr>
          <a:lstStyle/>
          <a:p>
            <a:pPr>
              <a:defRPr/>
            </a:pPr>
            <a:r>
              <a:rPr lang="en-GB" sz="1000" b="0" dirty="0">
                <a:solidFill>
                  <a:schemeClr val="bg1">
                    <a:lumMod val="65000"/>
                  </a:schemeClr>
                </a:solidFill>
                <a:effectLst/>
                <a:latin typeface="Arial Unicode MS" pitchFamily="34" charset="-128"/>
              </a:rPr>
              <a:t>Imperva - Monitoring Hacker Forums (11.Oct)</a:t>
            </a:r>
            <a:endParaRPr lang="en-US" sz="1000" b="0" dirty="0">
              <a:solidFill>
                <a:schemeClr val="bg1">
                  <a:lumMod val="65000"/>
                </a:schemeClr>
              </a:solidFill>
              <a:effectLst/>
              <a:latin typeface="Arial Unicode MS" pitchFamily="34" charset="-128"/>
            </a:endParaRPr>
          </a:p>
        </p:txBody>
      </p:sp>
      <p:sp>
        <p:nvSpPr>
          <p:cNvPr id="4" name="Title 3"/>
          <p:cNvSpPr>
            <a:spLocks noGrp="1"/>
          </p:cNvSpPr>
          <p:nvPr>
            <p:ph type="title"/>
          </p:nvPr>
        </p:nvSpPr>
        <p:spPr/>
        <p:txBody>
          <a:bodyPr/>
          <a:lstStyle/>
          <a:p>
            <a:r>
              <a:rPr lang="en-US" dirty="0"/>
              <a:t>Hacker </a:t>
            </a:r>
            <a:r>
              <a:rPr lang="en-US" dirty="0" smtClean="0"/>
              <a:t>Intelligence</a:t>
            </a:r>
            <a:endParaRPr lang="en-US" dirty="0"/>
          </a:p>
        </p:txBody>
      </p:sp>
      <p:sp>
        <p:nvSpPr>
          <p:cNvPr id="5" name="Content Placeholder 4"/>
          <p:cNvSpPr>
            <a:spLocks noGrp="1"/>
          </p:cNvSpPr>
          <p:nvPr>
            <p:ph sz="half" idx="1"/>
          </p:nvPr>
        </p:nvSpPr>
        <p:spPr/>
        <p:txBody>
          <a:bodyPr/>
          <a:lstStyle/>
          <a:p>
            <a:r>
              <a:rPr lang="en-US" b="1" dirty="0"/>
              <a:t>Top 7 Attacks discussed in HackForums.net in the last </a:t>
            </a:r>
            <a:r>
              <a:rPr lang="en-US" b="1" dirty="0" smtClean="0"/>
              <a:t>year</a:t>
            </a:r>
          </a:p>
          <a:p>
            <a:pPr lvl="1"/>
            <a:r>
              <a:rPr lang="en-US" i="1" dirty="0" smtClean="0"/>
              <a:t>June ‘10-’11, 241,881 threads </a:t>
            </a:r>
            <a:r>
              <a:rPr lang="en-US" b="1" dirty="0" smtClean="0"/>
              <a:t> </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28" y="2126003"/>
            <a:ext cx="3720790" cy="229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04" y="4578157"/>
            <a:ext cx="13144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930" y="4569677"/>
            <a:ext cx="15144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291" y="316668"/>
            <a:ext cx="2471850" cy="38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5755247" y="1044575"/>
            <a:ext cx="333263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contrast="-27000"/>
                    </a14:imgEffect>
                  </a14:imgLayer>
                </a14:imgProps>
              </a:ext>
              <a:ext uri="{28A0092B-C50C-407E-A947-70E740481C1C}">
                <a14:useLocalDpi xmlns:a14="http://schemas.microsoft.com/office/drawing/2010/main" val="0"/>
              </a:ext>
            </a:extLst>
          </a:blip>
          <a:srcRect/>
          <a:stretch>
            <a:fillRect/>
          </a:stretch>
        </p:blipFill>
        <p:spPr bwMode="auto">
          <a:xfrm>
            <a:off x="6515332" y="1105597"/>
            <a:ext cx="1911975" cy="378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51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60"/>
                                        </p:tgtEl>
                                        <p:attrNameLst>
                                          <p:attrName>style.visibility</p:attrName>
                                        </p:attrNameLst>
                                      </p:cBhvr>
                                      <p:to>
                                        <p:strVal val="visible"/>
                                      </p:to>
                                    </p:set>
                                    <p:animEffect transition="in" filter="fade">
                                      <p:cBhvr>
                                        <p:cTn id="11" dur="500"/>
                                        <p:tgtEl>
                                          <p:spTgt spid="20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5"/>
                                        </p:tgtEl>
                                        <p:attrNameLst>
                                          <p:attrName>style.visibility</p:attrName>
                                        </p:attrNameLst>
                                      </p:cBhvr>
                                      <p:to>
                                        <p:strVal val="visible"/>
                                      </p:to>
                                    </p:set>
                                    <p:animEffect transition="in" filter="fade">
                                      <p:cBhvr>
                                        <p:cTn id="19" dur="500"/>
                                        <p:tgtEl>
                                          <p:spTgt spid="205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gnitive Security">
  <a:themeElements>
    <a:clrScheme name="EST OL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vert270" wrap="square" lIns="0" tIns="0" rIns="0" bIns="0" rtlCol="0" anchor="ctr">
        <a:noAutofit/>
      </a:bodyPr>
      <a:lstStyle>
        <a:defPPr>
          <a:lnSpc>
            <a:spcPct val="90000"/>
          </a:lnSpc>
          <a:defRPr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DINPro-Medium" pitchFamily="50" charset="0"/>
            <a:ea typeface="Segoe UI" pitchFamily="34" charset="0"/>
            <a:cs typeface="Segoe UI" pitchFamily="34" charset="0"/>
          </a:defRPr>
        </a:defPPr>
      </a:lstStyle>
    </a:spDef>
    <a:lnDef>
      <a:spPr>
        <a:ln w="12700">
          <a:solidFill>
            <a:schemeClr val="accent1">
              <a:lumMod val="75000"/>
              <a:alpha val="40000"/>
            </a:schemeClr>
          </a:solidFill>
          <a:tailEnd type="none" w="sm" len="med"/>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tx1"/>
            </a:solidFill>
            <a:effectLst/>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Cognitive Security</Template>
  <TotalTime>49929</TotalTime>
  <Words>1625</Words>
  <Application>Microsoft Office PowerPoint</Application>
  <PresentationFormat>A4 Paper (210x297 mm)</PresentationFormat>
  <Paragraphs>332</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Cognitive Security</vt:lpstr>
      <vt:lpstr>Finance &amp; Insurance Sector</vt:lpstr>
      <vt:lpstr>Definitions</vt:lpstr>
      <vt:lpstr>Vulnerability vs. Exploit vs. Patch</vt:lpstr>
      <vt:lpstr>Top Attacks</vt:lpstr>
      <vt:lpstr>Total count of Unique Malware</vt:lpstr>
      <vt:lpstr>Greatest Source of Security Threats</vt:lpstr>
      <vt:lpstr>Actual Threat Sources</vt:lpstr>
      <vt:lpstr>Compromised Data Types &amp; Difficulty</vt:lpstr>
      <vt:lpstr>Hacker Intelligence</vt:lpstr>
      <vt:lpstr>Botnets as a Service</vt:lpstr>
      <vt:lpstr>Banking Threats #1 - APT</vt:lpstr>
      <vt:lpstr>Biggest Security Challenges</vt:lpstr>
      <vt:lpstr>Advanced Persistent Threat - Globally</vt:lpstr>
      <vt:lpstr>Banking Threats #2 – Exploit Kits</vt:lpstr>
      <vt:lpstr>What do Criminals Want?</vt:lpstr>
      <vt:lpstr>Banking Threat #3 – ZeuS Trojan</vt:lpstr>
      <vt:lpstr>ZeuS Deployments</vt:lpstr>
      <vt:lpstr>ZeuS Trojan – Bypasses AV Detection</vt:lpstr>
      <vt:lpstr>How Does ZeuS Work?</vt:lpstr>
      <vt:lpstr>PCI DSS – Security Best Practices</vt:lpstr>
      <vt:lpstr>Banking Security - Challenges</vt:lpstr>
      <vt:lpstr>Servicing Vertical Markets - Banking</vt:lpstr>
      <vt:lpstr>Banking Infrastructure Monitoring</vt:lpstr>
      <vt:lpstr>Banking Security - Approach</vt:lpstr>
      <vt:lpstr>Threat Landscape – Modern Attack Vectors</vt:lpstr>
      <vt:lpstr>Download the Original Presentation Here:</vt:lpstr>
      <vt:lpstr>PowerPoint Presentation</vt:lpstr>
      <vt:lpstr>Synopsis - Finance &amp; Banking Security ('12)</vt:lpstr>
      <vt:lpstr>Tags</vt:lpstr>
    </vt:vector>
  </TitlesOfParts>
  <Company>AT&amp;T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Security Overview</dc:title>
  <dc:creator>Gabriel Dusil</dc:creator>
  <cp:lastModifiedBy>Gabriel Dusil</cp:lastModifiedBy>
  <cp:revision>5165</cp:revision>
  <cp:lastPrinted>2011-11-30T10:51:19Z</cp:lastPrinted>
  <dcterms:created xsi:type="dcterms:W3CDTF">2007-11-07T19:28:56Z</dcterms:created>
  <dcterms:modified xsi:type="dcterms:W3CDTF">2013-03-18T12:04:24Z</dcterms:modified>
  <cp:category>Marketing &amp; Sales</cp:category>
</cp:coreProperties>
</file>