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9"/>
  </p:notesMasterIdLst>
  <p:handoutMasterIdLst>
    <p:handoutMasterId r:id="rId30"/>
  </p:handoutMasterIdLst>
  <p:sldIdLst>
    <p:sldId id="855" r:id="rId2"/>
    <p:sldId id="1278" r:id="rId3"/>
    <p:sldId id="1173" r:id="rId4"/>
    <p:sldId id="639" r:id="rId5"/>
    <p:sldId id="632" r:id="rId6"/>
    <p:sldId id="1238" r:id="rId7"/>
    <p:sldId id="490" r:id="rId8"/>
    <p:sldId id="1209" r:id="rId9"/>
    <p:sldId id="847" r:id="rId10"/>
    <p:sldId id="840" r:id="rId11"/>
    <p:sldId id="850" r:id="rId12"/>
    <p:sldId id="1235" r:id="rId13"/>
    <p:sldId id="1284" r:id="rId14"/>
    <p:sldId id="979" r:id="rId15"/>
    <p:sldId id="1282" r:id="rId16"/>
    <p:sldId id="1006" r:id="rId17"/>
    <p:sldId id="1248" r:id="rId18"/>
    <p:sldId id="1206" r:id="rId19"/>
    <p:sldId id="1263" r:id="rId20"/>
    <p:sldId id="646" r:id="rId21"/>
    <p:sldId id="1269" r:id="rId22"/>
    <p:sldId id="1283" r:id="rId23"/>
    <p:sldId id="816" r:id="rId24"/>
    <p:sldId id="1620" r:id="rId25"/>
    <p:sldId id="429" r:id="rId26"/>
    <p:sldId id="1618" r:id="rId27"/>
    <p:sldId id="1619" r:id="rId28"/>
  </p:sldIdLst>
  <p:sldSz cx="9906000" cy="6858000" type="A4"/>
  <p:notesSz cx="6797675" cy="9874250"/>
  <p:defaultTextStyle>
    <a:defPPr>
      <a:defRPr lang="en-US"/>
    </a:defPPr>
    <a:lvl1pPr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 id="1" name="paneko1" initial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F1D"/>
    <a:srgbClr val="A97A2D"/>
    <a:srgbClr val="664B20"/>
    <a:srgbClr val="93C03A"/>
    <a:srgbClr val="769735"/>
    <a:srgbClr val="B2D36F"/>
    <a:srgbClr val="898B29"/>
    <a:srgbClr val="666822"/>
    <a:srgbClr val="4E6323"/>
    <a:srgbClr val="7E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96985" autoAdjust="0"/>
  </p:normalViewPr>
  <p:slideViewPr>
    <p:cSldViewPr snapToGrid="0">
      <p:cViewPr varScale="1">
        <p:scale>
          <a:sx n="80" d="100"/>
          <a:sy n="80" d="100"/>
        </p:scale>
        <p:origin x="-966" y="-90"/>
      </p:cViewPr>
      <p:guideLst>
        <p:guide orient="horz" pos="2160"/>
        <p:guide pos="312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6" d="100"/>
          <a:sy n="66" d="100"/>
        </p:scale>
        <p:origin x="-3240" y="-96"/>
      </p:cViewPr>
      <p:guideLst>
        <p:guide orient="horz" pos="3110"/>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B!%20Dusil,%20Gabriel\Employment\Cognitive%20Security\Marketing,%20Sales%20&amp;%20Competition\Spec%20Sheet%20-%20Cognitive%20Security%20(Corporate%20Master,%20EN,%20v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B!%20Dusil,%20Gabriel\Employment\Cognitive%20Security\Marketing,%20Sales%20&amp;%20Competition\Spec%20Sheet%20-%20Cognitive%20Security%20(Corporate%20Master,%20EN,%20v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hPercent val="10"/>
      <c:rotY val="310"/>
      <c:depthPercent val="80"/>
      <c:rAngAx val="0"/>
      <c:perspective val="50"/>
    </c:view3D>
    <c:floor>
      <c:thickness val="0"/>
    </c:floor>
    <c:sideWall>
      <c:thickness val="0"/>
    </c:sideWall>
    <c:backWall>
      <c:thickness val="0"/>
    </c:backWall>
    <c:plotArea>
      <c:layout>
        <c:manualLayout>
          <c:layoutTarget val="inner"/>
          <c:xMode val="edge"/>
          <c:yMode val="edge"/>
          <c:x val="5.056645604140958E-3"/>
          <c:y val="0.17409185833715995"/>
          <c:w val="0.94048891710957672"/>
          <c:h val="0.74929875104670329"/>
        </c:manualLayout>
      </c:layout>
      <c:pie3DChart>
        <c:varyColors val="1"/>
        <c:ser>
          <c:idx val="0"/>
          <c:order val="0"/>
          <c:tx>
            <c:strRef>
              <c:f>'Corporate Overview'!$J$58</c:f>
              <c:strCache>
                <c:ptCount val="1"/>
                <c:pt idx="0">
                  <c:v>Q2'11</c:v>
                </c:pt>
              </c:strCache>
            </c:strRef>
          </c:tx>
          <c:spPr>
            <a:solidFill>
              <a:schemeClr val="bg1">
                <a:lumMod val="95000"/>
              </a:schemeClr>
            </a:solidFill>
          </c:spPr>
          <c:explosion val="13"/>
          <c:dPt>
            <c:idx val="0"/>
            <c:bubble3D val="0"/>
          </c:dPt>
          <c:dPt>
            <c:idx val="1"/>
            <c:bubble3D val="0"/>
          </c:dPt>
          <c:dPt>
            <c:idx val="2"/>
            <c:bubble3D val="0"/>
          </c:dPt>
          <c:dPt>
            <c:idx val="3"/>
            <c:bubble3D val="0"/>
          </c:dPt>
          <c:dPt>
            <c:idx val="4"/>
            <c:bubble3D val="0"/>
          </c:dPt>
          <c:dPt>
            <c:idx val="5"/>
            <c:bubble3D val="0"/>
          </c:dPt>
          <c:dPt>
            <c:idx val="7"/>
            <c:bubble3D val="0"/>
          </c:dPt>
          <c:dPt>
            <c:idx val="8"/>
            <c:bubble3D val="0"/>
          </c:dPt>
          <c:dLbls>
            <c:dLbl>
              <c:idx val="0"/>
              <c:layout>
                <c:manualLayout>
                  <c:x val="0.10868314552363069"/>
                  <c:y val="0.13808133052599952"/>
                </c:manualLayout>
              </c:layout>
              <c:tx>
                <c:rich>
                  <a:bodyPr/>
                  <a:lstStyle/>
                  <a:p>
                    <a:r>
                      <a:rPr lang="en-US" sz="1500" dirty="0">
                        <a:solidFill>
                          <a:schemeClr val="bg1">
                            <a:lumMod val="75000"/>
                          </a:schemeClr>
                        </a:solidFill>
                        <a:effectLst/>
                        <a:latin typeface="Arial" pitchFamily="34" charset="0"/>
                      </a:rPr>
                      <a:t>Patching,</a:t>
                    </a:r>
                    <a:br>
                      <a:rPr lang="en-US" sz="1500" dirty="0">
                        <a:solidFill>
                          <a:schemeClr val="bg1">
                            <a:lumMod val="75000"/>
                          </a:schemeClr>
                        </a:solidFill>
                        <a:effectLst/>
                        <a:latin typeface="Arial" pitchFamily="34" charset="0"/>
                      </a:rPr>
                    </a:br>
                    <a:r>
                      <a:rPr lang="en-US" sz="1500" dirty="0">
                        <a:solidFill>
                          <a:schemeClr val="bg1">
                            <a:lumMod val="75000"/>
                          </a:schemeClr>
                        </a:solidFill>
                        <a:effectLst/>
                        <a:latin typeface="Arial" pitchFamily="34" charset="0"/>
                      </a:rPr>
                      <a:t>21%</a:t>
                    </a:r>
                    <a:endParaRPr lang="en-US" dirty="0">
                      <a:solidFill>
                        <a:schemeClr val="bg1"/>
                      </a:solidFill>
                      <a:latin typeface="Arial" pitchFamily="34" charset="0"/>
                    </a:endParaRPr>
                  </a:p>
                </c:rich>
              </c:tx>
              <c:dLblPos val="bestFit"/>
              <c:showLegendKey val="1"/>
              <c:showVal val="0"/>
              <c:showCatName val="1"/>
              <c:showSerName val="0"/>
              <c:showPercent val="1"/>
              <c:showBubbleSize val="0"/>
              <c:separator>, </c:separator>
            </c:dLbl>
            <c:dLbl>
              <c:idx val="1"/>
              <c:layout>
                <c:manualLayout>
                  <c:x val="-6.2794741458778683E-2"/>
                  <c:y val="1.565804514737329E-2"/>
                </c:manualLayout>
              </c:layout>
              <c:tx>
                <c:rich>
                  <a:bodyPr/>
                  <a:lstStyle/>
                  <a:p>
                    <a:r>
                      <a:rPr lang="en-US" dirty="0">
                        <a:solidFill>
                          <a:schemeClr val="bg1">
                            <a:lumMod val="75000"/>
                          </a:schemeClr>
                        </a:solidFill>
                        <a:latin typeface="Arial" pitchFamily="34" charset="0"/>
                      </a:rPr>
                      <a:t>Awareness, 7%</a:t>
                    </a:r>
                    <a:endParaRPr lang="en-US" dirty="0">
                      <a:latin typeface="Arial" pitchFamily="34" charset="0"/>
                    </a:endParaRPr>
                  </a:p>
                </c:rich>
              </c:tx>
              <c:dLblPos val="bestFit"/>
              <c:showLegendKey val="1"/>
              <c:showVal val="0"/>
              <c:showCatName val="1"/>
              <c:showSerName val="0"/>
              <c:showPercent val="1"/>
              <c:showBubbleSize val="0"/>
              <c:separator>, </c:separator>
            </c:dLbl>
            <c:dLbl>
              <c:idx val="2"/>
              <c:layout>
                <c:manualLayout>
                  <c:x val="-0.17910044099867176"/>
                  <c:y val="5.3452891483403632E-2"/>
                </c:manualLayout>
              </c:layout>
              <c:tx>
                <c:rich>
                  <a:bodyPr/>
                  <a:lstStyle/>
                  <a:p>
                    <a:r>
                      <a:rPr lang="en-US" sz="1500" dirty="0">
                        <a:solidFill>
                          <a:schemeClr val="bg1">
                            <a:lumMod val="75000"/>
                          </a:schemeClr>
                        </a:solidFill>
                        <a:latin typeface="Arial" pitchFamily="34" charset="0"/>
                      </a:rPr>
                      <a:t>IAM, 11%</a:t>
                    </a:r>
                    <a:endParaRPr lang="en-US" dirty="0">
                      <a:latin typeface="Arial" pitchFamily="34" charset="0"/>
                    </a:endParaRPr>
                  </a:p>
                </c:rich>
              </c:tx>
              <c:dLblPos val="bestFit"/>
              <c:showLegendKey val="1"/>
              <c:showVal val="0"/>
              <c:showCatName val="1"/>
              <c:showSerName val="0"/>
              <c:showPercent val="1"/>
              <c:showBubbleSize val="0"/>
              <c:separator>, </c:separator>
            </c:dLbl>
            <c:dLbl>
              <c:idx val="3"/>
              <c:layout>
                <c:manualLayout>
                  <c:x val="-0.18286765680570591"/>
                  <c:y val="-5.5507045328113003E-3"/>
                </c:manualLayout>
              </c:layout>
              <c:tx>
                <c:rich>
                  <a:bodyPr/>
                  <a:lstStyle/>
                  <a:p>
                    <a:r>
                      <a:rPr lang="en-US" sz="1500" dirty="0">
                        <a:solidFill>
                          <a:schemeClr val="bg1">
                            <a:lumMod val="75000"/>
                          </a:schemeClr>
                        </a:solidFill>
                        <a:latin typeface="Arial" pitchFamily="34" charset="0"/>
                      </a:rPr>
                      <a:t>Audits, 8%</a:t>
                    </a:r>
                    <a:endParaRPr lang="en-US" dirty="0">
                      <a:latin typeface="Arial" pitchFamily="34" charset="0"/>
                    </a:endParaRPr>
                  </a:p>
                </c:rich>
              </c:tx>
              <c:dLblPos val="bestFit"/>
              <c:showLegendKey val="1"/>
              <c:showVal val="0"/>
              <c:showCatName val="1"/>
              <c:showSerName val="0"/>
              <c:showPercent val="1"/>
              <c:showBubbleSize val="0"/>
              <c:separator>, </c:separator>
            </c:dLbl>
            <c:dLbl>
              <c:idx val="4"/>
              <c:layout>
                <c:manualLayout>
                  <c:x val="-0.18204206316562374"/>
                  <c:y val="-0.11737665687855464"/>
                </c:manualLayout>
              </c:layout>
              <c:tx>
                <c:rich>
                  <a:bodyPr/>
                  <a:lstStyle/>
                  <a:p>
                    <a:r>
                      <a:rPr lang="en-US" sz="1500" dirty="0">
                        <a:solidFill>
                          <a:schemeClr val="bg1">
                            <a:lumMod val="75000"/>
                          </a:schemeClr>
                        </a:solidFill>
                        <a:latin typeface="Arial" pitchFamily="34" charset="0"/>
                      </a:rPr>
                      <a:t>Malware Analysis, 14%</a:t>
                    </a:r>
                    <a:endParaRPr lang="en-US" dirty="0">
                      <a:latin typeface="Arial" pitchFamily="34" charset="0"/>
                    </a:endParaRPr>
                  </a:p>
                </c:rich>
              </c:tx>
              <c:dLblPos val="bestFit"/>
              <c:showLegendKey val="1"/>
              <c:showVal val="0"/>
              <c:showCatName val="1"/>
              <c:showSerName val="0"/>
              <c:showPercent val="1"/>
              <c:showBubbleSize val="0"/>
              <c:separator>, </c:separator>
            </c:dLbl>
            <c:dLbl>
              <c:idx val="5"/>
              <c:layout>
                <c:manualLayout>
                  <c:x val="-0.13831584828412047"/>
                  <c:y val="-0.17031461620977073"/>
                </c:manualLayout>
              </c:layout>
              <c:tx>
                <c:rich>
                  <a:bodyPr/>
                  <a:lstStyle/>
                  <a:p>
                    <a:r>
                      <a:rPr lang="en-US" sz="1500" dirty="0" smtClean="0">
                        <a:solidFill>
                          <a:schemeClr val="bg1">
                            <a:lumMod val="75000"/>
                          </a:schemeClr>
                        </a:solidFill>
                        <a:latin typeface="Arial" pitchFamily="34" charset="0"/>
                      </a:rPr>
                      <a:t>Threat</a:t>
                    </a:r>
                  </a:p>
                  <a:p>
                    <a:r>
                      <a:rPr lang="en-US" sz="1500" b="0" i="0" u="none" strike="noStrike" cap="none" baseline="0" dirty="0" smtClean="0">
                        <a:solidFill>
                          <a:schemeClr val="bg1">
                            <a:lumMod val="75000"/>
                          </a:schemeClr>
                        </a:solidFill>
                        <a:effectLst/>
                        <a:latin typeface="Arial" pitchFamily="34" charset="0"/>
                      </a:rPr>
                      <a:t>Research</a:t>
                    </a:r>
                    <a:r>
                      <a:rPr lang="en-US" sz="1500" dirty="0" smtClean="0">
                        <a:solidFill>
                          <a:schemeClr val="bg1">
                            <a:lumMod val="75000"/>
                          </a:schemeClr>
                        </a:solidFill>
                        <a:latin typeface="Arial" pitchFamily="34" charset="0"/>
                      </a:rPr>
                      <a:t>,</a:t>
                    </a:r>
                  </a:p>
                  <a:p>
                    <a:r>
                      <a:rPr lang="en-US" sz="1500" dirty="0" smtClean="0">
                        <a:solidFill>
                          <a:schemeClr val="bg1">
                            <a:lumMod val="75000"/>
                          </a:schemeClr>
                        </a:solidFill>
                        <a:latin typeface="Arial" pitchFamily="34" charset="0"/>
                      </a:rPr>
                      <a:t>8</a:t>
                    </a:r>
                    <a:r>
                      <a:rPr lang="en-US" sz="1500" dirty="0">
                        <a:solidFill>
                          <a:schemeClr val="bg1">
                            <a:lumMod val="75000"/>
                          </a:schemeClr>
                        </a:solidFill>
                        <a:latin typeface="Arial" pitchFamily="34" charset="0"/>
                      </a:rPr>
                      <a:t>%</a:t>
                    </a:r>
                    <a:endParaRPr lang="en-US" dirty="0">
                      <a:latin typeface="Arial" pitchFamily="34" charset="0"/>
                    </a:endParaRPr>
                  </a:p>
                </c:rich>
              </c:tx>
              <c:dLblPos val="bestFit"/>
              <c:showLegendKey val="1"/>
              <c:showVal val="0"/>
              <c:showCatName val="1"/>
              <c:showSerName val="0"/>
              <c:showPercent val="1"/>
              <c:showBubbleSize val="0"/>
              <c:separator>, </c:separator>
            </c:dLbl>
            <c:dLbl>
              <c:idx val="6"/>
              <c:layout>
                <c:manualLayout>
                  <c:x val="0.16496491295550261"/>
                  <c:y val="-0.18935431072904568"/>
                </c:manualLayout>
              </c:layout>
              <c:tx>
                <c:rich>
                  <a:bodyPr/>
                  <a:lstStyle/>
                  <a:p>
                    <a:r>
                      <a:rPr lang="en-US" sz="1500" dirty="0">
                        <a:solidFill>
                          <a:schemeClr val="bg1">
                            <a:lumMod val="75000"/>
                          </a:schemeClr>
                        </a:solidFill>
                        <a:latin typeface="Arial" pitchFamily="34" charset="0"/>
                      </a:rPr>
                      <a:t>Incident Response, 12%</a:t>
                    </a:r>
                    <a:endParaRPr lang="en-US" dirty="0">
                      <a:solidFill>
                        <a:schemeClr val="bg1"/>
                      </a:solidFill>
                      <a:latin typeface="Arial" pitchFamily="34" charset="0"/>
                    </a:endParaRPr>
                  </a:p>
                </c:rich>
              </c:tx>
              <c:dLblPos val="bestFit"/>
              <c:showLegendKey val="1"/>
              <c:showVal val="0"/>
              <c:showCatName val="1"/>
              <c:showSerName val="0"/>
              <c:showPercent val="1"/>
              <c:showBubbleSize val="0"/>
              <c:separator>, </c:separator>
            </c:dLbl>
            <c:dLbl>
              <c:idx val="7"/>
              <c:layout>
                <c:manualLayout>
                  <c:x val="7.0688638212352536E-2"/>
                  <c:y val="-5.6141394794226654E-2"/>
                </c:manualLayout>
              </c:layout>
              <c:tx>
                <c:rich>
                  <a:bodyPr/>
                  <a:lstStyle/>
                  <a:p>
                    <a:r>
                      <a:rPr lang="en-US" sz="1500" dirty="0">
                        <a:solidFill>
                          <a:schemeClr val="bg1">
                            <a:lumMod val="75000"/>
                          </a:schemeClr>
                        </a:solidFill>
                        <a:latin typeface="Arial" pitchFamily="34" charset="0"/>
                      </a:rPr>
                      <a:t>Vulnerability </a:t>
                    </a:r>
                    <a:r>
                      <a:rPr lang="en-US" sz="1500" dirty="0" smtClean="0">
                        <a:solidFill>
                          <a:schemeClr val="bg1">
                            <a:lumMod val="75000"/>
                          </a:schemeClr>
                        </a:solidFill>
                        <a:latin typeface="Arial" pitchFamily="34" charset="0"/>
                      </a:rPr>
                      <a:t>Analysis,</a:t>
                    </a:r>
                    <a:r>
                      <a:rPr lang="en-US" sz="1500" baseline="0" dirty="0" smtClean="0">
                        <a:solidFill>
                          <a:schemeClr val="bg1">
                            <a:lumMod val="75000"/>
                          </a:schemeClr>
                        </a:solidFill>
                        <a:latin typeface="Arial" pitchFamily="34" charset="0"/>
                      </a:rPr>
                      <a:t> </a:t>
                    </a:r>
                    <a:r>
                      <a:rPr lang="en-US" sz="1500" dirty="0" smtClean="0">
                        <a:solidFill>
                          <a:schemeClr val="bg1">
                            <a:lumMod val="75000"/>
                          </a:schemeClr>
                        </a:solidFill>
                        <a:latin typeface="Arial" pitchFamily="34" charset="0"/>
                      </a:rPr>
                      <a:t>10</a:t>
                    </a:r>
                    <a:r>
                      <a:rPr lang="en-US" sz="1500" dirty="0">
                        <a:solidFill>
                          <a:schemeClr val="bg1">
                            <a:lumMod val="75000"/>
                          </a:schemeClr>
                        </a:solidFill>
                        <a:latin typeface="Arial" pitchFamily="34" charset="0"/>
                      </a:rPr>
                      <a:t>%</a:t>
                    </a:r>
                    <a:endParaRPr lang="en-US" dirty="0">
                      <a:latin typeface="Arial" pitchFamily="34" charset="0"/>
                    </a:endParaRPr>
                  </a:p>
                </c:rich>
              </c:tx>
              <c:dLblPos val="bestFit"/>
              <c:showLegendKey val="1"/>
              <c:showVal val="0"/>
              <c:showCatName val="1"/>
              <c:showSerName val="0"/>
              <c:showPercent val="1"/>
              <c:showBubbleSize val="0"/>
              <c:separator>, </c:separator>
            </c:dLbl>
            <c:dLbl>
              <c:idx val="8"/>
              <c:layout>
                <c:manualLayout>
                  <c:x val="0.11298533651985591"/>
                  <c:y val="3.4396294131592599E-2"/>
                </c:manualLayout>
              </c:layout>
              <c:tx>
                <c:rich>
                  <a:bodyPr/>
                  <a:lstStyle/>
                  <a:p>
                    <a:r>
                      <a:rPr lang="en-US" dirty="0">
                        <a:solidFill>
                          <a:schemeClr val="bg1">
                            <a:lumMod val="75000"/>
                          </a:schemeClr>
                        </a:solidFill>
                        <a:latin typeface="Arial" pitchFamily="34" charset="0"/>
                      </a:rPr>
                      <a:t>Log </a:t>
                    </a:r>
                    <a:r>
                      <a:rPr lang="en-US" dirty="0" smtClean="0">
                        <a:solidFill>
                          <a:schemeClr val="bg1">
                            <a:lumMod val="75000"/>
                          </a:schemeClr>
                        </a:solidFill>
                        <a:latin typeface="Arial" pitchFamily="34" charset="0"/>
                      </a:rPr>
                      <a:t>Anal., </a:t>
                    </a:r>
                    <a:r>
                      <a:rPr lang="en-US" dirty="0">
                        <a:solidFill>
                          <a:schemeClr val="bg1">
                            <a:lumMod val="75000"/>
                          </a:schemeClr>
                        </a:solidFill>
                        <a:latin typeface="Arial" pitchFamily="34" charset="0"/>
                      </a:rPr>
                      <a:t>8%</a:t>
                    </a:r>
                    <a:endParaRPr lang="en-US" dirty="0">
                      <a:solidFill>
                        <a:schemeClr val="bg1"/>
                      </a:solidFill>
                      <a:latin typeface="Arial" pitchFamily="34" charset="0"/>
                    </a:endParaRPr>
                  </a:p>
                </c:rich>
              </c:tx>
              <c:dLblPos val="bestFit"/>
              <c:showLegendKey val="1"/>
              <c:showVal val="0"/>
              <c:showCatName val="1"/>
              <c:showSerName val="0"/>
              <c:showPercent val="1"/>
              <c:showBubbleSize val="0"/>
              <c:separator>, </c:separator>
            </c:dLbl>
            <c:dLbl>
              <c:idx val="9"/>
              <c:layout>
                <c:manualLayout>
                  <c:x val="8.6418658416265851E-2"/>
                  <c:y val="-7.0068915819889346E-2"/>
                </c:manualLayout>
              </c:layout>
              <c:tx>
                <c:rich>
                  <a:bodyPr/>
                  <a:lstStyle/>
                  <a:p>
                    <a:r>
                      <a:rPr lang="en-US" dirty="0">
                        <a:solidFill>
                          <a:schemeClr val="bg1">
                            <a:lumMod val="75000"/>
                          </a:schemeClr>
                        </a:solidFill>
                        <a:latin typeface="Arial" pitchFamily="34" charset="0"/>
                      </a:rPr>
                      <a:t>Monitoring Employees, 4%</a:t>
                    </a:r>
                    <a:endParaRPr lang="en-US" dirty="0">
                      <a:latin typeface="Arial" pitchFamily="34" charset="0"/>
                    </a:endParaRPr>
                  </a:p>
                </c:rich>
              </c:tx>
              <c:dLblPos val="bestFit"/>
              <c:showLegendKey val="1"/>
              <c:showVal val="0"/>
              <c:showCatName val="1"/>
              <c:showSerName val="0"/>
              <c:showPercent val="1"/>
              <c:showBubbleSize val="0"/>
              <c:separator>, </c:separator>
            </c:dLbl>
            <c:txPr>
              <a:bodyPr/>
              <a:lstStyle/>
              <a:p>
                <a:pPr>
                  <a:lnSpc>
                    <a:spcPct val="74000"/>
                  </a:lnSpc>
                  <a:defRPr sz="1500" b="0" cap="none" spc="0">
                    <a:ln w="3175" cmpd="sng">
                      <a:noFill/>
                      <a:prstDash val="solid"/>
                    </a:ln>
                    <a:solidFill>
                      <a:schemeClr val="bg1">
                        <a:lumMod val="75000"/>
                      </a:schemeClr>
                    </a:solidFill>
                    <a:effectLst/>
                    <a:latin typeface="DINPro-Bold" pitchFamily="50" charset="0"/>
                  </a:defRPr>
                </a:pPr>
                <a:endParaRPr lang="en-US"/>
              </a:p>
            </c:txPr>
            <c:dLblPos val="outEnd"/>
            <c:showLegendKey val="1"/>
            <c:showVal val="0"/>
            <c:showCatName val="1"/>
            <c:showSerName val="0"/>
            <c:showPercent val="1"/>
            <c:showBubbleSize val="0"/>
            <c:separator>, </c:separator>
            <c:showLeaderLines val="0"/>
          </c:dLbls>
          <c:cat>
            <c:strRef>
              <c:f>'Corporate Overview'!$A$115:$A$124</c:f>
              <c:strCache>
                <c:ptCount val="10"/>
                <c:pt idx="0">
                  <c:v>Patching</c:v>
                </c:pt>
                <c:pt idx="1">
                  <c:v>Awareness</c:v>
                </c:pt>
                <c:pt idx="2">
                  <c:v>IAM</c:v>
                </c:pt>
                <c:pt idx="3">
                  <c:v>Audits</c:v>
                </c:pt>
                <c:pt idx="4">
                  <c:v>Malware Analysis</c:v>
                </c:pt>
                <c:pt idx="5">
                  <c:v>Threat Research</c:v>
                </c:pt>
                <c:pt idx="6">
                  <c:v>Incident Response</c:v>
                </c:pt>
                <c:pt idx="7">
                  <c:v>Vulnerability Analysis</c:v>
                </c:pt>
                <c:pt idx="8">
                  <c:v>Log Analysis</c:v>
                </c:pt>
                <c:pt idx="9">
                  <c:v>Monitoring Employees</c:v>
                </c:pt>
              </c:strCache>
            </c:strRef>
          </c:cat>
          <c:val>
            <c:numRef>
              <c:f>'Corporate Overview'!$E$115:$E$124</c:f>
              <c:numCache>
                <c:formatCode>0%</c:formatCode>
                <c:ptCount val="10"/>
                <c:pt idx="0">
                  <c:v>0.32</c:v>
                </c:pt>
                <c:pt idx="1">
                  <c:v>0.12</c:v>
                </c:pt>
                <c:pt idx="2">
                  <c:v>0.21</c:v>
                </c:pt>
                <c:pt idx="3">
                  <c:v>0.14000000000000001</c:v>
                </c:pt>
                <c:pt idx="4">
                  <c:v>0.25</c:v>
                </c:pt>
                <c:pt idx="5">
                  <c:v>0.14000000000000001</c:v>
                </c:pt>
                <c:pt idx="6">
                  <c:v>0.22</c:v>
                </c:pt>
                <c:pt idx="7">
                  <c:v>0.19</c:v>
                </c:pt>
                <c:pt idx="8">
                  <c:v>0.15</c:v>
                </c:pt>
                <c:pt idx="9">
                  <c:v>7.0000000000000007E-2</c:v>
                </c:pt>
              </c:numCache>
            </c:numRef>
          </c:val>
        </c:ser>
        <c:dLbls>
          <c:showLegendKey val="0"/>
          <c:showVal val="0"/>
          <c:showCatName val="0"/>
          <c:showSerName val="0"/>
          <c:showPercent val="0"/>
          <c:showBubbleSize val="0"/>
          <c:showLeaderLines val="0"/>
        </c:dLbls>
      </c:pie3DChart>
      <c:spPr>
        <a:noFill/>
        <a:effectLst/>
      </c:spPr>
    </c:plotArea>
    <c:plotVisOnly val="1"/>
    <c:dispBlanksAs val="gap"/>
    <c:showDLblsOverMax val="0"/>
  </c:chart>
  <c:spPr>
    <a:noFill/>
    <a:ln>
      <a:noFill/>
    </a:ln>
    <a:effectLst/>
  </c:spPr>
  <c:txPr>
    <a:bodyPr/>
    <a:lstStyle/>
    <a:p>
      <a:pPr>
        <a:defRPr sz="16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hPercent val="10"/>
      <c:rotY val="310"/>
      <c:depthPercent val="80"/>
      <c:rAngAx val="0"/>
      <c:perspective val="50"/>
    </c:view3D>
    <c:floor>
      <c:thickness val="0"/>
    </c:floor>
    <c:sideWall>
      <c:thickness val="0"/>
    </c:sideWall>
    <c:backWall>
      <c:thickness val="0"/>
    </c:backWall>
    <c:plotArea>
      <c:layout>
        <c:manualLayout>
          <c:layoutTarget val="inner"/>
          <c:xMode val="edge"/>
          <c:yMode val="edge"/>
          <c:x val="5.056645604140958E-3"/>
          <c:y val="0.17409185833715995"/>
          <c:w val="0.94048891710957672"/>
          <c:h val="0.74929875104670329"/>
        </c:manualLayout>
      </c:layout>
      <c:pie3DChart>
        <c:varyColors val="1"/>
        <c:ser>
          <c:idx val="0"/>
          <c:order val="0"/>
          <c:tx>
            <c:strRef>
              <c:f>'Corporate Overview'!$J$58</c:f>
              <c:strCache>
                <c:ptCount val="1"/>
                <c:pt idx="0">
                  <c:v>Q2'11</c:v>
                </c:pt>
              </c:strCache>
            </c:strRef>
          </c:tx>
          <c:explosion val="13"/>
          <c:dPt>
            <c:idx val="0"/>
            <c:bubble3D val="0"/>
            <c:spPr>
              <a:gradFill>
                <a:gsLst>
                  <a:gs pos="0">
                    <a:schemeClr val="bg2">
                      <a:lumMod val="75000"/>
                    </a:schemeClr>
                  </a:gs>
                  <a:gs pos="100000">
                    <a:schemeClr val="bg2">
                      <a:lumMod val="25000"/>
                    </a:schemeClr>
                  </a:gs>
                </a:gsLst>
                <a:lin ang="13500000" scaled="1"/>
              </a:gradFill>
            </c:spPr>
          </c:dPt>
          <c:dPt>
            <c:idx val="1"/>
            <c:bubble3D val="0"/>
          </c:dPt>
          <c:dPt>
            <c:idx val="2"/>
            <c:bubble3D val="0"/>
          </c:dPt>
          <c:dPt>
            <c:idx val="3"/>
            <c:bubble3D val="0"/>
          </c:dPt>
          <c:dPt>
            <c:idx val="4"/>
            <c:bubble3D val="0"/>
            <c:spPr>
              <a:gradFill>
                <a:gsLst>
                  <a:gs pos="0">
                    <a:schemeClr val="accent6">
                      <a:lumMod val="75000"/>
                    </a:schemeClr>
                  </a:gs>
                  <a:gs pos="100000">
                    <a:schemeClr val="accent6">
                      <a:lumMod val="50000"/>
                    </a:schemeClr>
                  </a:gs>
                </a:gsLst>
                <a:lin ang="13500000" scaled="1"/>
              </a:gradFill>
            </c:spPr>
          </c:dPt>
          <c:dPt>
            <c:idx val="5"/>
            <c:bubble3D val="0"/>
          </c:dPt>
          <c:dPt>
            <c:idx val="7"/>
            <c:bubble3D val="0"/>
            <c:spPr>
              <a:gradFill>
                <a:gsLst>
                  <a:gs pos="0">
                    <a:schemeClr val="tx2">
                      <a:lumMod val="40000"/>
                      <a:lumOff val="60000"/>
                    </a:schemeClr>
                  </a:gs>
                  <a:gs pos="100000">
                    <a:schemeClr val="tx2">
                      <a:lumMod val="75000"/>
                    </a:schemeClr>
                  </a:gs>
                </a:gsLst>
                <a:lin ang="13500000" scaled="1"/>
              </a:gradFill>
            </c:spPr>
          </c:dPt>
          <c:dPt>
            <c:idx val="8"/>
            <c:bubble3D val="0"/>
            <c:spPr>
              <a:gradFill flip="none" rotWithShape="1">
                <a:gsLst>
                  <a:gs pos="0">
                    <a:srgbClr val="C6605E"/>
                  </a:gs>
                  <a:gs pos="100000">
                    <a:schemeClr val="accent2">
                      <a:lumMod val="60000"/>
                      <a:lumOff val="40000"/>
                    </a:schemeClr>
                  </a:gs>
                </a:gsLst>
                <a:lin ang="13500000" scaled="1"/>
                <a:tileRect/>
              </a:gradFill>
            </c:spPr>
          </c:dPt>
          <c:dLbls>
            <c:dLbl>
              <c:idx val="0"/>
              <c:layout>
                <c:manualLayout>
                  <c:x val="0.10868314552363069"/>
                  <c:y val="0.13808133052599952"/>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solidFill>
                          <a:schemeClr val="bg1"/>
                        </a:solidFill>
                        <a:effectLst/>
                        <a:latin typeface="Arial" pitchFamily="34" charset="0"/>
                      </a:rPr>
                      <a:t>Patching,</a:t>
                    </a:r>
                    <a:br>
                      <a:rPr lang="en-US" sz="1500" dirty="0">
                        <a:solidFill>
                          <a:schemeClr val="bg1"/>
                        </a:solidFill>
                        <a:effectLst/>
                        <a:latin typeface="Arial" pitchFamily="34" charset="0"/>
                      </a:rPr>
                    </a:br>
                    <a:r>
                      <a:rPr lang="en-US" sz="1500" dirty="0">
                        <a:solidFill>
                          <a:schemeClr val="bg1"/>
                        </a:solidFill>
                        <a:effectLst/>
                        <a:latin typeface="Arial" pitchFamily="34" charset="0"/>
                      </a:rPr>
                      <a:t>21%</a:t>
                    </a:r>
                    <a:endParaRPr lang="en-US" dirty="0">
                      <a:solidFill>
                        <a:schemeClr val="bg1"/>
                      </a:solidFill>
                      <a:latin typeface="Arial" pitchFamily="34" charset="0"/>
                    </a:endParaRPr>
                  </a:p>
                </c:rich>
              </c:tx>
              <c:spPr/>
              <c:dLblPos val="bestFit"/>
              <c:showLegendKey val="1"/>
              <c:showVal val="0"/>
              <c:showCatName val="1"/>
              <c:showSerName val="0"/>
              <c:showPercent val="1"/>
              <c:showBubbleSize val="0"/>
              <c:separator>, </c:separator>
            </c:dLbl>
            <c:dLbl>
              <c:idx val="1"/>
              <c:layout>
                <c:manualLayout>
                  <c:x val="-6.2794741458778683E-2"/>
                  <c:y val="1.565804514737329E-2"/>
                </c:manualLayout>
              </c:layout>
              <c:tx>
                <c:rich>
                  <a:bodyPr/>
                  <a:lstStyle/>
                  <a:p>
                    <a:r>
                      <a:rPr lang="en-US" dirty="0">
                        <a:latin typeface="Arial" pitchFamily="34" charset="0"/>
                      </a:rPr>
                      <a:t>Awareness, 7%</a:t>
                    </a:r>
                  </a:p>
                </c:rich>
              </c:tx>
              <c:dLblPos val="bestFit"/>
              <c:showLegendKey val="1"/>
              <c:showVal val="0"/>
              <c:showCatName val="1"/>
              <c:showSerName val="0"/>
              <c:showPercent val="1"/>
              <c:showBubbleSize val="0"/>
              <c:separator>, </c:separator>
            </c:dLbl>
            <c:dLbl>
              <c:idx val="2"/>
              <c:layout>
                <c:manualLayout>
                  <c:x val="-0.17910044099867176"/>
                  <c:y val="5.3452891483403632E-2"/>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latin typeface="Arial" pitchFamily="34" charset="0"/>
                      </a:rPr>
                      <a:t>IAM, 11%</a:t>
                    </a:r>
                    <a:endParaRPr lang="en-US" dirty="0">
                      <a:latin typeface="Arial" pitchFamily="34" charset="0"/>
                    </a:endParaRPr>
                  </a:p>
                </c:rich>
              </c:tx>
              <c:spPr/>
              <c:dLblPos val="bestFit"/>
              <c:showLegendKey val="1"/>
              <c:showVal val="0"/>
              <c:showCatName val="1"/>
              <c:showSerName val="0"/>
              <c:showPercent val="1"/>
              <c:showBubbleSize val="0"/>
              <c:separator>, </c:separator>
            </c:dLbl>
            <c:dLbl>
              <c:idx val="3"/>
              <c:layout>
                <c:manualLayout>
                  <c:x val="-0.18286765680570591"/>
                  <c:y val="-5.5507045328113003E-3"/>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latin typeface="Arial" pitchFamily="34" charset="0"/>
                      </a:rPr>
                      <a:t>Audits, 8%</a:t>
                    </a:r>
                    <a:endParaRPr lang="en-US" dirty="0">
                      <a:latin typeface="Arial" pitchFamily="34" charset="0"/>
                    </a:endParaRPr>
                  </a:p>
                </c:rich>
              </c:tx>
              <c:spPr/>
              <c:dLblPos val="bestFit"/>
              <c:showLegendKey val="1"/>
              <c:showVal val="0"/>
              <c:showCatName val="1"/>
              <c:showSerName val="0"/>
              <c:showPercent val="1"/>
              <c:showBubbleSize val="0"/>
              <c:separator>, </c:separator>
            </c:dLbl>
            <c:dLbl>
              <c:idx val="4"/>
              <c:layout>
                <c:manualLayout>
                  <c:x val="-0.18204206316562374"/>
                  <c:y val="-0.11737665687855464"/>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latin typeface="Arial" pitchFamily="34" charset="0"/>
                      </a:rPr>
                      <a:t>Malware Analysis, 14%</a:t>
                    </a:r>
                    <a:endParaRPr lang="en-US" dirty="0">
                      <a:latin typeface="Arial" pitchFamily="34" charset="0"/>
                    </a:endParaRPr>
                  </a:p>
                </c:rich>
              </c:tx>
              <c:spPr/>
              <c:dLblPos val="bestFit"/>
              <c:showLegendKey val="1"/>
              <c:showVal val="0"/>
              <c:showCatName val="1"/>
              <c:showSerName val="0"/>
              <c:showPercent val="1"/>
              <c:showBubbleSize val="0"/>
              <c:separator>, </c:separator>
            </c:dLbl>
            <c:dLbl>
              <c:idx val="5"/>
              <c:layout>
                <c:manualLayout>
                  <c:x val="-0.13831584828412047"/>
                  <c:y val="-0.17031461620977073"/>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smtClean="0">
                        <a:latin typeface="Arial" pitchFamily="34" charset="0"/>
                      </a:rPr>
                      <a:t>Threat</a:t>
                    </a:r>
                  </a:p>
                  <a:p>
                    <a:pPr>
                      <a:lnSpc>
                        <a:spcPct val="74000"/>
                      </a:lnSpc>
                      <a:defRPr sz="1500" b="0" cap="none" spc="0">
                        <a:ln w="3175" cmpd="sng">
                          <a:noFill/>
                          <a:prstDash val="solid"/>
                        </a:ln>
                        <a:solidFill>
                          <a:schemeClr val="bg1"/>
                        </a:solidFill>
                        <a:effectLst/>
                        <a:latin typeface="DINPro-Bold" pitchFamily="50" charset="0"/>
                      </a:defRPr>
                    </a:pPr>
                    <a:r>
                      <a:rPr lang="en-US" sz="1500" b="0" i="0" u="none" strike="noStrike" cap="none" baseline="0" dirty="0" smtClean="0">
                        <a:effectLst/>
                        <a:latin typeface="Arial" pitchFamily="34" charset="0"/>
                      </a:rPr>
                      <a:t>Research</a:t>
                    </a:r>
                    <a:r>
                      <a:rPr lang="en-US" sz="1500" dirty="0" smtClean="0">
                        <a:latin typeface="Arial" pitchFamily="34" charset="0"/>
                      </a:rPr>
                      <a:t>,</a:t>
                    </a:r>
                  </a:p>
                  <a:p>
                    <a:pPr>
                      <a:lnSpc>
                        <a:spcPct val="74000"/>
                      </a:lnSpc>
                      <a:defRPr sz="1500" b="0" cap="none" spc="0">
                        <a:ln w="3175" cmpd="sng">
                          <a:noFill/>
                          <a:prstDash val="solid"/>
                        </a:ln>
                        <a:solidFill>
                          <a:schemeClr val="bg1"/>
                        </a:solidFill>
                        <a:effectLst/>
                        <a:latin typeface="DINPro-Bold" pitchFamily="50" charset="0"/>
                      </a:defRPr>
                    </a:pPr>
                    <a:r>
                      <a:rPr lang="en-US" sz="1500" dirty="0" smtClean="0">
                        <a:latin typeface="Arial" pitchFamily="34" charset="0"/>
                      </a:rPr>
                      <a:t>8</a:t>
                    </a:r>
                    <a:r>
                      <a:rPr lang="en-US" sz="1500" dirty="0">
                        <a:latin typeface="Arial" pitchFamily="34" charset="0"/>
                      </a:rPr>
                      <a:t>%</a:t>
                    </a:r>
                    <a:endParaRPr lang="en-US" dirty="0">
                      <a:latin typeface="Arial" pitchFamily="34" charset="0"/>
                    </a:endParaRPr>
                  </a:p>
                </c:rich>
              </c:tx>
              <c:spPr/>
              <c:dLblPos val="bestFit"/>
              <c:showLegendKey val="1"/>
              <c:showVal val="0"/>
              <c:showCatName val="1"/>
              <c:showSerName val="0"/>
              <c:showPercent val="1"/>
              <c:showBubbleSize val="0"/>
              <c:separator>, </c:separator>
            </c:dLbl>
            <c:dLbl>
              <c:idx val="6"/>
              <c:layout>
                <c:manualLayout>
                  <c:x val="0.16496491295550261"/>
                  <c:y val="-0.18935431072904568"/>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solidFill>
                          <a:schemeClr val="bg1"/>
                        </a:solidFill>
                        <a:latin typeface="Arial" pitchFamily="34" charset="0"/>
                      </a:rPr>
                      <a:t>Incident Response, 12%</a:t>
                    </a:r>
                    <a:endParaRPr lang="en-US" dirty="0">
                      <a:solidFill>
                        <a:schemeClr val="bg1"/>
                      </a:solidFill>
                      <a:latin typeface="Arial" pitchFamily="34" charset="0"/>
                    </a:endParaRPr>
                  </a:p>
                </c:rich>
              </c:tx>
              <c:spPr/>
              <c:dLblPos val="bestFit"/>
              <c:showLegendKey val="1"/>
              <c:showVal val="0"/>
              <c:showCatName val="1"/>
              <c:showSerName val="0"/>
              <c:showPercent val="1"/>
              <c:showBubbleSize val="0"/>
              <c:separator>, </c:separator>
            </c:dLbl>
            <c:dLbl>
              <c:idx val="7"/>
              <c:layout>
                <c:manualLayout>
                  <c:x val="7.0688638212352536E-2"/>
                  <c:y val="-5.6141394794226654E-2"/>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sz="1500" dirty="0">
                        <a:latin typeface="Arial" pitchFamily="34" charset="0"/>
                      </a:rPr>
                      <a:t>Vulnerability </a:t>
                    </a:r>
                    <a:r>
                      <a:rPr lang="en-US" sz="1500" dirty="0" smtClean="0">
                        <a:latin typeface="Arial" pitchFamily="34" charset="0"/>
                      </a:rPr>
                      <a:t>Analysis,</a:t>
                    </a:r>
                    <a:r>
                      <a:rPr lang="en-US" sz="1500" baseline="0" dirty="0" smtClean="0">
                        <a:latin typeface="Arial" pitchFamily="34" charset="0"/>
                      </a:rPr>
                      <a:t> </a:t>
                    </a:r>
                    <a:r>
                      <a:rPr lang="en-US" sz="1500" dirty="0" smtClean="0">
                        <a:latin typeface="Arial" pitchFamily="34" charset="0"/>
                      </a:rPr>
                      <a:t>10</a:t>
                    </a:r>
                    <a:r>
                      <a:rPr lang="en-US" sz="1500" dirty="0">
                        <a:latin typeface="Arial" pitchFamily="34" charset="0"/>
                      </a:rPr>
                      <a:t>%</a:t>
                    </a:r>
                    <a:endParaRPr lang="en-US" dirty="0">
                      <a:latin typeface="Arial" pitchFamily="34" charset="0"/>
                    </a:endParaRPr>
                  </a:p>
                </c:rich>
              </c:tx>
              <c:spPr/>
              <c:dLblPos val="bestFit"/>
              <c:showLegendKey val="1"/>
              <c:showVal val="0"/>
              <c:showCatName val="1"/>
              <c:showSerName val="0"/>
              <c:showPercent val="1"/>
              <c:showBubbleSize val="0"/>
              <c:separator>, </c:separator>
            </c:dLbl>
            <c:dLbl>
              <c:idx val="8"/>
              <c:layout>
                <c:manualLayout>
                  <c:x val="0.11298533651985591"/>
                  <c:y val="3.4396294131592599E-2"/>
                </c:manualLayout>
              </c:layout>
              <c:tx>
                <c:rich>
                  <a:bodyPr/>
                  <a:lstStyle/>
                  <a:p>
                    <a:pPr>
                      <a:lnSpc>
                        <a:spcPct val="74000"/>
                      </a:lnSpc>
                      <a:defRPr sz="1500" b="0" cap="none" spc="0">
                        <a:ln w="3175" cmpd="sng">
                          <a:noFill/>
                          <a:prstDash val="solid"/>
                        </a:ln>
                        <a:solidFill>
                          <a:schemeClr val="bg1"/>
                        </a:solidFill>
                        <a:effectLst/>
                        <a:latin typeface="DINPro-Bold" pitchFamily="50" charset="0"/>
                      </a:defRPr>
                    </a:pPr>
                    <a:r>
                      <a:rPr lang="en-US" dirty="0">
                        <a:solidFill>
                          <a:schemeClr val="bg1"/>
                        </a:solidFill>
                        <a:latin typeface="Arial" pitchFamily="34" charset="0"/>
                      </a:rPr>
                      <a:t>Log </a:t>
                    </a:r>
                    <a:r>
                      <a:rPr lang="en-US" dirty="0" smtClean="0">
                        <a:solidFill>
                          <a:schemeClr val="bg1"/>
                        </a:solidFill>
                        <a:latin typeface="Arial" pitchFamily="34" charset="0"/>
                      </a:rPr>
                      <a:t>Anal., </a:t>
                    </a:r>
                    <a:r>
                      <a:rPr lang="en-US" dirty="0">
                        <a:solidFill>
                          <a:schemeClr val="bg1"/>
                        </a:solidFill>
                        <a:latin typeface="Arial" pitchFamily="34" charset="0"/>
                      </a:rPr>
                      <a:t>8%</a:t>
                    </a:r>
                  </a:p>
                </c:rich>
              </c:tx>
              <c:spPr/>
              <c:dLblPos val="bestFit"/>
              <c:showLegendKey val="1"/>
              <c:showVal val="0"/>
              <c:showCatName val="1"/>
              <c:showSerName val="0"/>
              <c:showPercent val="1"/>
              <c:showBubbleSize val="0"/>
              <c:separator>, </c:separator>
            </c:dLbl>
            <c:dLbl>
              <c:idx val="9"/>
              <c:layout>
                <c:manualLayout>
                  <c:x val="8.6418658416265851E-2"/>
                  <c:y val="-7.0068915819889346E-2"/>
                </c:manualLayout>
              </c:layout>
              <c:tx>
                <c:rich>
                  <a:bodyPr/>
                  <a:lstStyle/>
                  <a:p>
                    <a:r>
                      <a:rPr lang="en-US" dirty="0">
                        <a:latin typeface="Arial" pitchFamily="34" charset="0"/>
                      </a:rPr>
                      <a:t>Monitoring Employees, 4%</a:t>
                    </a:r>
                  </a:p>
                </c:rich>
              </c:tx>
              <c:dLblPos val="bestFit"/>
              <c:showLegendKey val="1"/>
              <c:showVal val="0"/>
              <c:showCatName val="1"/>
              <c:showSerName val="0"/>
              <c:showPercent val="1"/>
              <c:showBubbleSize val="0"/>
              <c:separator>, </c:separator>
            </c:dLbl>
            <c:txPr>
              <a:bodyPr/>
              <a:lstStyle/>
              <a:p>
                <a:pPr>
                  <a:lnSpc>
                    <a:spcPct val="74000"/>
                  </a:lnSpc>
                  <a:defRPr sz="1500" b="0" cap="none" spc="0">
                    <a:ln w="3175" cmpd="sng">
                      <a:noFill/>
                      <a:prstDash val="solid"/>
                    </a:ln>
                    <a:solidFill>
                      <a:sysClr val="windowText" lastClr="000000"/>
                    </a:solidFill>
                    <a:effectLst/>
                    <a:latin typeface="DINPro-Bold" pitchFamily="50" charset="0"/>
                  </a:defRPr>
                </a:pPr>
                <a:endParaRPr lang="en-US"/>
              </a:p>
            </c:txPr>
            <c:dLblPos val="outEnd"/>
            <c:showLegendKey val="1"/>
            <c:showVal val="0"/>
            <c:showCatName val="1"/>
            <c:showSerName val="0"/>
            <c:showPercent val="1"/>
            <c:showBubbleSize val="0"/>
            <c:separator>, </c:separator>
            <c:showLeaderLines val="0"/>
          </c:dLbls>
          <c:cat>
            <c:strRef>
              <c:f>'Corporate Overview'!$A$115:$A$124</c:f>
              <c:strCache>
                <c:ptCount val="10"/>
                <c:pt idx="0">
                  <c:v>Patching</c:v>
                </c:pt>
                <c:pt idx="1">
                  <c:v>Awareness</c:v>
                </c:pt>
                <c:pt idx="2">
                  <c:v>IAM</c:v>
                </c:pt>
                <c:pt idx="3">
                  <c:v>Audits</c:v>
                </c:pt>
                <c:pt idx="4">
                  <c:v>Malware Analysis</c:v>
                </c:pt>
                <c:pt idx="5">
                  <c:v>Threat Research</c:v>
                </c:pt>
                <c:pt idx="6">
                  <c:v>Incident Response</c:v>
                </c:pt>
                <c:pt idx="7">
                  <c:v>Vulnerability Analysis</c:v>
                </c:pt>
                <c:pt idx="8">
                  <c:v>Log Analysis</c:v>
                </c:pt>
                <c:pt idx="9">
                  <c:v>Monitoring Employees</c:v>
                </c:pt>
              </c:strCache>
            </c:strRef>
          </c:cat>
          <c:val>
            <c:numRef>
              <c:f>'Corporate Overview'!$E$115:$E$124</c:f>
              <c:numCache>
                <c:formatCode>0%</c:formatCode>
                <c:ptCount val="10"/>
                <c:pt idx="0">
                  <c:v>0.32</c:v>
                </c:pt>
                <c:pt idx="1">
                  <c:v>0.12</c:v>
                </c:pt>
                <c:pt idx="2">
                  <c:v>0.21</c:v>
                </c:pt>
                <c:pt idx="3">
                  <c:v>0.14000000000000001</c:v>
                </c:pt>
                <c:pt idx="4">
                  <c:v>0.25</c:v>
                </c:pt>
                <c:pt idx="5">
                  <c:v>0.14000000000000001</c:v>
                </c:pt>
                <c:pt idx="6">
                  <c:v>0.22</c:v>
                </c:pt>
                <c:pt idx="7">
                  <c:v>0.19</c:v>
                </c:pt>
                <c:pt idx="8">
                  <c:v>0.15</c:v>
                </c:pt>
                <c:pt idx="9">
                  <c:v>7.0000000000000007E-2</c:v>
                </c:pt>
              </c:numCache>
            </c:numRef>
          </c:val>
        </c:ser>
        <c:dLbls>
          <c:showLegendKey val="0"/>
          <c:showVal val="0"/>
          <c:showCatName val="0"/>
          <c:showSerName val="0"/>
          <c:showPercent val="0"/>
          <c:showBubbleSize val="0"/>
          <c:showLeaderLines val="0"/>
        </c:dLbls>
      </c:pie3DChart>
      <c:spPr>
        <a:noFill/>
        <a:effectLst/>
      </c:spPr>
    </c:plotArea>
    <c:plotVisOnly val="1"/>
    <c:dispBlanksAs val="gap"/>
    <c:showDLblsOverMax val="0"/>
  </c:chart>
  <c:spPr>
    <a:noFill/>
    <a:ln>
      <a:noFill/>
    </a:ln>
    <a:effectLst/>
  </c:spPr>
  <c:txPr>
    <a:bodyPr/>
    <a:lstStyle/>
    <a:p>
      <a:pPr>
        <a:defRPr sz="1600">
          <a:latin typeface="Arial" pitchFamily="34" charset="0"/>
          <a:cs typeface="Arial"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4900E-F59E-4C0C-82B7-E77D619A6545}" type="doc">
      <dgm:prSet loTypeId="urn:microsoft.com/office/officeart/2008/layout/AlternatingPictureBlocks" loCatId="picture" qsTypeId="urn:microsoft.com/office/officeart/2005/8/quickstyle/simple1" qsCatId="simple" csTypeId="urn:microsoft.com/office/officeart/2005/8/colors/colorful4" csCatId="colorful" phldr="1"/>
      <dgm:spPr/>
    </dgm:pt>
    <dgm:pt modelId="{99E4257F-CD8B-41AE-887F-3269D7DB7831}">
      <dgm:prSet phldrT="[Text]" custT="1"/>
      <dgm:spPr>
        <a:gradFill flip="none" rotWithShape="1">
          <a:gsLst>
            <a:gs pos="0">
              <a:schemeClr val="accent4">
                <a:hueOff val="0"/>
                <a:satOff val="0"/>
                <a:lumOff val="0"/>
                <a:tint val="66000"/>
                <a:satMod val="160000"/>
              </a:schemeClr>
            </a:gs>
            <a:gs pos="50000">
              <a:schemeClr val="accent4">
                <a:lumMod val="75000"/>
              </a:schemeClr>
            </a:gs>
            <a:gs pos="100000">
              <a:schemeClr val="accent4">
                <a:hueOff val="0"/>
                <a:satOff val="0"/>
                <a:lumOff val="0"/>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4000"/>
            </a:lnSpc>
            <a:spcAft>
              <a:spcPts val="0"/>
            </a:spcAft>
          </a:pP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Security as a Service</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dgm:t>
    </dgm:pt>
    <dgm:pt modelId="{B5C3D2FF-16D4-4941-9BB5-EB1E8DACFD65}" type="parTrans" cxnId="{B5DF304F-F1EE-4CBB-9751-37997CFC8211}">
      <dgm:prSet/>
      <dgm:spPr/>
      <dgm:t>
        <a:bodyPr/>
        <a:lstStyle/>
        <a:p>
          <a:endParaRPr lang="en-US" sz="2000">
            <a:latin typeface="+mj-lt"/>
          </a:endParaRPr>
        </a:p>
      </dgm:t>
    </dgm:pt>
    <dgm:pt modelId="{2BA28770-57E6-4C72-9A8B-95CF7D334AF9}" type="sibTrans" cxnId="{B5DF304F-F1EE-4CBB-9751-37997CFC8211}">
      <dgm:prSet/>
      <dgm:spPr/>
      <dgm:t>
        <a:bodyPr/>
        <a:lstStyle/>
        <a:p>
          <a:endParaRPr lang="en-US" sz="2000">
            <a:latin typeface="+mj-lt"/>
          </a:endParaRPr>
        </a:p>
      </dgm:t>
    </dgm:pt>
    <dgm:pt modelId="{55FC358B-3781-4751-8D28-99B3CC3CB89D}">
      <dgm:prSet phldrT="[Text]" custT="1"/>
      <dgm:spPr>
        <a:gradFill flip="none" rotWithShape="1">
          <a:gsLst>
            <a:gs pos="0">
              <a:schemeClr val="accent4">
                <a:hueOff val="-1488257"/>
                <a:satOff val="8966"/>
                <a:lumOff val="719"/>
                <a:tint val="66000"/>
                <a:satMod val="160000"/>
              </a:schemeClr>
            </a:gs>
            <a:gs pos="63000">
              <a:srgbClr val="C00000"/>
            </a:gs>
            <a:gs pos="100000">
              <a:schemeClr val="accent4">
                <a:hueOff val="-1488257"/>
                <a:satOff val="8966"/>
                <a:lumOff val="719"/>
                <a:tint val="23500"/>
                <a:satMod val="160000"/>
              </a:schemeClr>
            </a:gs>
          </a:gsLst>
          <a:lin ang="2700000" scaled="1"/>
          <a:tileRect/>
        </a:gradFill>
        <a:ln w="0" cmpd="thickThin">
          <a:noFill/>
        </a:ln>
        <a:effectLst>
          <a:outerShdw blurRad="101600" dist="76200" dir="2700000" algn="tl" rotWithShape="0">
            <a:srgbClr val="B40808"/>
          </a:outerShdw>
        </a:effectLst>
      </dgm:spPr>
      <dgm:t>
        <a:bodyPr lIns="72000" tIns="72000"/>
        <a:lstStyle/>
        <a:p>
          <a:pPr>
            <a:lnSpc>
              <a:spcPct val="74000"/>
            </a:lnSpc>
            <a:spcAft>
              <a:spcPts val="200"/>
            </a:spcAft>
          </a:pP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Expert Security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dgm:t>
    </dgm:pt>
    <dgm:pt modelId="{7A7614F4-DDF2-415B-81C8-2CFB3E2318E9}" type="parTrans" cxnId="{C2318055-F126-48FF-8E43-EC3074D24AB8}">
      <dgm:prSet/>
      <dgm:spPr/>
      <dgm:t>
        <a:bodyPr/>
        <a:lstStyle/>
        <a:p>
          <a:endParaRPr lang="en-US" sz="2000">
            <a:latin typeface="+mj-lt"/>
          </a:endParaRPr>
        </a:p>
      </dgm:t>
    </dgm:pt>
    <dgm:pt modelId="{C5827223-33AB-4D07-8354-77A58B41E9E2}" type="sibTrans" cxnId="{C2318055-F126-48FF-8E43-EC3074D24AB8}">
      <dgm:prSet/>
      <dgm:spPr/>
      <dgm:t>
        <a:bodyPr/>
        <a:lstStyle/>
        <a:p>
          <a:endParaRPr lang="en-US" sz="2000">
            <a:latin typeface="+mj-lt"/>
          </a:endParaRPr>
        </a:p>
      </dgm:t>
    </dgm:pt>
    <dgm:pt modelId="{ECC4C3DF-B783-42E6-B66B-BFA420A9FD5C}">
      <dgm:prSet phldrT="[Text]" custT="1"/>
      <dgm:spPr>
        <a:gradFill flip="none" rotWithShape="1">
          <a:gsLst>
            <a:gs pos="0">
              <a:schemeClr val="accent4">
                <a:hueOff val="-4464770"/>
                <a:satOff val="26899"/>
                <a:lumOff val="2156"/>
                <a:tint val="66000"/>
                <a:satMod val="160000"/>
              </a:schemeClr>
            </a:gs>
            <a:gs pos="47000">
              <a:schemeClr val="accent5">
                <a:lumMod val="75000"/>
              </a:schemeClr>
            </a:gs>
            <a:gs pos="100000">
              <a:schemeClr val="accent4">
                <a:hueOff val="-4464770"/>
                <a:satOff val="26899"/>
                <a:lumOff val="2156"/>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4000"/>
            </a:lnSpc>
            <a:spcAft>
              <a:spcPts val="200"/>
            </a:spcAft>
          </a:pP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Basic Security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dgm:t>
    </dgm:pt>
    <dgm:pt modelId="{5F5C7854-E2AB-4B81-839A-CE41E07C3E5D}" type="parTrans" cxnId="{4BDBFFF0-6F03-4C83-818A-8BC36B15F43A}">
      <dgm:prSet/>
      <dgm:spPr/>
      <dgm:t>
        <a:bodyPr/>
        <a:lstStyle/>
        <a:p>
          <a:endParaRPr lang="en-US" sz="2000">
            <a:latin typeface="+mj-lt"/>
          </a:endParaRPr>
        </a:p>
      </dgm:t>
    </dgm:pt>
    <dgm:pt modelId="{511E2BF3-103C-498C-8F4E-071FFDD6A1CD}" type="sibTrans" cxnId="{4BDBFFF0-6F03-4C83-818A-8BC36B15F43A}">
      <dgm:prSet/>
      <dgm:spPr/>
      <dgm:t>
        <a:bodyPr/>
        <a:lstStyle/>
        <a:p>
          <a:endParaRPr lang="en-US" sz="2000">
            <a:latin typeface="+mj-lt"/>
          </a:endParaRPr>
        </a:p>
      </dgm:t>
    </dgm:pt>
    <dgm:pt modelId="{C4A557C7-D657-4A49-AA64-0A1635D94224}">
      <dgm:prSet phldrT="[Text]" custT="1"/>
      <dgm:spPr>
        <a:gradFill flip="none" rotWithShape="1">
          <a:gsLst>
            <a:gs pos="0">
              <a:schemeClr val="accent4">
                <a:hueOff val="-4464770"/>
                <a:satOff val="26899"/>
                <a:lumOff val="2156"/>
                <a:tint val="66000"/>
                <a:satMod val="160000"/>
              </a:schemeClr>
            </a:gs>
            <a:gs pos="47000">
              <a:schemeClr val="accent5">
                <a:lumMod val="75000"/>
              </a:schemeClr>
            </a:gs>
            <a:gs pos="100000">
              <a:schemeClr val="accent4">
                <a:hueOff val="-4464770"/>
                <a:satOff val="26899"/>
                <a:lumOff val="2156"/>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Aft>
              <a:spcPts val="0"/>
            </a:spcAft>
          </a:pPr>
          <a:r>
            <a:rPr lang="en-US" sz="2000" dirty="0" smtClean="0">
              <a:latin typeface="+mj-lt"/>
              <a:ea typeface="Segoe UI" pitchFamily="34" charset="0"/>
              <a:cs typeface="Arial" pitchFamily="34" charset="0"/>
            </a:rPr>
            <a:t>Firewalls	•   Email Security</a:t>
          </a:r>
          <a:endParaRPr lang="en-US" sz="2000" dirty="0">
            <a:latin typeface="+mj-lt"/>
            <a:ea typeface="Segoe UI" pitchFamily="34" charset="0"/>
            <a:cs typeface="Arial" pitchFamily="34" charset="0"/>
          </a:endParaRPr>
        </a:p>
      </dgm:t>
    </dgm:pt>
    <dgm:pt modelId="{FBD6F970-A8B5-40FE-9EED-C63A91F29B16}" type="parTrans" cxnId="{AE6D8914-7DFD-4192-8FF2-C98D3FECD8F6}">
      <dgm:prSet/>
      <dgm:spPr/>
      <dgm:t>
        <a:bodyPr/>
        <a:lstStyle/>
        <a:p>
          <a:endParaRPr lang="en-US" sz="2000">
            <a:latin typeface="+mj-lt"/>
          </a:endParaRPr>
        </a:p>
      </dgm:t>
    </dgm:pt>
    <dgm:pt modelId="{FA32F56E-2ADC-442E-A547-D8935074B900}" type="sibTrans" cxnId="{AE6D8914-7DFD-4192-8FF2-C98D3FECD8F6}">
      <dgm:prSet/>
      <dgm:spPr/>
      <dgm:t>
        <a:bodyPr/>
        <a:lstStyle/>
        <a:p>
          <a:endParaRPr lang="en-US" sz="2000">
            <a:latin typeface="+mj-lt"/>
          </a:endParaRPr>
        </a:p>
      </dgm:t>
    </dgm:pt>
    <dgm:pt modelId="{106CDE2A-6C9F-4872-8612-AAA89E549B01}">
      <dgm:prSet phldrT="[Text]" custT="1"/>
      <dgm:spPr>
        <a:gradFill flip="none" rotWithShape="1">
          <a:gsLst>
            <a:gs pos="0">
              <a:schemeClr val="accent4">
                <a:hueOff val="-4464770"/>
                <a:satOff val="26899"/>
                <a:lumOff val="2156"/>
                <a:tint val="66000"/>
                <a:satMod val="160000"/>
              </a:schemeClr>
            </a:gs>
            <a:gs pos="47000">
              <a:schemeClr val="accent5">
                <a:lumMod val="75000"/>
              </a:schemeClr>
            </a:gs>
            <a:gs pos="100000">
              <a:schemeClr val="accent4">
                <a:hueOff val="-4464770"/>
                <a:satOff val="26899"/>
                <a:lumOff val="2156"/>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Aft>
              <a:spcPts val="0"/>
            </a:spcAft>
          </a:pPr>
          <a:r>
            <a:rPr lang="en-US" sz="2000" dirty="0" smtClean="0">
              <a:latin typeface="+mj-lt"/>
              <a:ea typeface="Segoe UI" pitchFamily="34" charset="0"/>
              <a:cs typeface="Arial" pitchFamily="34" charset="0"/>
            </a:rPr>
            <a:t>Anti-Virus	•   VPN (SSL &amp; IPsec)</a:t>
          </a:r>
          <a:endParaRPr lang="en-US" sz="2000" dirty="0">
            <a:latin typeface="+mj-lt"/>
            <a:ea typeface="Segoe UI" pitchFamily="34" charset="0"/>
            <a:cs typeface="Arial" pitchFamily="34" charset="0"/>
          </a:endParaRPr>
        </a:p>
      </dgm:t>
    </dgm:pt>
    <dgm:pt modelId="{59EE1AD7-9D38-4F5C-A391-3BF3FF1E67FE}" type="parTrans" cxnId="{6CA5121D-2BE4-4700-8DCD-A6B3D5F6EB02}">
      <dgm:prSet/>
      <dgm:spPr/>
      <dgm:t>
        <a:bodyPr/>
        <a:lstStyle/>
        <a:p>
          <a:endParaRPr lang="en-US" sz="2000">
            <a:latin typeface="+mj-lt"/>
          </a:endParaRPr>
        </a:p>
      </dgm:t>
    </dgm:pt>
    <dgm:pt modelId="{6B74C942-B52C-4D7F-8AC1-6C838B3744E7}" type="sibTrans" cxnId="{6CA5121D-2BE4-4700-8DCD-A6B3D5F6EB02}">
      <dgm:prSet/>
      <dgm:spPr/>
      <dgm:t>
        <a:bodyPr/>
        <a:lstStyle/>
        <a:p>
          <a:endParaRPr lang="en-US" sz="2000">
            <a:latin typeface="+mj-lt"/>
          </a:endParaRPr>
        </a:p>
      </dgm:t>
    </dgm:pt>
    <dgm:pt modelId="{C75A1FB2-50E0-42A9-A93C-6E6945B629A9}">
      <dgm:prSet phldrT="[Text]" custT="1"/>
      <dgm:spPr>
        <a:gradFill flip="none" rotWithShape="1">
          <a:gsLst>
            <a:gs pos="0">
              <a:schemeClr val="accent4">
                <a:hueOff val="0"/>
                <a:satOff val="0"/>
                <a:lumOff val="0"/>
                <a:tint val="66000"/>
                <a:satMod val="160000"/>
              </a:schemeClr>
            </a:gs>
            <a:gs pos="50000">
              <a:schemeClr val="accent4">
                <a:lumMod val="75000"/>
              </a:schemeClr>
            </a:gs>
            <a:gs pos="100000">
              <a:schemeClr val="accent4">
                <a:hueOff val="0"/>
                <a:satOff val="0"/>
                <a:lumOff val="0"/>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Aft>
              <a:spcPts val="0"/>
            </a:spcAft>
          </a:pPr>
          <a:r>
            <a:rPr lang="en-US" sz="2000" dirty="0" smtClean="0">
              <a:latin typeface="+mj-lt"/>
              <a:ea typeface="Segoe UI" pitchFamily="34" charset="0"/>
              <a:cs typeface="Arial" pitchFamily="34" charset="0"/>
            </a:rPr>
            <a:t>Managed Security Services</a:t>
          </a:r>
          <a:endParaRPr lang="en-US" sz="2000" dirty="0">
            <a:latin typeface="+mj-lt"/>
            <a:ea typeface="Segoe UI" pitchFamily="34" charset="0"/>
            <a:cs typeface="Arial" pitchFamily="34" charset="0"/>
          </a:endParaRPr>
        </a:p>
      </dgm:t>
    </dgm:pt>
    <dgm:pt modelId="{5B06C927-291A-4CA3-8EA0-584D9CB98CAE}" type="parTrans" cxnId="{A85CA1DE-D561-41C1-8025-60EC9378E8E3}">
      <dgm:prSet/>
      <dgm:spPr/>
      <dgm:t>
        <a:bodyPr/>
        <a:lstStyle/>
        <a:p>
          <a:endParaRPr lang="en-US" sz="2000">
            <a:latin typeface="+mj-lt"/>
          </a:endParaRPr>
        </a:p>
      </dgm:t>
    </dgm:pt>
    <dgm:pt modelId="{1BFEE624-748C-44D5-B069-67FFAE3E6D64}" type="sibTrans" cxnId="{A85CA1DE-D561-41C1-8025-60EC9378E8E3}">
      <dgm:prSet/>
      <dgm:spPr/>
      <dgm:t>
        <a:bodyPr/>
        <a:lstStyle/>
        <a:p>
          <a:endParaRPr lang="en-US" sz="2000">
            <a:latin typeface="+mj-lt"/>
          </a:endParaRPr>
        </a:p>
      </dgm:t>
    </dgm:pt>
    <dgm:pt modelId="{CE9E1E67-3F56-4339-9C83-827F4D820E49}">
      <dgm:prSet phldrT="[Text]" custT="1"/>
      <dgm:spPr>
        <a:gradFill flip="none" rotWithShape="1">
          <a:gsLst>
            <a:gs pos="0">
              <a:schemeClr val="accent4">
                <a:hueOff val="0"/>
                <a:satOff val="0"/>
                <a:lumOff val="0"/>
                <a:tint val="66000"/>
                <a:satMod val="160000"/>
              </a:schemeClr>
            </a:gs>
            <a:gs pos="50000">
              <a:schemeClr val="accent4">
                <a:lumMod val="75000"/>
              </a:schemeClr>
            </a:gs>
            <a:gs pos="100000">
              <a:schemeClr val="accent4">
                <a:hueOff val="0"/>
                <a:satOff val="0"/>
                <a:lumOff val="0"/>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Aft>
              <a:spcPts val="0"/>
            </a:spcAft>
          </a:pPr>
          <a:r>
            <a:rPr lang="en-US" sz="2000" dirty="0" smtClean="0">
              <a:latin typeface="+mj-lt"/>
              <a:ea typeface="Segoe UI" pitchFamily="34" charset="0"/>
              <a:cs typeface="Arial" pitchFamily="34" charset="0"/>
            </a:rPr>
            <a:t>Security Monitoring &amp; Management</a:t>
          </a:r>
          <a:endParaRPr lang="en-US" sz="2000" dirty="0">
            <a:latin typeface="+mj-lt"/>
            <a:ea typeface="Segoe UI" pitchFamily="34" charset="0"/>
            <a:cs typeface="Arial" pitchFamily="34" charset="0"/>
          </a:endParaRPr>
        </a:p>
      </dgm:t>
    </dgm:pt>
    <dgm:pt modelId="{5C03729A-D605-448F-BCFE-A1D906619F12}" type="parTrans" cxnId="{53369F64-1E82-4963-BEAB-993BCABF565F}">
      <dgm:prSet/>
      <dgm:spPr/>
      <dgm:t>
        <a:bodyPr/>
        <a:lstStyle/>
        <a:p>
          <a:endParaRPr lang="en-US" sz="2000">
            <a:latin typeface="+mj-lt"/>
          </a:endParaRPr>
        </a:p>
      </dgm:t>
    </dgm:pt>
    <dgm:pt modelId="{95085A85-D25B-4AC6-A13F-AD6D957F0433}" type="sibTrans" cxnId="{53369F64-1E82-4963-BEAB-993BCABF565F}">
      <dgm:prSet/>
      <dgm:spPr/>
      <dgm:t>
        <a:bodyPr/>
        <a:lstStyle/>
        <a:p>
          <a:endParaRPr lang="en-US" sz="2000">
            <a:latin typeface="+mj-lt"/>
          </a:endParaRPr>
        </a:p>
      </dgm:t>
    </dgm:pt>
    <dgm:pt modelId="{5B54BA0C-B711-416E-8EC7-2AB0DA8FCAEA}">
      <dgm:prSet phldrT="[Text]" custT="1"/>
      <dgm:spPr>
        <a:gradFill flip="none" rotWithShape="1">
          <a:gsLst>
            <a:gs pos="0">
              <a:schemeClr val="accent4">
                <a:hueOff val="-2976513"/>
                <a:satOff val="17933"/>
                <a:lumOff val="1437"/>
                <a:tint val="66000"/>
                <a:satMod val="160000"/>
              </a:schemeClr>
            </a:gs>
            <a:gs pos="47000">
              <a:schemeClr val="accent1">
                <a:lumMod val="75000"/>
              </a:schemeClr>
            </a:gs>
            <a:gs pos="100000">
              <a:schemeClr val="accent4">
                <a:hueOff val="-2976513"/>
                <a:satOff val="17933"/>
                <a:lumOff val="1437"/>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Bef>
              <a:spcPct val="0"/>
            </a:spcBef>
            <a:spcAft>
              <a:spcPts val="0"/>
            </a:spcAft>
            <a:tabLst>
              <a:tab pos="3765550" algn="l"/>
            </a:tabLst>
          </a:pPr>
          <a:r>
            <a:rPr lang="en-US" sz="2000" dirty="0" smtClean="0">
              <a:latin typeface="+mj-lt"/>
              <a:ea typeface="Segoe UI" pitchFamily="34" charset="0"/>
              <a:cs typeface="Arial" pitchFamily="34" charset="0"/>
            </a:rPr>
            <a:t>Vulnerability Management	• IAM</a:t>
          </a:r>
          <a:endParaRPr lang="en-US" sz="2000" dirty="0">
            <a:latin typeface="+mj-lt"/>
            <a:ea typeface="Segoe UI" pitchFamily="34" charset="0"/>
            <a:cs typeface="Arial" pitchFamily="34" charset="0"/>
          </a:endParaRPr>
        </a:p>
      </dgm:t>
    </dgm:pt>
    <dgm:pt modelId="{0788DA90-512D-404A-B9D3-CC60CEE64326}" type="parTrans" cxnId="{A852752A-3F76-4885-8A45-8310B87459FF}">
      <dgm:prSet/>
      <dgm:spPr/>
      <dgm:t>
        <a:bodyPr/>
        <a:lstStyle/>
        <a:p>
          <a:endParaRPr lang="en-US" sz="2000">
            <a:latin typeface="+mj-lt"/>
          </a:endParaRPr>
        </a:p>
      </dgm:t>
    </dgm:pt>
    <dgm:pt modelId="{1C6D71D4-5B09-45A3-A32E-62790E93EB7F}" type="sibTrans" cxnId="{A852752A-3F76-4885-8A45-8310B87459FF}">
      <dgm:prSet/>
      <dgm:spPr/>
      <dgm:t>
        <a:bodyPr/>
        <a:lstStyle/>
        <a:p>
          <a:endParaRPr lang="en-US" sz="2000">
            <a:latin typeface="+mj-lt"/>
          </a:endParaRPr>
        </a:p>
      </dgm:t>
    </dgm:pt>
    <dgm:pt modelId="{CB0A06FE-4DE5-495A-ABF7-CA47660AA5D7}">
      <dgm:prSet phldrT="[Text]" custT="1"/>
      <dgm:spPr>
        <a:gradFill flip="none" rotWithShape="1">
          <a:gsLst>
            <a:gs pos="0">
              <a:schemeClr val="accent4">
                <a:hueOff val="-2976513"/>
                <a:satOff val="17933"/>
                <a:lumOff val="1437"/>
                <a:tint val="66000"/>
                <a:satMod val="160000"/>
              </a:schemeClr>
            </a:gs>
            <a:gs pos="47000">
              <a:schemeClr val="accent1">
                <a:lumMod val="75000"/>
              </a:schemeClr>
            </a:gs>
            <a:gs pos="100000">
              <a:schemeClr val="accent4">
                <a:hueOff val="-2976513"/>
                <a:satOff val="17933"/>
                <a:lumOff val="1437"/>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4000"/>
            </a:lnSpc>
            <a:spcBef>
              <a:spcPts val="200"/>
            </a:spcBef>
            <a:spcAft>
              <a:spcPts val="0"/>
            </a:spcAft>
            <a:tabLst>
              <a:tab pos="3859213" algn="l"/>
            </a:tabLst>
          </a:pP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Advanced Security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dgm:t>
    </dgm:pt>
    <dgm:pt modelId="{EB8B4ECB-A43E-46B7-B2C4-AA933CACDD7C}" type="parTrans" cxnId="{6AD6DDA6-D9D7-43A6-8EA4-72B371E7F20D}">
      <dgm:prSet/>
      <dgm:spPr/>
      <dgm:t>
        <a:bodyPr/>
        <a:lstStyle/>
        <a:p>
          <a:endParaRPr lang="en-US" sz="2000">
            <a:latin typeface="+mj-lt"/>
          </a:endParaRPr>
        </a:p>
      </dgm:t>
    </dgm:pt>
    <dgm:pt modelId="{D5E928EF-C52D-4E12-9035-7DEB78299684}" type="sibTrans" cxnId="{6AD6DDA6-D9D7-43A6-8EA4-72B371E7F20D}">
      <dgm:prSet/>
      <dgm:spPr/>
      <dgm:t>
        <a:bodyPr/>
        <a:lstStyle/>
        <a:p>
          <a:endParaRPr lang="en-US" sz="2000">
            <a:latin typeface="+mj-lt"/>
          </a:endParaRPr>
        </a:p>
      </dgm:t>
    </dgm:pt>
    <dgm:pt modelId="{E3DC24BC-7530-47D8-975D-D068FE1E7B15}">
      <dgm:prSet phldrT="[Text]" custT="1"/>
      <dgm:spPr>
        <a:gradFill flip="none" rotWithShape="1">
          <a:gsLst>
            <a:gs pos="0">
              <a:schemeClr val="accent4">
                <a:hueOff val="-1488257"/>
                <a:satOff val="8966"/>
                <a:lumOff val="719"/>
                <a:tint val="66000"/>
                <a:satMod val="160000"/>
              </a:schemeClr>
            </a:gs>
            <a:gs pos="63000">
              <a:srgbClr val="C00000"/>
            </a:gs>
            <a:gs pos="100000">
              <a:schemeClr val="accent4">
                <a:hueOff val="-1488257"/>
                <a:satOff val="8966"/>
                <a:lumOff val="719"/>
                <a:tint val="23500"/>
                <a:satMod val="160000"/>
              </a:schemeClr>
            </a:gs>
          </a:gsLst>
          <a:lin ang="2700000" scaled="1"/>
          <a:tileRect/>
        </a:gradFill>
        <a:ln w="0" cmpd="thickThin">
          <a:noFill/>
        </a:ln>
        <a:effectLst>
          <a:outerShdw blurRad="101600" dist="76200" dir="2700000" algn="tl" rotWithShape="0">
            <a:srgbClr val="B40808"/>
          </a:outerShdw>
        </a:effectLst>
      </dgm:spPr>
      <dgm:t>
        <a:bodyPr lIns="72000" tIns="72000"/>
        <a:lstStyle/>
        <a:p>
          <a:pPr>
            <a:lnSpc>
              <a:spcPct val="74000"/>
            </a:lnSpc>
            <a:spcAft>
              <a:spcPts val="0"/>
            </a:spcAft>
          </a:pPr>
          <a:r>
            <a:rPr lang="en-US" sz="2000" dirty="0" smtClean="0">
              <a:latin typeface="+mj-lt"/>
              <a:ea typeface="Segoe UI" pitchFamily="34" charset="0"/>
              <a:cs typeface="Arial" pitchFamily="34" charset="0"/>
            </a:rPr>
            <a:t>Network Behavior Analysis</a:t>
          </a:r>
          <a:endParaRPr lang="en-US" sz="2000" dirty="0">
            <a:latin typeface="+mj-lt"/>
            <a:ea typeface="Segoe UI" pitchFamily="34" charset="0"/>
            <a:cs typeface="Arial" pitchFamily="34" charset="0"/>
          </a:endParaRPr>
        </a:p>
      </dgm:t>
    </dgm:pt>
    <dgm:pt modelId="{DA56D07C-433E-42B3-87C5-55F9EEEB4AD9}" type="parTrans" cxnId="{654F37A1-C5E5-4B88-9794-1AE521204495}">
      <dgm:prSet/>
      <dgm:spPr/>
      <dgm:t>
        <a:bodyPr/>
        <a:lstStyle/>
        <a:p>
          <a:endParaRPr lang="en-US" sz="2000">
            <a:latin typeface="+mj-lt"/>
          </a:endParaRPr>
        </a:p>
      </dgm:t>
    </dgm:pt>
    <dgm:pt modelId="{69FB108A-0FDB-4DC4-9474-A42591AF1320}" type="sibTrans" cxnId="{654F37A1-C5E5-4B88-9794-1AE521204495}">
      <dgm:prSet/>
      <dgm:spPr/>
      <dgm:t>
        <a:bodyPr/>
        <a:lstStyle/>
        <a:p>
          <a:endParaRPr lang="en-US" sz="2000">
            <a:latin typeface="+mj-lt"/>
          </a:endParaRPr>
        </a:p>
      </dgm:t>
    </dgm:pt>
    <dgm:pt modelId="{ECC9E6C9-1E39-4607-8AD9-ED0C1904EDBC}">
      <dgm:prSet phldrT="[Text]" custT="1"/>
      <dgm:spPr>
        <a:gradFill flip="none" rotWithShape="1">
          <a:gsLst>
            <a:gs pos="0">
              <a:schemeClr val="accent4">
                <a:hueOff val="-1488257"/>
                <a:satOff val="8966"/>
                <a:lumOff val="719"/>
                <a:tint val="66000"/>
                <a:satMod val="160000"/>
              </a:schemeClr>
            </a:gs>
            <a:gs pos="63000">
              <a:srgbClr val="C00000"/>
            </a:gs>
            <a:gs pos="100000">
              <a:schemeClr val="accent4">
                <a:hueOff val="-1488257"/>
                <a:satOff val="8966"/>
                <a:lumOff val="719"/>
                <a:tint val="23500"/>
                <a:satMod val="160000"/>
              </a:schemeClr>
            </a:gs>
          </a:gsLst>
          <a:lin ang="2700000" scaled="1"/>
          <a:tileRect/>
        </a:gradFill>
        <a:ln w="0" cmpd="thickThin">
          <a:noFill/>
        </a:ln>
        <a:effectLst>
          <a:outerShdw blurRad="101600" dist="76200" dir="2700000" algn="tl" rotWithShape="0">
            <a:srgbClr val="B40808"/>
          </a:outerShdw>
        </a:effectLst>
      </dgm:spPr>
      <dgm:t>
        <a:bodyPr lIns="72000" tIns="72000"/>
        <a:lstStyle/>
        <a:p>
          <a:pPr>
            <a:lnSpc>
              <a:spcPct val="74000"/>
            </a:lnSpc>
            <a:spcAft>
              <a:spcPts val="0"/>
            </a:spcAft>
          </a:pPr>
          <a:r>
            <a:rPr lang="en-US" sz="2000" dirty="0" smtClean="0">
              <a:latin typeface="+mj-lt"/>
              <a:ea typeface="Segoe UI" pitchFamily="34" charset="0"/>
              <a:cs typeface="Arial" pitchFamily="34" charset="0"/>
            </a:rPr>
            <a:t>Anomaly Detection</a:t>
          </a:r>
          <a:endParaRPr lang="en-US" sz="2000" dirty="0">
            <a:latin typeface="+mj-lt"/>
            <a:ea typeface="Segoe UI" pitchFamily="34" charset="0"/>
            <a:cs typeface="Arial" pitchFamily="34" charset="0"/>
          </a:endParaRPr>
        </a:p>
      </dgm:t>
    </dgm:pt>
    <dgm:pt modelId="{22F011CE-E18B-49A3-A5FE-0D02A793FA55}" type="parTrans" cxnId="{D14C5717-8ADC-4A86-B3F1-162E59B50E0E}">
      <dgm:prSet/>
      <dgm:spPr/>
      <dgm:t>
        <a:bodyPr/>
        <a:lstStyle/>
        <a:p>
          <a:endParaRPr lang="en-US" sz="2000">
            <a:latin typeface="+mj-lt"/>
          </a:endParaRPr>
        </a:p>
      </dgm:t>
    </dgm:pt>
    <dgm:pt modelId="{F42D1B6B-B226-4DCC-A3D8-FFB448A28999}" type="sibTrans" cxnId="{D14C5717-8ADC-4A86-B3F1-162E59B50E0E}">
      <dgm:prSet/>
      <dgm:spPr/>
      <dgm:t>
        <a:bodyPr/>
        <a:lstStyle/>
        <a:p>
          <a:endParaRPr lang="en-US" sz="2000">
            <a:latin typeface="+mj-lt"/>
          </a:endParaRPr>
        </a:p>
      </dgm:t>
    </dgm:pt>
    <dgm:pt modelId="{10E51E2E-D2C8-43AE-9A45-29BEA8A7C75C}">
      <dgm:prSet phldrT="[Text]" custT="1"/>
      <dgm:spPr>
        <a:gradFill flip="none" rotWithShape="1">
          <a:gsLst>
            <a:gs pos="0">
              <a:schemeClr val="accent4">
                <a:hueOff val="-2976513"/>
                <a:satOff val="17933"/>
                <a:lumOff val="1437"/>
                <a:tint val="66000"/>
                <a:satMod val="160000"/>
              </a:schemeClr>
            </a:gs>
            <a:gs pos="47000">
              <a:schemeClr val="accent1">
                <a:lumMod val="75000"/>
              </a:schemeClr>
            </a:gs>
            <a:gs pos="100000">
              <a:schemeClr val="accent4">
                <a:hueOff val="-2976513"/>
                <a:satOff val="17933"/>
                <a:lumOff val="1437"/>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Bef>
              <a:spcPct val="0"/>
            </a:spcBef>
            <a:spcAft>
              <a:spcPts val="0"/>
            </a:spcAft>
            <a:tabLst>
              <a:tab pos="3765550" algn="l"/>
            </a:tabLst>
          </a:pPr>
          <a:r>
            <a:rPr lang="en-US" sz="2000" dirty="0" smtClean="0">
              <a:latin typeface="+mj-lt"/>
              <a:ea typeface="Segoe UI" pitchFamily="34" charset="0"/>
              <a:cs typeface="Arial" pitchFamily="34" charset="0"/>
            </a:rPr>
            <a:t>Web-Application Firewalls	• IDS &amp; IPS</a:t>
          </a:r>
          <a:endParaRPr lang="en-US" sz="2000" dirty="0">
            <a:latin typeface="+mj-lt"/>
            <a:ea typeface="Segoe UI" pitchFamily="34" charset="0"/>
            <a:cs typeface="Arial" pitchFamily="34" charset="0"/>
          </a:endParaRPr>
        </a:p>
      </dgm:t>
    </dgm:pt>
    <dgm:pt modelId="{EE0A2746-94CD-44CD-A153-7FE119275A9C}" type="parTrans" cxnId="{2AFA60F3-4BBB-45FD-9219-1C9A25685867}">
      <dgm:prSet/>
      <dgm:spPr/>
      <dgm:t>
        <a:bodyPr/>
        <a:lstStyle/>
        <a:p>
          <a:endParaRPr lang="en-US">
            <a:latin typeface="+mj-lt"/>
          </a:endParaRPr>
        </a:p>
      </dgm:t>
    </dgm:pt>
    <dgm:pt modelId="{669231B2-97FE-4750-B102-1E8DCEC02FBC}" type="sibTrans" cxnId="{2AFA60F3-4BBB-45FD-9219-1C9A25685867}">
      <dgm:prSet/>
      <dgm:spPr/>
      <dgm:t>
        <a:bodyPr/>
        <a:lstStyle/>
        <a:p>
          <a:endParaRPr lang="en-US">
            <a:latin typeface="+mj-lt"/>
          </a:endParaRPr>
        </a:p>
      </dgm:t>
    </dgm:pt>
    <dgm:pt modelId="{B5C148EF-B8BD-473D-8442-76E29BC1F635}">
      <dgm:prSet phldrT="[Text]" custT="1"/>
      <dgm:spPr>
        <a:gradFill flip="none" rotWithShape="1">
          <a:gsLst>
            <a:gs pos="0">
              <a:schemeClr val="accent4">
                <a:hueOff val="-2976513"/>
                <a:satOff val="17933"/>
                <a:lumOff val="1437"/>
                <a:tint val="66000"/>
                <a:satMod val="160000"/>
              </a:schemeClr>
            </a:gs>
            <a:gs pos="47000">
              <a:schemeClr val="accent1">
                <a:lumMod val="75000"/>
              </a:schemeClr>
            </a:gs>
            <a:gs pos="100000">
              <a:schemeClr val="accent4">
                <a:hueOff val="-2976513"/>
                <a:satOff val="17933"/>
                <a:lumOff val="1437"/>
                <a:tint val="23500"/>
                <a:satMod val="160000"/>
              </a:schemeClr>
            </a:gs>
          </a:gsLst>
          <a:lin ang="2700000" scaled="1"/>
          <a:tileRect/>
        </a:gradFill>
        <a:ln>
          <a:noFill/>
        </a:ln>
        <a:effectLst>
          <a:outerShdw blurRad="101600" dist="50800" dir="2700000" algn="tl" rotWithShape="0">
            <a:prstClr val="black">
              <a:alpha val="24000"/>
            </a:prstClr>
          </a:outerShdw>
        </a:effectLst>
      </dgm:spPr>
      <dgm:t>
        <a:bodyPr lIns="72000" tIns="72000"/>
        <a:lstStyle/>
        <a:p>
          <a:pPr>
            <a:lnSpc>
              <a:spcPct val="70000"/>
            </a:lnSpc>
            <a:spcBef>
              <a:spcPct val="0"/>
            </a:spcBef>
            <a:spcAft>
              <a:spcPts val="0"/>
            </a:spcAft>
            <a:tabLst>
              <a:tab pos="3765550" algn="l"/>
            </a:tabLst>
          </a:pPr>
          <a:r>
            <a:rPr lang="en-US" sz="2000" dirty="0" smtClean="0">
              <a:latin typeface="+mj-lt"/>
              <a:ea typeface="Segoe UI" pitchFamily="34" charset="0"/>
              <a:cs typeface="Arial" pitchFamily="34" charset="0"/>
            </a:rPr>
            <a:t>Web Security, Content Filtering	• SIEM</a:t>
          </a:r>
          <a:endParaRPr lang="en-US" sz="2000" dirty="0">
            <a:latin typeface="+mj-lt"/>
            <a:ea typeface="Segoe UI" pitchFamily="34" charset="0"/>
            <a:cs typeface="Arial" pitchFamily="34" charset="0"/>
          </a:endParaRPr>
        </a:p>
      </dgm:t>
    </dgm:pt>
    <dgm:pt modelId="{8B2EB9E2-365D-4E63-9207-574FF9C349F2}" type="sibTrans" cxnId="{10862643-5781-461B-BDB0-C287FE87ECD5}">
      <dgm:prSet/>
      <dgm:spPr/>
      <dgm:t>
        <a:bodyPr/>
        <a:lstStyle/>
        <a:p>
          <a:endParaRPr lang="en-US" sz="2000">
            <a:latin typeface="+mj-lt"/>
          </a:endParaRPr>
        </a:p>
      </dgm:t>
    </dgm:pt>
    <dgm:pt modelId="{10068B78-7425-4DCD-8265-3B06019B6BC4}" type="parTrans" cxnId="{10862643-5781-461B-BDB0-C287FE87ECD5}">
      <dgm:prSet/>
      <dgm:spPr/>
      <dgm:t>
        <a:bodyPr/>
        <a:lstStyle/>
        <a:p>
          <a:endParaRPr lang="en-US" sz="2000">
            <a:latin typeface="+mj-lt"/>
          </a:endParaRPr>
        </a:p>
      </dgm:t>
    </dgm:pt>
    <dgm:pt modelId="{0366DABA-F5F4-4E9F-A9E5-6176185796E5}" type="pres">
      <dgm:prSet presAssocID="{3B94900E-F59E-4C0C-82B7-E77D619A6545}" presName="linearFlow" presStyleCnt="0">
        <dgm:presLayoutVars>
          <dgm:dir/>
          <dgm:resizeHandles val="exact"/>
        </dgm:presLayoutVars>
      </dgm:prSet>
      <dgm:spPr/>
    </dgm:pt>
    <dgm:pt modelId="{2C5B4908-E6B2-4B45-AFA0-241C1F52B140}" type="pres">
      <dgm:prSet presAssocID="{99E4257F-CD8B-41AE-887F-3269D7DB7831}" presName="comp" presStyleCnt="0"/>
      <dgm:spPr/>
    </dgm:pt>
    <dgm:pt modelId="{5D73E5F6-1D4C-4AC0-A666-98E32C0D45C1}" type="pres">
      <dgm:prSet presAssocID="{99E4257F-CD8B-41AE-887F-3269D7DB7831}" presName="rect2" presStyleLbl="node1" presStyleIdx="0" presStyleCnt="4" custScaleX="273978" custScaleY="103129" custLinFactNeighborX="22306" custLinFactNeighborY="8496">
        <dgm:presLayoutVars>
          <dgm:bulletEnabled val="1"/>
        </dgm:presLayoutVars>
      </dgm:prSet>
      <dgm:spPr/>
      <dgm:t>
        <a:bodyPr/>
        <a:lstStyle/>
        <a:p>
          <a:endParaRPr lang="en-US"/>
        </a:p>
      </dgm:t>
    </dgm:pt>
    <dgm:pt modelId="{B786E194-D1E4-4EB5-9D74-D1BCBF1B6848}" type="pres">
      <dgm:prSet presAssocID="{99E4257F-CD8B-41AE-887F-3269D7DB7831}" presName="rect1" presStyleLbl="lnNode1" presStyleIdx="0" presStyleCnt="4" custScaleX="120713" custScaleY="103129" custLinFactX="-61186" custLinFactNeighborX="-100000" custLinFactNeighborY="8496"/>
      <dgm:spPr>
        <a:blipFill rotWithShape="1">
          <a:blip xmlns:r="http://schemas.openxmlformats.org/officeDocument/2006/relationships" r:embed="rId1" cstate="email">
            <a:extLst>
              <a:ext uri="{28A0092B-C50C-407E-A947-70E740481C1C}">
                <a14:useLocalDpi xmlns:a14="http://schemas.microsoft.com/office/drawing/2010/main" val="0"/>
              </a:ext>
            </a:extLst>
          </a:blip>
          <a:stretch>
            <a:fillRect/>
          </a:stretch>
        </a:blipFill>
        <a:effectLst>
          <a:outerShdw blurRad="101600" dist="50800" dir="2700000" algn="tl" rotWithShape="0">
            <a:prstClr val="black">
              <a:alpha val="20000"/>
            </a:prstClr>
          </a:outerShdw>
        </a:effectLst>
      </dgm:spPr>
      <dgm:t>
        <a:bodyPr/>
        <a:lstStyle/>
        <a:p>
          <a:endParaRPr lang="en-US"/>
        </a:p>
      </dgm:t>
    </dgm:pt>
    <dgm:pt modelId="{77E51E38-41E9-4CFA-9D48-6BCFD49639D1}" type="pres">
      <dgm:prSet presAssocID="{2BA28770-57E6-4C72-9A8B-95CF7D334AF9}" presName="sibTrans" presStyleCnt="0"/>
      <dgm:spPr/>
    </dgm:pt>
    <dgm:pt modelId="{4610DFBD-0FF9-4FAA-AADA-69C464A6197A}" type="pres">
      <dgm:prSet presAssocID="{55FC358B-3781-4751-8D28-99B3CC3CB89D}" presName="comp" presStyleCnt="0"/>
      <dgm:spPr/>
    </dgm:pt>
    <dgm:pt modelId="{E65A09B4-A7A2-435C-A957-8767BE65BF6B}" type="pres">
      <dgm:prSet presAssocID="{55FC358B-3781-4751-8D28-99B3CC3CB89D}" presName="rect2" presStyleLbl="node1" presStyleIdx="1" presStyleCnt="4" custScaleX="264280" custScaleY="107095" custLinFactNeighborX="-44465" custLinFactNeighborY="1346">
        <dgm:presLayoutVars>
          <dgm:bulletEnabled val="1"/>
        </dgm:presLayoutVars>
      </dgm:prSet>
      <dgm:spPr/>
      <dgm:t>
        <a:bodyPr/>
        <a:lstStyle/>
        <a:p>
          <a:endParaRPr lang="en-US"/>
        </a:p>
      </dgm:t>
    </dgm:pt>
    <dgm:pt modelId="{A9F1EAB4-F48E-40A5-9FC3-9639DD4F2E9D}" type="pres">
      <dgm:prSet presAssocID="{55FC358B-3781-4751-8D28-99B3CC3CB89D}" presName="rect1" presStyleLbl="lnNode1" presStyleIdx="1" presStyleCnt="4" custScaleX="143998" custScaleY="107095" custLinFactX="10560" custLinFactNeighborX="100000" custLinFactNeighborY="1346"/>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76200" cmpd="thickThin">
          <a:noFill/>
        </a:ln>
        <a:effectLst>
          <a:outerShdw blurRad="101600" dist="76200" dir="2700000" algn="tl" rotWithShape="0">
            <a:srgbClr val="B40808"/>
          </a:outerShdw>
        </a:effectLst>
      </dgm:spPr>
      <dgm:t>
        <a:bodyPr/>
        <a:lstStyle/>
        <a:p>
          <a:endParaRPr lang="en-US"/>
        </a:p>
      </dgm:t>
    </dgm:pt>
    <dgm:pt modelId="{4E60E5F5-05BB-4EF1-9B73-5A157CBAA9EA}" type="pres">
      <dgm:prSet presAssocID="{C5827223-33AB-4D07-8354-77A58B41E9E2}" presName="sibTrans" presStyleCnt="0"/>
      <dgm:spPr/>
    </dgm:pt>
    <dgm:pt modelId="{2BC313A9-F6BC-4319-AB28-882A922ED1AD}" type="pres">
      <dgm:prSet presAssocID="{CB0A06FE-4DE5-495A-ABF7-CA47660AA5D7}" presName="comp" presStyleCnt="0"/>
      <dgm:spPr/>
    </dgm:pt>
    <dgm:pt modelId="{E83C0FCC-A781-49B7-B262-96A9ED8DF086}" type="pres">
      <dgm:prSet presAssocID="{CB0A06FE-4DE5-495A-ABF7-CA47660AA5D7}" presName="rect2" presStyleLbl="node1" presStyleIdx="2" presStyleCnt="4" custScaleX="264016" custScaleY="128394" custLinFactNeighborX="27366" custLinFactNeighborY="-4248">
        <dgm:presLayoutVars>
          <dgm:bulletEnabled val="1"/>
        </dgm:presLayoutVars>
      </dgm:prSet>
      <dgm:spPr/>
      <dgm:t>
        <a:bodyPr/>
        <a:lstStyle/>
        <a:p>
          <a:endParaRPr lang="en-US"/>
        </a:p>
      </dgm:t>
    </dgm:pt>
    <dgm:pt modelId="{C6824503-7062-4800-BA86-FFA039DF2CC2}" type="pres">
      <dgm:prSet presAssocID="{CB0A06FE-4DE5-495A-ABF7-CA47660AA5D7}" presName="rect1" presStyleLbl="lnNode1" presStyleIdx="2" presStyleCnt="4" custScaleX="144315" custScaleY="128394" custLinFactX="-45731" custLinFactNeighborX="-100000" custLinFactNeighborY="-5514"/>
      <dgm:spPr>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a:effectLst>
          <a:outerShdw blurRad="101600" dist="50800" dir="2700000" algn="tl" rotWithShape="0">
            <a:prstClr val="black">
              <a:alpha val="20000"/>
            </a:prstClr>
          </a:outerShdw>
        </a:effectLst>
      </dgm:spPr>
    </dgm:pt>
    <dgm:pt modelId="{545D3D2A-DD33-488B-9275-939C68B7F5C1}" type="pres">
      <dgm:prSet presAssocID="{D5E928EF-C52D-4E12-9035-7DEB78299684}" presName="sibTrans" presStyleCnt="0"/>
      <dgm:spPr/>
    </dgm:pt>
    <dgm:pt modelId="{A177B06A-A7AF-4A28-AC07-11A58E908964}" type="pres">
      <dgm:prSet presAssocID="{ECC4C3DF-B783-42E6-B66B-BFA420A9FD5C}" presName="comp" presStyleCnt="0"/>
      <dgm:spPr/>
    </dgm:pt>
    <dgm:pt modelId="{A610ED3A-0686-4520-9CBC-069C34B60B04}" type="pres">
      <dgm:prSet presAssocID="{ECC4C3DF-B783-42E6-B66B-BFA420A9FD5C}" presName="rect2" presStyleLbl="node1" presStyleIdx="3" presStyleCnt="4" custScaleX="259848" custScaleY="109174" custLinFactNeighborX="-44859" custLinFactNeighborY="-9912">
        <dgm:presLayoutVars>
          <dgm:bulletEnabled val="1"/>
        </dgm:presLayoutVars>
      </dgm:prSet>
      <dgm:spPr/>
      <dgm:t>
        <a:bodyPr/>
        <a:lstStyle/>
        <a:p>
          <a:endParaRPr lang="en-US"/>
        </a:p>
      </dgm:t>
    </dgm:pt>
    <dgm:pt modelId="{ABC225F1-CDC8-45A3-9422-B38C75E50B3B}" type="pres">
      <dgm:prSet presAssocID="{ECC4C3DF-B783-42E6-B66B-BFA420A9FD5C}" presName="rect1" presStyleLbl="lnNode1" presStyleIdx="3" presStyleCnt="4" custScaleX="143998" custScaleY="109174" custLinFactX="13433" custLinFactNeighborX="100000" custLinFactNeighborY="-9912"/>
      <dgm:spPr>
        <a:blipFill rotWithShape="1">
          <a:blip xmlns:r="http://schemas.openxmlformats.org/officeDocument/2006/relationships" r:embed="rId4" cstate="email">
            <a:extLst>
              <a:ext uri="{28A0092B-C50C-407E-A947-70E740481C1C}">
                <a14:useLocalDpi xmlns:a14="http://schemas.microsoft.com/office/drawing/2010/main" val="0"/>
              </a:ext>
            </a:extLst>
          </a:blip>
          <a:stretch>
            <a:fillRect/>
          </a:stretch>
        </a:blipFill>
        <a:effectLst>
          <a:outerShdw blurRad="101600" dist="50800" dir="2700000" algn="tl" rotWithShape="0">
            <a:prstClr val="black">
              <a:alpha val="24000"/>
            </a:prstClr>
          </a:outerShdw>
        </a:effectLst>
      </dgm:spPr>
    </dgm:pt>
  </dgm:ptLst>
  <dgm:cxnLst>
    <dgm:cxn modelId="{6CA5121D-2BE4-4700-8DCD-A6B3D5F6EB02}" srcId="{ECC4C3DF-B783-42E6-B66B-BFA420A9FD5C}" destId="{106CDE2A-6C9F-4872-8612-AAA89E549B01}" srcOrd="1" destOrd="0" parTransId="{59EE1AD7-9D38-4F5C-A391-3BF3FF1E67FE}" sibTransId="{6B74C942-B52C-4D7F-8AC1-6C838B3744E7}"/>
    <dgm:cxn modelId="{4BDBFFF0-6F03-4C83-818A-8BC36B15F43A}" srcId="{3B94900E-F59E-4C0C-82B7-E77D619A6545}" destId="{ECC4C3DF-B783-42E6-B66B-BFA420A9FD5C}" srcOrd="3" destOrd="0" parTransId="{5F5C7854-E2AB-4B81-839A-CE41E07C3E5D}" sibTransId="{511E2BF3-103C-498C-8F4E-071FFDD6A1CD}"/>
    <dgm:cxn modelId="{DE91F008-022C-41B1-8F23-D2C023B92060}" type="presOf" srcId="{5B54BA0C-B711-416E-8EC7-2AB0DA8FCAEA}" destId="{E83C0FCC-A781-49B7-B262-96A9ED8DF086}" srcOrd="0" destOrd="3" presId="urn:microsoft.com/office/officeart/2008/layout/AlternatingPictureBlocks"/>
    <dgm:cxn modelId="{E050E07D-AECC-4F45-B759-F2681700D3B4}" type="presOf" srcId="{99E4257F-CD8B-41AE-887F-3269D7DB7831}" destId="{5D73E5F6-1D4C-4AC0-A666-98E32C0D45C1}" srcOrd="0" destOrd="0" presId="urn:microsoft.com/office/officeart/2008/layout/AlternatingPictureBlocks"/>
    <dgm:cxn modelId="{10862643-5781-461B-BDB0-C287FE87ECD5}" srcId="{CB0A06FE-4DE5-495A-ABF7-CA47660AA5D7}" destId="{B5C148EF-B8BD-473D-8442-76E29BC1F635}" srcOrd="0" destOrd="0" parTransId="{10068B78-7425-4DCD-8265-3B06019B6BC4}" sibTransId="{8B2EB9E2-365D-4E63-9207-574FF9C349F2}"/>
    <dgm:cxn modelId="{B321B7DC-491D-49A5-9C67-ED3419A6D6CF}" type="presOf" srcId="{CB0A06FE-4DE5-495A-ABF7-CA47660AA5D7}" destId="{E83C0FCC-A781-49B7-B262-96A9ED8DF086}" srcOrd="0" destOrd="0" presId="urn:microsoft.com/office/officeart/2008/layout/AlternatingPictureBlocks"/>
    <dgm:cxn modelId="{B0C4A79D-6278-48DA-B745-15B0D7E96164}" type="presOf" srcId="{CE9E1E67-3F56-4339-9C83-827F4D820E49}" destId="{5D73E5F6-1D4C-4AC0-A666-98E32C0D45C1}" srcOrd="0" destOrd="2" presId="urn:microsoft.com/office/officeart/2008/layout/AlternatingPictureBlocks"/>
    <dgm:cxn modelId="{84D1F4A9-30F4-455D-9B56-745379451DBB}" type="presOf" srcId="{C75A1FB2-50E0-42A9-A93C-6E6945B629A9}" destId="{5D73E5F6-1D4C-4AC0-A666-98E32C0D45C1}" srcOrd="0" destOrd="1" presId="urn:microsoft.com/office/officeart/2008/layout/AlternatingPictureBlocks"/>
    <dgm:cxn modelId="{C2318055-F126-48FF-8E43-EC3074D24AB8}" srcId="{3B94900E-F59E-4C0C-82B7-E77D619A6545}" destId="{55FC358B-3781-4751-8D28-99B3CC3CB89D}" srcOrd="1" destOrd="0" parTransId="{7A7614F4-DDF2-415B-81C8-2CFB3E2318E9}" sibTransId="{C5827223-33AB-4D07-8354-77A58B41E9E2}"/>
    <dgm:cxn modelId="{53369F64-1E82-4963-BEAB-993BCABF565F}" srcId="{99E4257F-CD8B-41AE-887F-3269D7DB7831}" destId="{CE9E1E67-3F56-4339-9C83-827F4D820E49}" srcOrd="1" destOrd="0" parTransId="{5C03729A-D605-448F-BCFE-A1D906619F12}" sibTransId="{95085A85-D25B-4AC6-A13F-AD6D957F0433}"/>
    <dgm:cxn modelId="{79644C8E-EEE0-460C-A582-17F3F3AB9896}" type="presOf" srcId="{E3DC24BC-7530-47D8-975D-D068FE1E7B15}" destId="{E65A09B4-A7A2-435C-A957-8767BE65BF6B}" srcOrd="0" destOrd="1" presId="urn:microsoft.com/office/officeart/2008/layout/AlternatingPictureBlocks"/>
    <dgm:cxn modelId="{AE648375-97D8-4349-BC6F-7AE0DA0F7F84}" type="presOf" srcId="{55FC358B-3781-4751-8D28-99B3CC3CB89D}" destId="{E65A09B4-A7A2-435C-A957-8767BE65BF6B}" srcOrd="0" destOrd="0" presId="urn:microsoft.com/office/officeart/2008/layout/AlternatingPictureBlocks"/>
    <dgm:cxn modelId="{2AFA60F3-4BBB-45FD-9219-1C9A25685867}" srcId="{CB0A06FE-4DE5-495A-ABF7-CA47660AA5D7}" destId="{10E51E2E-D2C8-43AE-9A45-29BEA8A7C75C}" srcOrd="1" destOrd="0" parTransId="{EE0A2746-94CD-44CD-A153-7FE119275A9C}" sibTransId="{669231B2-97FE-4750-B102-1E8DCEC02FBC}"/>
    <dgm:cxn modelId="{D14C5717-8ADC-4A86-B3F1-162E59B50E0E}" srcId="{55FC358B-3781-4751-8D28-99B3CC3CB89D}" destId="{ECC9E6C9-1E39-4607-8AD9-ED0C1904EDBC}" srcOrd="1" destOrd="0" parTransId="{22F011CE-E18B-49A3-A5FE-0D02A793FA55}" sibTransId="{F42D1B6B-B226-4DCC-A3D8-FFB448A28999}"/>
    <dgm:cxn modelId="{B5DF304F-F1EE-4CBB-9751-37997CFC8211}" srcId="{3B94900E-F59E-4C0C-82B7-E77D619A6545}" destId="{99E4257F-CD8B-41AE-887F-3269D7DB7831}" srcOrd="0" destOrd="0" parTransId="{B5C3D2FF-16D4-4941-9BB5-EB1E8DACFD65}" sibTransId="{2BA28770-57E6-4C72-9A8B-95CF7D334AF9}"/>
    <dgm:cxn modelId="{3783B9E6-D5CC-4373-8875-CD33FF050270}" type="presOf" srcId="{ECC4C3DF-B783-42E6-B66B-BFA420A9FD5C}" destId="{A610ED3A-0686-4520-9CBC-069C34B60B04}" srcOrd="0" destOrd="0" presId="urn:microsoft.com/office/officeart/2008/layout/AlternatingPictureBlocks"/>
    <dgm:cxn modelId="{666B88D9-F964-4D91-AA7B-35F59A158A89}" type="presOf" srcId="{106CDE2A-6C9F-4872-8612-AAA89E549B01}" destId="{A610ED3A-0686-4520-9CBC-069C34B60B04}" srcOrd="0" destOrd="2" presId="urn:microsoft.com/office/officeart/2008/layout/AlternatingPictureBlocks"/>
    <dgm:cxn modelId="{654F37A1-C5E5-4B88-9794-1AE521204495}" srcId="{55FC358B-3781-4751-8D28-99B3CC3CB89D}" destId="{E3DC24BC-7530-47D8-975D-D068FE1E7B15}" srcOrd="0" destOrd="0" parTransId="{DA56D07C-433E-42B3-87C5-55F9EEEB4AD9}" sibTransId="{69FB108A-0FDB-4DC4-9474-A42591AF1320}"/>
    <dgm:cxn modelId="{7A011004-0B4B-4812-BDFD-5E6D567EA05E}" type="presOf" srcId="{10E51E2E-D2C8-43AE-9A45-29BEA8A7C75C}" destId="{E83C0FCC-A781-49B7-B262-96A9ED8DF086}" srcOrd="0" destOrd="2" presId="urn:microsoft.com/office/officeart/2008/layout/AlternatingPictureBlocks"/>
    <dgm:cxn modelId="{20F3F163-271A-4279-B451-7082F916FC5D}" type="presOf" srcId="{ECC9E6C9-1E39-4607-8AD9-ED0C1904EDBC}" destId="{E65A09B4-A7A2-435C-A957-8767BE65BF6B}" srcOrd="0" destOrd="2" presId="urn:microsoft.com/office/officeart/2008/layout/AlternatingPictureBlocks"/>
    <dgm:cxn modelId="{6AD6DDA6-D9D7-43A6-8EA4-72B371E7F20D}" srcId="{3B94900E-F59E-4C0C-82B7-E77D619A6545}" destId="{CB0A06FE-4DE5-495A-ABF7-CA47660AA5D7}" srcOrd="2" destOrd="0" parTransId="{EB8B4ECB-A43E-46B7-B2C4-AA933CACDD7C}" sibTransId="{D5E928EF-C52D-4E12-9035-7DEB78299684}"/>
    <dgm:cxn modelId="{18595C61-BDB0-44BE-97D5-36E5F16F1094}" type="presOf" srcId="{3B94900E-F59E-4C0C-82B7-E77D619A6545}" destId="{0366DABA-F5F4-4E9F-A9E5-6176185796E5}" srcOrd="0" destOrd="0" presId="urn:microsoft.com/office/officeart/2008/layout/AlternatingPictureBlocks"/>
    <dgm:cxn modelId="{9042AFF1-F78D-4830-B3D2-A552B2641BFE}" type="presOf" srcId="{B5C148EF-B8BD-473D-8442-76E29BC1F635}" destId="{E83C0FCC-A781-49B7-B262-96A9ED8DF086}" srcOrd="0" destOrd="1" presId="urn:microsoft.com/office/officeart/2008/layout/AlternatingPictureBlocks"/>
    <dgm:cxn modelId="{AE6D8914-7DFD-4192-8FF2-C98D3FECD8F6}" srcId="{ECC4C3DF-B783-42E6-B66B-BFA420A9FD5C}" destId="{C4A557C7-D657-4A49-AA64-0A1635D94224}" srcOrd="0" destOrd="0" parTransId="{FBD6F970-A8B5-40FE-9EED-C63A91F29B16}" sibTransId="{FA32F56E-2ADC-442E-A547-D8935074B900}"/>
    <dgm:cxn modelId="{5E945212-9981-4519-8CFD-46B314267A9B}" type="presOf" srcId="{C4A557C7-D657-4A49-AA64-0A1635D94224}" destId="{A610ED3A-0686-4520-9CBC-069C34B60B04}" srcOrd="0" destOrd="1" presId="urn:microsoft.com/office/officeart/2008/layout/AlternatingPictureBlocks"/>
    <dgm:cxn modelId="{A852752A-3F76-4885-8A45-8310B87459FF}" srcId="{CB0A06FE-4DE5-495A-ABF7-CA47660AA5D7}" destId="{5B54BA0C-B711-416E-8EC7-2AB0DA8FCAEA}" srcOrd="2" destOrd="0" parTransId="{0788DA90-512D-404A-B9D3-CC60CEE64326}" sibTransId="{1C6D71D4-5B09-45A3-A32E-62790E93EB7F}"/>
    <dgm:cxn modelId="{A85CA1DE-D561-41C1-8025-60EC9378E8E3}" srcId="{99E4257F-CD8B-41AE-887F-3269D7DB7831}" destId="{C75A1FB2-50E0-42A9-A93C-6E6945B629A9}" srcOrd="0" destOrd="0" parTransId="{5B06C927-291A-4CA3-8EA0-584D9CB98CAE}" sibTransId="{1BFEE624-748C-44D5-B069-67FFAE3E6D64}"/>
    <dgm:cxn modelId="{FB15010E-A68B-4FAA-B759-73C93BCE75A7}" type="presParOf" srcId="{0366DABA-F5F4-4E9F-A9E5-6176185796E5}" destId="{2C5B4908-E6B2-4B45-AFA0-241C1F52B140}" srcOrd="0" destOrd="0" presId="urn:microsoft.com/office/officeart/2008/layout/AlternatingPictureBlocks"/>
    <dgm:cxn modelId="{3EE8603D-AE4E-4130-9504-4D52C12D0766}" type="presParOf" srcId="{2C5B4908-E6B2-4B45-AFA0-241C1F52B140}" destId="{5D73E5F6-1D4C-4AC0-A666-98E32C0D45C1}" srcOrd="0" destOrd="0" presId="urn:microsoft.com/office/officeart/2008/layout/AlternatingPictureBlocks"/>
    <dgm:cxn modelId="{ACE51377-F734-4F33-8ABA-6CA24579835C}" type="presParOf" srcId="{2C5B4908-E6B2-4B45-AFA0-241C1F52B140}" destId="{B786E194-D1E4-4EB5-9D74-D1BCBF1B6848}" srcOrd="1" destOrd="0" presId="urn:microsoft.com/office/officeart/2008/layout/AlternatingPictureBlocks"/>
    <dgm:cxn modelId="{6CCA0B75-6D10-465E-8B81-DC8506B758D6}" type="presParOf" srcId="{0366DABA-F5F4-4E9F-A9E5-6176185796E5}" destId="{77E51E38-41E9-4CFA-9D48-6BCFD49639D1}" srcOrd="1" destOrd="0" presId="urn:microsoft.com/office/officeart/2008/layout/AlternatingPictureBlocks"/>
    <dgm:cxn modelId="{FDE59C15-500C-4AB5-B01B-378F2BB71D44}" type="presParOf" srcId="{0366DABA-F5F4-4E9F-A9E5-6176185796E5}" destId="{4610DFBD-0FF9-4FAA-AADA-69C464A6197A}" srcOrd="2" destOrd="0" presId="urn:microsoft.com/office/officeart/2008/layout/AlternatingPictureBlocks"/>
    <dgm:cxn modelId="{F5B73EC7-31A2-4762-9EF5-CC8323589227}" type="presParOf" srcId="{4610DFBD-0FF9-4FAA-AADA-69C464A6197A}" destId="{E65A09B4-A7A2-435C-A957-8767BE65BF6B}" srcOrd="0" destOrd="0" presId="urn:microsoft.com/office/officeart/2008/layout/AlternatingPictureBlocks"/>
    <dgm:cxn modelId="{87F69CFD-4339-471C-BC81-5A8775C89478}" type="presParOf" srcId="{4610DFBD-0FF9-4FAA-AADA-69C464A6197A}" destId="{A9F1EAB4-F48E-40A5-9FC3-9639DD4F2E9D}" srcOrd="1" destOrd="0" presId="urn:microsoft.com/office/officeart/2008/layout/AlternatingPictureBlocks"/>
    <dgm:cxn modelId="{7E7F394B-7641-41DB-BFB8-CDBE8BD80BFF}" type="presParOf" srcId="{0366DABA-F5F4-4E9F-A9E5-6176185796E5}" destId="{4E60E5F5-05BB-4EF1-9B73-5A157CBAA9EA}" srcOrd="3" destOrd="0" presId="urn:microsoft.com/office/officeart/2008/layout/AlternatingPictureBlocks"/>
    <dgm:cxn modelId="{EF546DA2-BF30-4B8D-9872-08FBF93D6C06}" type="presParOf" srcId="{0366DABA-F5F4-4E9F-A9E5-6176185796E5}" destId="{2BC313A9-F6BC-4319-AB28-882A922ED1AD}" srcOrd="4" destOrd="0" presId="urn:microsoft.com/office/officeart/2008/layout/AlternatingPictureBlocks"/>
    <dgm:cxn modelId="{7D0E0112-6A00-4717-9FFA-291C0AC5030F}" type="presParOf" srcId="{2BC313A9-F6BC-4319-AB28-882A922ED1AD}" destId="{E83C0FCC-A781-49B7-B262-96A9ED8DF086}" srcOrd="0" destOrd="0" presId="urn:microsoft.com/office/officeart/2008/layout/AlternatingPictureBlocks"/>
    <dgm:cxn modelId="{AF5222F6-0E0D-447C-8B1C-AADC17338A53}" type="presParOf" srcId="{2BC313A9-F6BC-4319-AB28-882A922ED1AD}" destId="{C6824503-7062-4800-BA86-FFA039DF2CC2}" srcOrd="1" destOrd="0" presId="urn:microsoft.com/office/officeart/2008/layout/AlternatingPictureBlocks"/>
    <dgm:cxn modelId="{A5FD154C-24E5-4913-8249-ECEF9C77DA6B}" type="presParOf" srcId="{0366DABA-F5F4-4E9F-A9E5-6176185796E5}" destId="{545D3D2A-DD33-488B-9275-939C68B7F5C1}" srcOrd="5" destOrd="0" presId="urn:microsoft.com/office/officeart/2008/layout/AlternatingPictureBlocks"/>
    <dgm:cxn modelId="{463D0174-B28B-412A-92E3-9D8FD78790FF}" type="presParOf" srcId="{0366DABA-F5F4-4E9F-A9E5-6176185796E5}" destId="{A177B06A-A7AF-4A28-AC07-11A58E908964}" srcOrd="6" destOrd="0" presId="urn:microsoft.com/office/officeart/2008/layout/AlternatingPictureBlocks"/>
    <dgm:cxn modelId="{DDE2536A-3874-4BAD-861D-69B48BD5D474}" type="presParOf" srcId="{A177B06A-A7AF-4A28-AC07-11A58E908964}" destId="{A610ED3A-0686-4520-9CBC-069C34B60B04}" srcOrd="0" destOrd="0" presId="urn:microsoft.com/office/officeart/2008/layout/AlternatingPictureBlocks"/>
    <dgm:cxn modelId="{2E769DBD-B187-491B-9F20-1AC20B51FEAD}" type="presParOf" srcId="{A177B06A-A7AF-4A28-AC07-11A58E908964}" destId="{ABC225F1-CDC8-45A3-9422-B38C75E50B3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2F8BD-4716-4EB5-95D1-2B4342279784}" type="doc">
      <dgm:prSet loTypeId="urn:microsoft.com/office/officeart/2008/layout/HorizontalMultiLevelHierarchy" loCatId="hierarchy" qsTypeId="urn:microsoft.com/office/officeart/2005/8/quickstyle/simple4" qsCatId="simple" csTypeId="urn:microsoft.com/office/officeart/2005/8/colors/colorful4" csCatId="colorful" phldr="1"/>
      <dgm:spPr/>
    </dgm:pt>
    <dgm:pt modelId="{114518F4-8774-4E12-A9BE-5114E9E7DDE6}">
      <dgm:prSet phldrT="[Text]" custT="1"/>
      <dgm:spPr>
        <a:solidFill>
          <a:schemeClr val="bg1">
            <a:lumMod val="95000"/>
          </a:schemeClr>
        </a:solidFill>
        <a:effectLst>
          <a:outerShdw blurRad="50800" dist="38100" dir="2700000" algn="tl" rotWithShape="0">
            <a:prstClr val="black">
              <a:alpha val="40000"/>
            </a:prstClr>
          </a:outerShdw>
        </a:effectLst>
      </dgm:spPr>
      <dgm:t>
        <a:bodyPr lIns="0" tIns="0" rIns="0" bIns="0"/>
        <a:lstStyle/>
        <a:p>
          <a:pPr>
            <a:lnSpc>
              <a:spcPct val="82000"/>
            </a:lnSpc>
            <a:spcBef>
              <a:spcPts val="0"/>
            </a:spcBef>
          </a:pPr>
          <a:r>
            <a:rPr lang="en-US" sz="3200" b="1" cap="none" spc="-160" dirty="0" smtClean="0">
              <a:ln w="18415" cmpd="sng">
                <a:noFill/>
                <a:prstDash val="solid"/>
              </a:ln>
              <a:solidFill>
                <a:srgbClr val="C00000"/>
              </a:solidFill>
              <a:effectLst>
                <a:innerShdw blurRad="63500" dist="50800" dir="2700000">
                  <a:prstClr val="black">
                    <a:alpha val="50000"/>
                  </a:prstClr>
                </a:innerShdw>
              </a:effectLst>
              <a:latin typeface="Arial" pitchFamily="34" charset="0"/>
            </a:rPr>
            <a:t>Cognitive Analyst</a:t>
          </a:r>
          <a:endParaRPr lang="en-US" sz="3200" b="1" cap="none" spc="-160" dirty="0">
            <a:ln w="18415" cmpd="sng">
              <a:noFill/>
              <a:prstDash val="solid"/>
            </a:ln>
            <a:solidFill>
              <a:srgbClr val="C00000"/>
            </a:solidFill>
            <a:effectLst>
              <a:innerShdw blurRad="63500" dist="50800" dir="2700000">
                <a:prstClr val="black">
                  <a:alpha val="50000"/>
                </a:prstClr>
              </a:innerShdw>
            </a:effectLst>
            <a:latin typeface="Arial" pitchFamily="34" charset="0"/>
          </a:endParaRPr>
        </a:p>
      </dgm:t>
    </dgm:pt>
    <dgm:pt modelId="{9E0095AE-8771-46D4-98B9-B8D9AEA74427}" type="parTrans" cxnId="{91AE8F5D-BA40-4615-A1C0-2FD5E5A13305}">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A87CC2D7-8891-477C-A20E-8DAC15BD9D42}" type="sibTrans" cxnId="{91AE8F5D-BA40-4615-A1C0-2FD5E5A13305}">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6DEDF0E6-D366-4CC7-9F2E-D906D408518A}">
      <dgm:prSet phldrT="[Text]" custT="1"/>
      <dgm:spPr>
        <a:solidFill>
          <a:srgbClr val="CC0000"/>
        </a:solidFill>
        <a:effectLst>
          <a:outerShdw blurRad="50800" dist="38100" dir="2700000" algn="tl" rotWithShape="0">
            <a:prstClr val="black">
              <a:alpha val="40000"/>
            </a:prstClr>
          </a:outerShdw>
        </a:effectLst>
      </dgm:spPr>
      <dgm:t>
        <a:bodyPr lIns="180000" rIns="36000">
          <a:scene3d>
            <a:camera prst="orthographicFront"/>
            <a:lightRig rig="soft" dir="t">
              <a:rot lat="0" lon="0" rev="10800000"/>
            </a:lightRig>
          </a:scene3d>
          <a:sp3d>
            <a:bevelT w="27940" h="12700"/>
            <a:contourClr>
              <a:srgbClr val="DDDDDD"/>
            </a:contourClr>
          </a:sp3d>
        </a:bodyPr>
        <a:lstStyle/>
        <a:p>
          <a:pPr algn="l">
            <a:lnSpc>
              <a:spcPct val="82000"/>
            </a:lnSpc>
            <a:spcBef>
              <a:spcPts val="0"/>
            </a:spcBef>
            <a:spcAft>
              <a:spcPts val="1800"/>
            </a:spcAft>
          </a:pPr>
          <a:r>
            <a:rPr lang="en-US" sz="3200" b="1" cap="none" spc="-160" dirty="0" smtClean="0">
              <a:ln w="11430"/>
              <a:solidFill>
                <a:schemeClr val="bg1"/>
              </a:solidFill>
              <a:effectLst>
                <a:outerShdw blurRad="50800" dist="38100" dir="2700000" algn="tl" rotWithShape="0">
                  <a:prstClr val="black">
                    <a:alpha val="40000"/>
                  </a:prstClr>
                </a:outerShdw>
              </a:effectLst>
              <a:latin typeface="Arial" pitchFamily="34" charset="0"/>
            </a:rPr>
            <a:t>Cognitive</a:t>
          </a:r>
          <a:r>
            <a:rPr lang="en-US" sz="3200" b="1" i="0" cap="none" spc="-160" baseline="-12000" dirty="0" smtClean="0">
              <a:ln w="11430"/>
              <a:solidFill>
                <a:srgbClr val="FFFF00"/>
              </a:solidFill>
              <a:effectLst>
                <a:outerShdw blurRad="50800" dist="38100" dir="2700000" algn="tl" rotWithShape="0">
                  <a:prstClr val="black">
                    <a:alpha val="40000"/>
                  </a:prstClr>
                </a:outerShdw>
              </a:effectLst>
              <a:latin typeface="Arial" pitchFamily="34" charset="0"/>
            </a:rPr>
            <a:t>10</a:t>
          </a:r>
          <a:endParaRPr lang="en-US" sz="3200" b="1" i="0" cap="none" spc="-160" baseline="-12000" dirty="0">
            <a:ln w="11430"/>
            <a:solidFill>
              <a:srgbClr val="FFFF00"/>
            </a:solidFill>
            <a:effectLst>
              <a:outerShdw blurRad="50800" dist="38100" dir="2700000" algn="tl" rotWithShape="0">
                <a:prstClr val="black">
                  <a:alpha val="40000"/>
                </a:prstClr>
              </a:outerShdw>
            </a:effectLst>
            <a:latin typeface="Arial" pitchFamily="34" charset="0"/>
          </a:endParaRPr>
        </a:p>
      </dgm:t>
    </dgm:pt>
    <dgm:pt modelId="{7F1770C2-638C-46D5-BD5C-1F0D8B997CBA}" type="parTrans" cxnId="{E987A195-C67A-4EAA-87D8-B5EED99CF251}">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DD57893B-7A65-41B6-ACF3-18ABC984CE9C}" type="sibTrans" cxnId="{E987A195-C67A-4EAA-87D8-B5EED99CF251}">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91184F31-89F3-4E70-A2D9-B882ECC52D6B}">
      <dgm:prSet custT="1"/>
      <dgm:spPr>
        <a:solidFill>
          <a:srgbClr val="CC0000"/>
        </a:solidFill>
        <a:effectLst>
          <a:outerShdw blurRad="50800" dist="38100" dir="2700000" algn="tl" rotWithShape="0">
            <a:prstClr val="black">
              <a:alpha val="40000"/>
            </a:prstClr>
          </a:outerShdw>
        </a:effectLst>
      </dgm:spPr>
      <dgm:t>
        <a:bodyPr lIns="144000" rIns="36000">
          <a:scene3d>
            <a:camera prst="orthographicFront"/>
            <a:lightRig rig="soft" dir="t">
              <a:rot lat="0" lon="0" rev="10800000"/>
            </a:lightRig>
          </a:scene3d>
          <a:sp3d>
            <a:bevelT w="27940" h="12700"/>
            <a:contourClr>
              <a:srgbClr val="DDDDDD"/>
            </a:contourClr>
          </a:sp3d>
        </a:bodyPr>
        <a:lstStyle/>
        <a:p>
          <a:pPr algn="l">
            <a:lnSpc>
              <a:spcPct val="82000"/>
            </a:lnSpc>
            <a:spcBef>
              <a:spcPts val="0"/>
            </a:spcBef>
            <a:spcAft>
              <a:spcPts val="1800"/>
            </a:spcAft>
          </a:pPr>
          <a:r>
            <a:rPr lang="en-US" sz="3200" b="1" cap="none" spc="-160" dirty="0" smtClean="0">
              <a:ln w="11430"/>
              <a:solidFill>
                <a:schemeClr val="bg1"/>
              </a:solidFill>
              <a:effectLst>
                <a:outerShdw blurRad="50800" dist="38100" dir="2700000" algn="tl" rotWithShape="0">
                  <a:prstClr val="black">
                    <a:alpha val="40000"/>
                  </a:prstClr>
                </a:outerShdw>
              </a:effectLst>
              <a:latin typeface="Arial" pitchFamily="34" charset="0"/>
            </a:rPr>
            <a:t>Cognitive</a:t>
          </a:r>
          <a:r>
            <a:rPr lang="en-US" sz="3200" b="1" i="0" cap="none" spc="-160" baseline="-20000" dirty="0" smtClean="0">
              <a:ln w="11430"/>
              <a:solidFill>
                <a:srgbClr val="FFFF00"/>
              </a:solidFill>
              <a:effectLst>
                <a:outerShdw blurRad="50800" dist="38100" dir="2700000" algn="tl" rotWithShape="0">
                  <a:prstClr val="black">
                    <a:alpha val="40000"/>
                  </a:prstClr>
                </a:outerShdw>
              </a:effectLst>
              <a:latin typeface="Arial" pitchFamily="34" charset="0"/>
            </a:rPr>
            <a:t>Expert</a:t>
          </a:r>
          <a:endParaRPr lang="en-US" sz="3200" b="1" i="0" cap="none" spc="-160" baseline="-20000" dirty="0">
            <a:ln w="11430"/>
            <a:solidFill>
              <a:srgbClr val="FFFF00"/>
            </a:solidFill>
            <a:effectLst>
              <a:outerShdw blurRad="50800" dist="38100" dir="2700000" algn="tl" rotWithShape="0">
                <a:prstClr val="black">
                  <a:alpha val="40000"/>
                </a:prstClr>
              </a:outerShdw>
            </a:effectLst>
            <a:latin typeface="Arial" pitchFamily="34" charset="0"/>
          </a:endParaRPr>
        </a:p>
      </dgm:t>
    </dgm:pt>
    <dgm:pt modelId="{8DA50B31-8E28-416B-94DA-F9CE869135CD}" type="parTrans" cxnId="{FA9012E6-AE75-4C87-BE35-D5124CA3807E}">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B06FC912-FADB-4ACD-A7E4-602BFD99BE3A}" type="sibTrans" cxnId="{FA9012E6-AE75-4C87-BE35-D5124CA3807E}">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B5B2A127-B472-4AF1-8DD3-BCF245CBEE4E}">
      <dgm:prSet phldrT="[Text]" custT="1"/>
      <dgm:spPr>
        <a:solidFill>
          <a:srgbClr val="CC0000"/>
        </a:solidFill>
        <a:effectLst>
          <a:outerShdw blurRad="50800" dist="38100" dir="2700000" algn="tl" rotWithShape="0">
            <a:prstClr val="black">
              <a:alpha val="40000"/>
            </a:prstClr>
          </a:outerShdw>
        </a:effectLst>
      </dgm:spPr>
      <dgm:t>
        <a:bodyPr lIns="144000" rIns="144000">
          <a:scene3d>
            <a:camera prst="orthographicFront"/>
            <a:lightRig rig="soft" dir="t">
              <a:rot lat="0" lon="0" rev="10800000"/>
            </a:lightRig>
          </a:scene3d>
          <a:sp3d>
            <a:bevelT w="27940" h="12700"/>
            <a:contourClr>
              <a:srgbClr val="DDDDDD"/>
            </a:contourClr>
          </a:sp3d>
        </a:bodyPr>
        <a:lstStyle/>
        <a:p>
          <a:pPr algn="l">
            <a:lnSpc>
              <a:spcPct val="82000"/>
            </a:lnSpc>
            <a:spcBef>
              <a:spcPts val="0"/>
            </a:spcBef>
            <a:spcAft>
              <a:spcPts val="1800"/>
            </a:spcAft>
          </a:pPr>
          <a:r>
            <a:rPr lang="en-US" sz="3200" b="1" cap="none" spc="-160" dirty="0" smtClean="0">
              <a:ln w="11430">
                <a:noFill/>
              </a:ln>
              <a:solidFill>
                <a:schemeClr val="bg1"/>
              </a:solidFill>
              <a:effectLst>
                <a:outerShdw blurRad="50800" dist="38100" dir="2700000" algn="tl" rotWithShape="0">
                  <a:prstClr val="black">
                    <a:alpha val="40000"/>
                  </a:prstClr>
                </a:outerShdw>
              </a:effectLst>
              <a:latin typeface="Arial" pitchFamily="34" charset="0"/>
            </a:rPr>
            <a:t>Cognitive</a:t>
          </a:r>
          <a:r>
            <a:rPr lang="en-US" sz="3200" b="1" cap="none" spc="-160" baseline="-20000" dirty="0" smtClean="0">
              <a:ln w="11430">
                <a:noFill/>
              </a:ln>
              <a:solidFill>
                <a:srgbClr val="FFFF00"/>
              </a:solidFill>
              <a:effectLst>
                <a:outerShdw blurRad="50800" dist="38100" dir="2700000" algn="tl" rotWithShape="0">
                  <a:prstClr val="black">
                    <a:alpha val="40000"/>
                  </a:prstClr>
                </a:outerShdw>
              </a:effectLst>
              <a:latin typeface="Arial" pitchFamily="34" charset="0"/>
            </a:rPr>
            <a:t>1</a:t>
          </a:r>
          <a:endParaRPr lang="en-US" sz="3200" b="1" i="1" cap="none" spc="-160" baseline="-20000" dirty="0">
            <a:ln w="11430">
              <a:noFill/>
            </a:ln>
            <a:solidFill>
              <a:srgbClr val="FFFF00"/>
            </a:solidFill>
            <a:effectLst>
              <a:outerShdw blurRad="50800" dist="38100" dir="2700000" algn="tl" rotWithShape="0">
                <a:prstClr val="black">
                  <a:alpha val="40000"/>
                </a:prstClr>
              </a:outerShdw>
            </a:effectLst>
            <a:latin typeface="Arial" pitchFamily="34" charset="0"/>
          </a:endParaRPr>
        </a:p>
      </dgm:t>
    </dgm:pt>
    <dgm:pt modelId="{772E93AB-0E64-4516-9B7E-EAD89E8F870A}" type="parTrans" cxnId="{4059F88B-57BD-4373-B3BF-5147512486C1}">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7E404B3C-04FE-41D4-AB94-71442344B2BD}" type="sibTrans" cxnId="{4059F88B-57BD-4373-B3BF-5147512486C1}">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68DFF9E5-5C4E-4AAE-8FE9-9CCC2EFD4A5E}">
      <dgm:prSet phldrT="[Text]" custT="1"/>
      <dgm:spPr>
        <a:gradFill flip="none" rotWithShape="0">
          <a:gsLst>
            <a:gs pos="0">
              <a:srgbClr val="CC0000">
                <a:shade val="30000"/>
                <a:satMod val="115000"/>
              </a:srgbClr>
            </a:gs>
            <a:gs pos="87000">
              <a:srgbClr val="CC0000">
                <a:shade val="67500"/>
                <a:satMod val="115000"/>
              </a:srgbClr>
            </a:gs>
            <a:gs pos="100000">
              <a:srgbClr val="CC0000">
                <a:shade val="100000"/>
                <a:satMod val="115000"/>
              </a:srgbClr>
            </a:gs>
          </a:gsLst>
          <a:lin ang="2700000" scaled="1"/>
          <a:tileRect/>
        </a:gradFill>
        <a:effectLst>
          <a:outerShdw blurRad="50800" dist="38100" dir="2700000" algn="tl" rotWithShape="0">
            <a:prstClr val="black">
              <a:alpha val="40000"/>
            </a:prstClr>
          </a:outerShdw>
        </a:effectLst>
      </dgm:spPr>
      <dgm:t>
        <a:bodyPr lIns="144000" rIns="144000"/>
        <a:lstStyle/>
        <a:p>
          <a:pPr algn="l">
            <a:lnSpc>
              <a:spcPct val="74000"/>
            </a:lnSpc>
            <a:spcBef>
              <a:spcPts val="0"/>
            </a:spcBef>
            <a:spcAft>
              <a:spcPts val="0"/>
            </a:spcAft>
          </a:pPr>
          <a:r>
            <a:rPr lang="en-US" sz="2800" b="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t>Cost Effective &amp; Robust Network Behavior Analysis for Enterprise</a:t>
          </a:r>
          <a:endParaRPr lang="en-US" sz="2800" b="0" i="1" cap="none" spc="-160" baseline="0" dirty="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endParaRPr>
        </a:p>
      </dgm:t>
    </dgm:pt>
    <dgm:pt modelId="{C0B6251F-2B16-4E6E-8285-3B4480A5161B}" type="parTrans" cxnId="{0F08FC1B-865C-4CC8-9AB9-086043E2D751}">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7ED61CC1-F8A8-4EAA-B4E0-9409D4863C70}" type="sibTrans" cxnId="{0F08FC1B-865C-4CC8-9AB9-086043E2D751}">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429F3CFE-DD4A-460A-A52C-CD8E60581443}">
      <dgm:prSet phldrT="[Text]" custT="1"/>
      <dgm:spPr>
        <a:gradFill flip="none" rotWithShape="0">
          <a:gsLst>
            <a:gs pos="0">
              <a:srgbClr val="CC0000">
                <a:shade val="30000"/>
                <a:satMod val="115000"/>
              </a:srgbClr>
            </a:gs>
            <a:gs pos="87000">
              <a:srgbClr val="CC0000">
                <a:shade val="67500"/>
                <a:satMod val="115000"/>
              </a:srgbClr>
            </a:gs>
            <a:gs pos="100000">
              <a:srgbClr val="CC0000">
                <a:shade val="100000"/>
                <a:satMod val="115000"/>
              </a:srgbClr>
            </a:gs>
          </a:gsLst>
          <a:lin ang="2700000" scaled="1"/>
          <a:tileRect/>
        </a:gradFill>
        <a:effectLst>
          <a:outerShdw blurRad="50800" dist="38100" dir="2700000" algn="tl" rotWithShape="0">
            <a:prstClr val="black">
              <a:alpha val="40000"/>
            </a:prstClr>
          </a:outerShdw>
        </a:effectLst>
      </dgm:spPr>
      <dgm:t>
        <a:bodyPr lIns="180000" rIns="36000"/>
        <a:lstStyle/>
        <a:p>
          <a:pPr algn="l">
            <a:lnSpc>
              <a:spcPct val="74000"/>
            </a:lnSpc>
            <a:spcBef>
              <a:spcPts val="0"/>
            </a:spcBef>
            <a:spcAft>
              <a:spcPts val="0"/>
            </a:spcAft>
          </a:pPr>
          <a: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t>High Throughput Traffic Volumes</a:t>
          </a:r>
          <a:b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br>
          <a: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t>- Telco, Mobile, ISP &amp; NSP</a:t>
          </a:r>
          <a:endParaRPr lang="en-US" sz="2800" b="0" i="0" cap="none" spc="-160" baseline="0" dirty="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endParaRPr>
        </a:p>
      </dgm:t>
    </dgm:pt>
    <dgm:pt modelId="{AC95A8A8-9F61-48DF-BF46-8C7BC8AA4FEB}" type="parTrans" cxnId="{4C25DBDD-B6EB-4C69-BDB0-3FEADB94165A}">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F7126D8C-34B0-4CBA-B577-74CFAF06F33E}" type="sibTrans" cxnId="{4C25DBDD-B6EB-4C69-BDB0-3FEADB94165A}">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D145C373-779A-4A33-93BB-C80E3E7B549F}">
      <dgm:prSet custT="1"/>
      <dgm:spPr>
        <a:gradFill flip="none" rotWithShape="0">
          <a:gsLst>
            <a:gs pos="0">
              <a:srgbClr val="CC0000">
                <a:shade val="30000"/>
                <a:satMod val="115000"/>
              </a:srgbClr>
            </a:gs>
            <a:gs pos="87000">
              <a:srgbClr val="CC0000">
                <a:shade val="67500"/>
                <a:satMod val="115000"/>
              </a:srgbClr>
            </a:gs>
            <a:gs pos="100000">
              <a:srgbClr val="CC0000">
                <a:shade val="100000"/>
                <a:satMod val="115000"/>
              </a:srgbClr>
            </a:gs>
          </a:gsLst>
          <a:lin ang="2700000" scaled="1"/>
          <a:tileRect/>
        </a:gradFill>
        <a:effectLst>
          <a:outerShdw blurRad="50800" dist="38100" dir="2700000" algn="tl" rotWithShape="0">
            <a:prstClr val="black">
              <a:alpha val="40000"/>
            </a:prstClr>
          </a:outerShdw>
        </a:effectLst>
      </dgm:spPr>
      <dgm:t>
        <a:bodyPr lIns="144000" rIns="36000"/>
        <a:lstStyle/>
        <a:p>
          <a:pPr algn="l">
            <a:lnSpc>
              <a:spcPct val="74000"/>
            </a:lnSpc>
            <a:spcBef>
              <a:spcPts val="0"/>
            </a:spcBef>
            <a:spcAft>
              <a:spcPts val="0"/>
            </a:spcAft>
          </a:pPr>
          <a: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t>High Resolution &amp; Attack sensitivity</a:t>
          </a:r>
          <a:b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br>
          <a:r>
            <a:rPr lang="en-US" sz="2800" b="0" i="0" cap="none" spc="-160" baseline="0" dirty="0" smtClean="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rPr>
            <a:t>- custom for Governments</a:t>
          </a:r>
          <a:endParaRPr lang="en-US" sz="2800" b="0" i="0" cap="none" spc="-160" baseline="0" dirty="0">
            <a:ln w="18415" cmpd="sng">
              <a:prstDash val="solid"/>
            </a:ln>
            <a:effectLst>
              <a:outerShdw blurRad="50800" dist="38100" dir="2700000" algn="tl" rotWithShape="0">
                <a:prstClr val="black">
                  <a:alpha val="40000"/>
                </a:prstClr>
              </a:outerShdw>
            </a:effectLst>
            <a:latin typeface="+mj-lt"/>
            <a:ea typeface="Segoe UI" pitchFamily="34" charset="0"/>
            <a:cs typeface="Arial" pitchFamily="34" charset="0"/>
          </a:endParaRPr>
        </a:p>
      </dgm:t>
    </dgm:pt>
    <dgm:pt modelId="{FA2E0855-2F8E-45C4-B96E-66C87F20AE34}" type="parTrans" cxnId="{E03CB03E-F42D-4811-92C0-51D0327D55EE}">
      <dgm:prSet custT="1"/>
      <dgm:spPr/>
      <dgm:t>
        <a:bodyPr/>
        <a:lstStyle/>
        <a:p>
          <a:pPr>
            <a:lnSpc>
              <a:spcPct val="82000"/>
            </a:lnSpc>
            <a:spcBef>
              <a:spcPts val="0"/>
            </a:spcBef>
          </a:pPr>
          <a:endParaRPr lang="en-US" sz="3200" b="0" cap="none" spc="-16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Arial Unicode MS" pitchFamily="34" charset="-128"/>
          </a:endParaRPr>
        </a:p>
      </dgm:t>
    </dgm:pt>
    <dgm:pt modelId="{0746F596-6EF3-43B6-9484-5C084BFA55E8}" type="sibTrans" cxnId="{E03CB03E-F42D-4811-92C0-51D0327D55EE}">
      <dgm:prSet/>
      <dgm:spPr/>
      <dgm:t>
        <a:bodyPr/>
        <a:lstStyle/>
        <a:p>
          <a:pPr>
            <a:lnSpc>
              <a:spcPct val="82000"/>
            </a:lnSpc>
            <a:spcBef>
              <a:spcPts val="0"/>
            </a:spcBef>
          </a:pPr>
          <a:endParaRPr lang="en-US" sz="3200" b="0" cap="none" spc="-16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Segoe UI Light" pitchFamily="34" charset="0"/>
          </a:endParaRPr>
        </a:p>
      </dgm:t>
    </dgm:pt>
    <dgm:pt modelId="{DAFF3308-1551-4FA0-ACB8-A764845BC910}" type="pres">
      <dgm:prSet presAssocID="{10B2F8BD-4716-4EB5-95D1-2B4342279784}" presName="Name0" presStyleCnt="0">
        <dgm:presLayoutVars>
          <dgm:chPref val="1"/>
          <dgm:dir/>
          <dgm:animOne val="branch"/>
          <dgm:animLvl val="lvl"/>
          <dgm:resizeHandles val="exact"/>
        </dgm:presLayoutVars>
      </dgm:prSet>
      <dgm:spPr/>
    </dgm:pt>
    <dgm:pt modelId="{BAA94FFD-2191-4277-945F-50F9F93D93AF}" type="pres">
      <dgm:prSet presAssocID="{114518F4-8774-4E12-A9BE-5114E9E7DDE6}" presName="root1" presStyleCnt="0"/>
      <dgm:spPr/>
    </dgm:pt>
    <dgm:pt modelId="{62E2D834-224C-4CDA-A818-64A679295B80}" type="pres">
      <dgm:prSet presAssocID="{114518F4-8774-4E12-A9BE-5114E9E7DDE6}" presName="LevelOneTextNode" presStyleLbl="node0" presStyleIdx="0" presStyleCnt="1" custScaleX="130867" custScaleY="131080" custLinFactNeighborX="32080">
        <dgm:presLayoutVars>
          <dgm:chPref val="3"/>
        </dgm:presLayoutVars>
      </dgm:prSet>
      <dgm:spPr/>
      <dgm:t>
        <a:bodyPr/>
        <a:lstStyle/>
        <a:p>
          <a:endParaRPr lang="en-US"/>
        </a:p>
      </dgm:t>
    </dgm:pt>
    <dgm:pt modelId="{520FAF53-4FC9-48E4-BEFA-EE2E540675EF}" type="pres">
      <dgm:prSet presAssocID="{114518F4-8774-4E12-A9BE-5114E9E7DDE6}" presName="level2hierChild" presStyleCnt="0"/>
      <dgm:spPr/>
    </dgm:pt>
    <dgm:pt modelId="{9AD4A7BD-8069-4340-9BE4-4CE50820BC30}" type="pres">
      <dgm:prSet presAssocID="{772E93AB-0E64-4516-9B7E-EAD89E8F870A}" presName="conn2-1" presStyleLbl="parChTrans1D2" presStyleIdx="0" presStyleCnt="3"/>
      <dgm:spPr/>
      <dgm:t>
        <a:bodyPr/>
        <a:lstStyle/>
        <a:p>
          <a:endParaRPr lang="en-US"/>
        </a:p>
      </dgm:t>
    </dgm:pt>
    <dgm:pt modelId="{485BBD03-7828-4002-A43C-D4CE1328EF3A}" type="pres">
      <dgm:prSet presAssocID="{772E93AB-0E64-4516-9B7E-EAD89E8F870A}" presName="connTx" presStyleLbl="parChTrans1D2" presStyleIdx="0" presStyleCnt="3"/>
      <dgm:spPr/>
      <dgm:t>
        <a:bodyPr/>
        <a:lstStyle/>
        <a:p>
          <a:endParaRPr lang="en-US"/>
        </a:p>
      </dgm:t>
    </dgm:pt>
    <dgm:pt modelId="{377B6034-3136-448E-8863-92FE788F3D6C}" type="pres">
      <dgm:prSet presAssocID="{B5B2A127-B472-4AF1-8DD3-BCF245CBEE4E}" presName="root2" presStyleCnt="0"/>
      <dgm:spPr/>
    </dgm:pt>
    <dgm:pt modelId="{474C8657-5110-43CE-AE87-E5F7E99E9324}" type="pres">
      <dgm:prSet presAssocID="{B5B2A127-B472-4AF1-8DD3-BCF245CBEE4E}" presName="LevelTwoTextNode" presStyleLbl="node2" presStyleIdx="0" presStyleCnt="3" custScaleX="132743" custScaleY="115855" custLinFactNeighborX="4888" custLinFactNeighborY="-46590">
        <dgm:presLayoutVars>
          <dgm:chPref val="3"/>
        </dgm:presLayoutVars>
      </dgm:prSet>
      <dgm:spPr/>
      <dgm:t>
        <a:bodyPr/>
        <a:lstStyle/>
        <a:p>
          <a:endParaRPr lang="en-US"/>
        </a:p>
      </dgm:t>
    </dgm:pt>
    <dgm:pt modelId="{4513B904-74A6-4ABF-BF8B-E1C0843AD4A4}" type="pres">
      <dgm:prSet presAssocID="{B5B2A127-B472-4AF1-8DD3-BCF245CBEE4E}" presName="level3hierChild" presStyleCnt="0"/>
      <dgm:spPr/>
    </dgm:pt>
    <dgm:pt modelId="{F9183B4D-21BC-4587-9D8B-57EE9F44D8F0}" type="pres">
      <dgm:prSet presAssocID="{C0B6251F-2B16-4E6E-8285-3B4480A5161B}" presName="conn2-1" presStyleLbl="parChTrans1D3" presStyleIdx="0" presStyleCnt="3"/>
      <dgm:spPr/>
      <dgm:t>
        <a:bodyPr/>
        <a:lstStyle/>
        <a:p>
          <a:endParaRPr lang="en-US"/>
        </a:p>
      </dgm:t>
    </dgm:pt>
    <dgm:pt modelId="{F69848AF-F3F7-4AE7-8773-38F97F1394AC}" type="pres">
      <dgm:prSet presAssocID="{C0B6251F-2B16-4E6E-8285-3B4480A5161B}" presName="connTx" presStyleLbl="parChTrans1D3" presStyleIdx="0" presStyleCnt="3"/>
      <dgm:spPr/>
      <dgm:t>
        <a:bodyPr/>
        <a:lstStyle/>
        <a:p>
          <a:endParaRPr lang="en-US"/>
        </a:p>
      </dgm:t>
    </dgm:pt>
    <dgm:pt modelId="{1700D550-7432-47BE-B45E-1A82261810E1}" type="pres">
      <dgm:prSet presAssocID="{68DFF9E5-5C4E-4AAE-8FE9-9CCC2EFD4A5E}" presName="root2" presStyleCnt="0"/>
      <dgm:spPr/>
    </dgm:pt>
    <dgm:pt modelId="{A3AEAEC3-8C7C-4D70-8EF2-41F11275193A}" type="pres">
      <dgm:prSet presAssocID="{68DFF9E5-5C4E-4AAE-8FE9-9CCC2EFD4A5E}" presName="LevelTwoTextNode" presStyleLbl="node3" presStyleIdx="0" presStyleCnt="3" custScaleX="228940" custScaleY="214277" custLinFactNeighborX="-7943">
        <dgm:presLayoutVars>
          <dgm:chPref val="3"/>
        </dgm:presLayoutVars>
      </dgm:prSet>
      <dgm:spPr/>
      <dgm:t>
        <a:bodyPr/>
        <a:lstStyle/>
        <a:p>
          <a:endParaRPr lang="en-US"/>
        </a:p>
      </dgm:t>
    </dgm:pt>
    <dgm:pt modelId="{932EE189-6B79-42F4-95CE-EB902B82659F}" type="pres">
      <dgm:prSet presAssocID="{68DFF9E5-5C4E-4AAE-8FE9-9CCC2EFD4A5E}" presName="level3hierChild" presStyleCnt="0"/>
      <dgm:spPr/>
    </dgm:pt>
    <dgm:pt modelId="{98C2C302-D83E-42EF-858E-CCE474CD9CAA}" type="pres">
      <dgm:prSet presAssocID="{7F1770C2-638C-46D5-BD5C-1F0D8B997CBA}" presName="conn2-1" presStyleLbl="parChTrans1D2" presStyleIdx="1" presStyleCnt="3"/>
      <dgm:spPr/>
      <dgm:t>
        <a:bodyPr/>
        <a:lstStyle/>
        <a:p>
          <a:endParaRPr lang="en-US"/>
        </a:p>
      </dgm:t>
    </dgm:pt>
    <dgm:pt modelId="{F38D9B3F-D7DF-4D01-8E7A-4AFDBED8D739}" type="pres">
      <dgm:prSet presAssocID="{7F1770C2-638C-46D5-BD5C-1F0D8B997CBA}" presName="connTx" presStyleLbl="parChTrans1D2" presStyleIdx="1" presStyleCnt="3"/>
      <dgm:spPr/>
      <dgm:t>
        <a:bodyPr/>
        <a:lstStyle/>
        <a:p>
          <a:endParaRPr lang="en-US"/>
        </a:p>
      </dgm:t>
    </dgm:pt>
    <dgm:pt modelId="{E8A7200C-0F3E-43F7-9C78-B17D12A60A67}" type="pres">
      <dgm:prSet presAssocID="{6DEDF0E6-D366-4CC7-9F2E-D906D408518A}" presName="root2" presStyleCnt="0"/>
      <dgm:spPr/>
    </dgm:pt>
    <dgm:pt modelId="{188B2F9C-AD3B-458C-B4FD-7AD272AD6D1E}" type="pres">
      <dgm:prSet presAssocID="{6DEDF0E6-D366-4CC7-9F2E-D906D408518A}" presName="LevelTwoTextNode" presStyleLbl="node2" presStyleIdx="1" presStyleCnt="3" custScaleX="132743" custScaleY="115855" custLinFactNeighborX="4888" custLinFactNeighborY="-44585">
        <dgm:presLayoutVars>
          <dgm:chPref val="3"/>
        </dgm:presLayoutVars>
      </dgm:prSet>
      <dgm:spPr/>
      <dgm:t>
        <a:bodyPr/>
        <a:lstStyle/>
        <a:p>
          <a:endParaRPr lang="en-US"/>
        </a:p>
      </dgm:t>
    </dgm:pt>
    <dgm:pt modelId="{106A726E-A719-4641-8F93-69CB9F6791C2}" type="pres">
      <dgm:prSet presAssocID="{6DEDF0E6-D366-4CC7-9F2E-D906D408518A}" presName="level3hierChild" presStyleCnt="0"/>
      <dgm:spPr/>
    </dgm:pt>
    <dgm:pt modelId="{AB9682E2-7618-4F92-A697-58C2990B61CA}" type="pres">
      <dgm:prSet presAssocID="{AC95A8A8-9F61-48DF-BF46-8C7BC8AA4FEB}" presName="conn2-1" presStyleLbl="parChTrans1D3" presStyleIdx="1" presStyleCnt="3"/>
      <dgm:spPr/>
      <dgm:t>
        <a:bodyPr/>
        <a:lstStyle/>
        <a:p>
          <a:endParaRPr lang="en-US"/>
        </a:p>
      </dgm:t>
    </dgm:pt>
    <dgm:pt modelId="{81F70B4C-4AD2-4F60-8B85-6BCCC5B799B2}" type="pres">
      <dgm:prSet presAssocID="{AC95A8A8-9F61-48DF-BF46-8C7BC8AA4FEB}" presName="connTx" presStyleLbl="parChTrans1D3" presStyleIdx="1" presStyleCnt="3"/>
      <dgm:spPr/>
      <dgm:t>
        <a:bodyPr/>
        <a:lstStyle/>
        <a:p>
          <a:endParaRPr lang="en-US"/>
        </a:p>
      </dgm:t>
    </dgm:pt>
    <dgm:pt modelId="{88608984-3023-4E18-9F39-8114DA52F021}" type="pres">
      <dgm:prSet presAssocID="{429F3CFE-DD4A-460A-A52C-CD8E60581443}" presName="root2" presStyleCnt="0"/>
      <dgm:spPr/>
    </dgm:pt>
    <dgm:pt modelId="{BE7CEF02-666C-4A9C-829F-CAA441B752E0}" type="pres">
      <dgm:prSet presAssocID="{429F3CFE-DD4A-460A-A52C-CD8E60581443}" presName="LevelTwoTextNode" presStyleLbl="node3" presStyleIdx="1" presStyleCnt="3" custScaleX="228940" custScaleY="214277" custLinFactNeighborX="-7943">
        <dgm:presLayoutVars>
          <dgm:chPref val="3"/>
        </dgm:presLayoutVars>
      </dgm:prSet>
      <dgm:spPr/>
      <dgm:t>
        <a:bodyPr/>
        <a:lstStyle/>
        <a:p>
          <a:endParaRPr lang="en-US"/>
        </a:p>
      </dgm:t>
    </dgm:pt>
    <dgm:pt modelId="{9A4F1B28-FED5-4529-89BB-809060AB53AE}" type="pres">
      <dgm:prSet presAssocID="{429F3CFE-DD4A-460A-A52C-CD8E60581443}" presName="level3hierChild" presStyleCnt="0"/>
      <dgm:spPr/>
    </dgm:pt>
    <dgm:pt modelId="{9A7E3467-0CF0-4A28-8E6C-E638D74544E0}" type="pres">
      <dgm:prSet presAssocID="{8DA50B31-8E28-416B-94DA-F9CE869135CD}" presName="conn2-1" presStyleLbl="parChTrans1D2" presStyleIdx="2" presStyleCnt="3"/>
      <dgm:spPr/>
      <dgm:t>
        <a:bodyPr/>
        <a:lstStyle/>
        <a:p>
          <a:endParaRPr lang="en-US"/>
        </a:p>
      </dgm:t>
    </dgm:pt>
    <dgm:pt modelId="{1304B847-4D92-4F00-8570-E3C2E399DAA3}" type="pres">
      <dgm:prSet presAssocID="{8DA50B31-8E28-416B-94DA-F9CE869135CD}" presName="connTx" presStyleLbl="parChTrans1D2" presStyleIdx="2" presStyleCnt="3"/>
      <dgm:spPr/>
      <dgm:t>
        <a:bodyPr/>
        <a:lstStyle/>
        <a:p>
          <a:endParaRPr lang="en-US"/>
        </a:p>
      </dgm:t>
    </dgm:pt>
    <dgm:pt modelId="{A6B5BCE3-0811-479F-BAC8-EECD37A74FF5}" type="pres">
      <dgm:prSet presAssocID="{91184F31-89F3-4E70-A2D9-B882ECC52D6B}" presName="root2" presStyleCnt="0"/>
      <dgm:spPr/>
    </dgm:pt>
    <dgm:pt modelId="{9A8BFF28-2DA8-4160-BCEA-47CD6E944934}" type="pres">
      <dgm:prSet presAssocID="{91184F31-89F3-4E70-A2D9-B882ECC52D6B}" presName="LevelTwoTextNode" presStyleLbl="node2" presStyleIdx="2" presStyleCnt="3" custScaleX="132743" custScaleY="115855" custLinFactNeighborX="4888" custLinFactNeighborY="-44583">
        <dgm:presLayoutVars>
          <dgm:chPref val="3"/>
        </dgm:presLayoutVars>
      </dgm:prSet>
      <dgm:spPr/>
      <dgm:t>
        <a:bodyPr/>
        <a:lstStyle/>
        <a:p>
          <a:endParaRPr lang="en-US"/>
        </a:p>
      </dgm:t>
    </dgm:pt>
    <dgm:pt modelId="{A4851538-7EE5-402B-8560-959EBA345AA7}" type="pres">
      <dgm:prSet presAssocID="{91184F31-89F3-4E70-A2D9-B882ECC52D6B}" presName="level3hierChild" presStyleCnt="0"/>
      <dgm:spPr/>
    </dgm:pt>
    <dgm:pt modelId="{93FF5097-66AB-4CD4-B511-78A4628452EA}" type="pres">
      <dgm:prSet presAssocID="{FA2E0855-2F8E-45C4-B96E-66C87F20AE34}" presName="conn2-1" presStyleLbl="parChTrans1D3" presStyleIdx="2" presStyleCnt="3"/>
      <dgm:spPr/>
      <dgm:t>
        <a:bodyPr/>
        <a:lstStyle/>
        <a:p>
          <a:endParaRPr lang="en-US"/>
        </a:p>
      </dgm:t>
    </dgm:pt>
    <dgm:pt modelId="{5142EA1A-3DE4-4009-A3C1-8914D670A3F3}" type="pres">
      <dgm:prSet presAssocID="{FA2E0855-2F8E-45C4-B96E-66C87F20AE34}" presName="connTx" presStyleLbl="parChTrans1D3" presStyleIdx="2" presStyleCnt="3"/>
      <dgm:spPr/>
      <dgm:t>
        <a:bodyPr/>
        <a:lstStyle/>
        <a:p>
          <a:endParaRPr lang="en-US"/>
        </a:p>
      </dgm:t>
    </dgm:pt>
    <dgm:pt modelId="{6F5BD272-39AC-4089-9B4E-7BDFAA26B5BF}" type="pres">
      <dgm:prSet presAssocID="{D145C373-779A-4A33-93BB-C80E3E7B549F}" presName="root2" presStyleCnt="0"/>
      <dgm:spPr/>
    </dgm:pt>
    <dgm:pt modelId="{491BD24F-7384-4CD1-9A6B-3682AE202006}" type="pres">
      <dgm:prSet presAssocID="{D145C373-779A-4A33-93BB-C80E3E7B549F}" presName="LevelTwoTextNode" presStyleLbl="node3" presStyleIdx="2" presStyleCnt="3" custScaleX="228940" custScaleY="214277" custLinFactNeighborX="-7943">
        <dgm:presLayoutVars>
          <dgm:chPref val="3"/>
        </dgm:presLayoutVars>
      </dgm:prSet>
      <dgm:spPr/>
      <dgm:t>
        <a:bodyPr/>
        <a:lstStyle/>
        <a:p>
          <a:endParaRPr lang="en-US"/>
        </a:p>
      </dgm:t>
    </dgm:pt>
    <dgm:pt modelId="{05845270-8188-4C74-9AA0-38FE3ABC3CD6}" type="pres">
      <dgm:prSet presAssocID="{D145C373-779A-4A33-93BB-C80E3E7B549F}" presName="level3hierChild" presStyleCnt="0"/>
      <dgm:spPr/>
    </dgm:pt>
  </dgm:ptLst>
  <dgm:cxnLst>
    <dgm:cxn modelId="{7E501ACA-567B-4DF8-8C52-266EB79203DE}" type="presOf" srcId="{429F3CFE-DD4A-460A-A52C-CD8E60581443}" destId="{BE7CEF02-666C-4A9C-829F-CAA441B752E0}" srcOrd="0" destOrd="0" presId="urn:microsoft.com/office/officeart/2008/layout/HorizontalMultiLevelHierarchy"/>
    <dgm:cxn modelId="{A85D76C4-92D1-4C71-B63B-D025EC2E7AFD}" type="presOf" srcId="{B5B2A127-B472-4AF1-8DD3-BCF245CBEE4E}" destId="{474C8657-5110-43CE-AE87-E5F7E99E9324}" srcOrd="0" destOrd="0" presId="urn:microsoft.com/office/officeart/2008/layout/HorizontalMultiLevelHierarchy"/>
    <dgm:cxn modelId="{4C25DBDD-B6EB-4C69-BDB0-3FEADB94165A}" srcId="{6DEDF0E6-D366-4CC7-9F2E-D906D408518A}" destId="{429F3CFE-DD4A-460A-A52C-CD8E60581443}" srcOrd="0" destOrd="0" parTransId="{AC95A8A8-9F61-48DF-BF46-8C7BC8AA4FEB}" sibTransId="{F7126D8C-34B0-4CBA-B577-74CFAF06F33E}"/>
    <dgm:cxn modelId="{E175EAA4-7002-4268-BCB6-0566C87101CE}" type="presOf" srcId="{8DA50B31-8E28-416B-94DA-F9CE869135CD}" destId="{1304B847-4D92-4F00-8570-E3C2E399DAA3}" srcOrd="1" destOrd="0" presId="urn:microsoft.com/office/officeart/2008/layout/HorizontalMultiLevelHierarchy"/>
    <dgm:cxn modelId="{6D8F3AF5-96A9-430B-982F-3A17DACA2B7C}" type="presOf" srcId="{68DFF9E5-5C4E-4AAE-8FE9-9CCC2EFD4A5E}" destId="{A3AEAEC3-8C7C-4D70-8EF2-41F11275193A}" srcOrd="0" destOrd="0" presId="urn:microsoft.com/office/officeart/2008/layout/HorizontalMultiLevelHierarchy"/>
    <dgm:cxn modelId="{E987A195-C67A-4EAA-87D8-B5EED99CF251}" srcId="{114518F4-8774-4E12-A9BE-5114E9E7DDE6}" destId="{6DEDF0E6-D366-4CC7-9F2E-D906D408518A}" srcOrd="1" destOrd="0" parTransId="{7F1770C2-638C-46D5-BD5C-1F0D8B997CBA}" sibTransId="{DD57893B-7A65-41B6-ACF3-18ABC984CE9C}"/>
    <dgm:cxn modelId="{6859805F-72F2-4DD5-836F-604362C17D71}" type="presOf" srcId="{772E93AB-0E64-4516-9B7E-EAD89E8F870A}" destId="{485BBD03-7828-4002-A43C-D4CE1328EF3A}" srcOrd="1" destOrd="0" presId="urn:microsoft.com/office/officeart/2008/layout/HorizontalMultiLevelHierarchy"/>
    <dgm:cxn modelId="{9D951E52-AC17-41F3-B62F-5071B947F768}" type="presOf" srcId="{7F1770C2-638C-46D5-BD5C-1F0D8B997CBA}" destId="{F38D9B3F-D7DF-4D01-8E7A-4AFDBED8D739}" srcOrd="1" destOrd="0" presId="urn:microsoft.com/office/officeart/2008/layout/HorizontalMultiLevelHierarchy"/>
    <dgm:cxn modelId="{C17EC5C1-E20D-4DFC-8775-F7660BB77CCC}" type="presOf" srcId="{D145C373-779A-4A33-93BB-C80E3E7B549F}" destId="{491BD24F-7384-4CD1-9A6B-3682AE202006}" srcOrd="0" destOrd="0" presId="urn:microsoft.com/office/officeart/2008/layout/HorizontalMultiLevelHierarchy"/>
    <dgm:cxn modelId="{B3BFB0EC-4B58-4DAD-B858-0E92156807CC}" type="presOf" srcId="{C0B6251F-2B16-4E6E-8285-3B4480A5161B}" destId="{F69848AF-F3F7-4AE7-8773-38F97F1394AC}" srcOrd="1" destOrd="0" presId="urn:microsoft.com/office/officeart/2008/layout/HorizontalMultiLevelHierarchy"/>
    <dgm:cxn modelId="{DE923230-5B4C-40C1-8ED5-E7BAD3E93AAB}" type="presOf" srcId="{FA2E0855-2F8E-45C4-B96E-66C87F20AE34}" destId="{93FF5097-66AB-4CD4-B511-78A4628452EA}" srcOrd="0" destOrd="0" presId="urn:microsoft.com/office/officeart/2008/layout/HorizontalMultiLevelHierarchy"/>
    <dgm:cxn modelId="{3AA84F04-72E5-4DB5-8412-7A011C7B516D}" type="presOf" srcId="{772E93AB-0E64-4516-9B7E-EAD89E8F870A}" destId="{9AD4A7BD-8069-4340-9BE4-4CE50820BC30}" srcOrd="0" destOrd="0" presId="urn:microsoft.com/office/officeart/2008/layout/HorizontalMultiLevelHierarchy"/>
    <dgm:cxn modelId="{C1EB64E2-DB88-4D9D-B81B-DE6C5C1B47D7}" type="presOf" srcId="{114518F4-8774-4E12-A9BE-5114E9E7DDE6}" destId="{62E2D834-224C-4CDA-A818-64A679295B80}" srcOrd="0" destOrd="0" presId="urn:microsoft.com/office/officeart/2008/layout/HorizontalMultiLevelHierarchy"/>
    <dgm:cxn modelId="{6B986987-8CE2-4E6F-817B-201947FBF202}" type="presOf" srcId="{10B2F8BD-4716-4EB5-95D1-2B4342279784}" destId="{DAFF3308-1551-4FA0-ACB8-A764845BC910}" srcOrd="0" destOrd="0" presId="urn:microsoft.com/office/officeart/2008/layout/HorizontalMultiLevelHierarchy"/>
    <dgm:cxn modelId="{E03CB03E-F42D-4811-92C0-51D0327D55EE}" srcId="{91184F31-89F3-4E70-A2D9-B882ECC52D6B}" destId="{D145C373-779A-4A33-93BB-C80E3E7B549F}" srcOrd="0" destOrd="0" parTransId="{FA2E0855-2F8E-45C4-B96E-66C87F20AE34}" sibTransId="{0746F596-6EF3-43B6-9484-5C084BFA55E8}"/>
    <dgm:cxn modelId="{75BF2EC4-CF39-4AC2-83D8-486916FC29EF}" type="presOf" srcId="{7F1770C2-638C-46D5-BD5C-1F0D8B997CBA}" destId="{98C2C302-D83E-42EF-858E-CCE474CD9CAA}" srcOrd="0" destOrd="0" presId="urn:microsoft.com/office/officeart/2008/layout/HorizontalMultiLevelHierarchy"/>
    <dgm:cxn modelId="{2404A957-0ED9-4192-8A4B-D002BED9CCE0}" type="presOf" srcId="{C0B6251F-2B16-4E6E-8285-3B4480A5161B}" destId="{F9183B4D-21BC-4587-9D8B-57EE9F44D8F0}" srcOrd="0" destOrd="0" presId="urn:microsoft.com/office/officeart/2008/layout/HorizontalMultiLevelHierarchy"/>
    <dgm:cxn modelId="{4059F88B-57BD-4373-B3BF-5147512486C1}" srcId="{114518F4-8774-4E12-A9BE-5114E9E7DDE6}" destId="{B5B2A127-B472-4AF1-8DD3-BCF245CBEE4E}" srcOrd="0" destOrd="0" parTransId="{772E93AB-0E64-4516-9B7E-EAD89E8F870A}" sibTransId="{7E404B3C-04FE-41D4-AB94-71442344B2BD}"/>
    <dgm:cxn modelId="{7BACB1A0-2526-4E37-BFB7-F4F262C8C885}" type="presOf" srcId="{AC95A8A8-9F61-48DF-BF46-8C7BC8AA4FEB}" destId="{81F70B4C-4AD2-4F60-8B85-6BCCC5B799B2}" srcOrd="1" destOrd="0" presId="urn:microsoft.com/office/officeart/2008/layout/HorizontalMultiLevelHierarchy"/>
    <dgm:cxn modelId="{DBF5CBFE-2B24-42D0-82D1-0D3AE6A2E163}" type="presOf" srcId="{FA2E0855-2F8E-45C4-B96E-66C87F20AE34}" destId="{5142EA1A-3DE4-4009-A3C1-8914D670A3F3}" srcOrd="1" destOrd="0" presId="urn:microsoft.com/office/officeart/2008/layout/HorizontalMultiLevelHierarchy"/>
    <dgm:cxn modelId="{888F9219-1688-4E0C-A7E0-251A11EFC533}" type="presOf" srcId="{6DEDF0E6-D366-4CC7-9F2E-D906D408518A}" destId="{188B2F9C-AD3B-458C-B4FD-7AD272AD6D1E}" srcOrd="0" destOrd="0" presId="urn:microsoft.com/office/officeart/2008/layout/HorizontalMultiLevelHierarchy"/>
    <dgm:cxn modelId="{0F08FC1B-865C-4CC8-9AB9-086043E2D751}" srcId="{B5B2A127-B472-4AF1-8DD3-BCF245CBEE4E}" destId="{68DFF9E5-5C4E-4AAE-8FE9-9CCC2EFD4A5E}" srcOrd="0" destOrd="0" parTransId="{C0B6251F-2B16-4E6E-8285-3B4480A5161B}" sibTransId="{7ED61CC1-F8A8-4EAA-B4E0-9409D4863C70}"/>
    <dgm:cxn modelId="{3B66EF3E-1EF2-46B7-AC69-642D227CBC26}" type="presOf" srcId="{8DA50B31-8E28-416B-94DA-F9CE869135CD}" destId="{9A7E3467-0CF0-4A28-8E6C-E638D74544E0}" srcOrd="0" destOrd="0" presId="urn:microsoft.com/office/officeart/2008/layout/HorizontalMultiLevelHierarchy"/>
    <dgm:cxn modelId="{A8C408A9-9580-4382-85D8-82C58B1F3532}" type="presOf" srcId="{91184F31-89F3-4E70-A2D9-B882ECC52D6B}" destId="{9A8BFF28-2DA8-4160-BCEA-47CD6E944934}" srcOrd="0" destOrd="0" presId="urn:microsoft.com/office/officeart/2008/layout/HorizontalMultiLevelHierarchy"/>
    <dgm:cxn modelId="{B07B7C14-D504-4AE9-A4B5-F1D08FB645A8}" type="presOf" srcId="{AC95A8A8-9F61-48DF-BF46-8C7BC8AA4FEB}" destId="{AB9682E2-7618-4F92-A697-58C2990B61CA}" srcOrd="0" destOrd="0" presId="urn:microsoft.com/office/officeart/2008/layout/HorizontalMultiLevelHierarchy"/>
    <dgm:cxn modelId="{FA9012E6-AE75-4C87-BE35-D5124CA3807E}" srcId="{114518F4-8774-4E12-A9BE-5114E9E7DDE6}" destId="{91184F31-89F3-4E70-A2D9-B882ECC52D6B}" srcOrd="2" destOrd="0" parTransId="{8DA50B31-8E28-416B-94DA-F9CE869135CD}" sibTransId="{B06FC912-FADB-4ACD-A7E4-602BFD99BE3A}"/>
    <dgm:cxn modelId="{91AE8F5D-BA40-4615-A1C0-2FD5E5A13305}" srcId="{10B2F8BD-4716-4EB5-95D1-2B4342279784}" destId="{114518F4-8774-4E12-A9BE-5114E9E7DDE6}" srcOrd="0" destOrd="0" parTransId="{9E0095AE-8771-46D4-98B9-B8D9AEA74427}" sibTransId="{A87CC2D7-8891-477C-A20E-8DAC15BD9D42}"/>
    <dgm:cxn modelId="{2B3317FA-229F-4725-A87C-C59E03BE0D68}" type="presParOf" srcId="{DAFF3308-1551-4FA0-ACB8-A764845BC910}" destId="{BAA94FFD-2191-4277-945F-50F9F93D93AF}" srcOrd="0" destOrd="0" presId="urn:microsoft.com/office/officeart/2008/layout/HorizontalMultiLevelHierarchy"/>
    <dgm:cxn modelId="{984C7B23-FA61-453A-B4EB-58D30EDD6A85}" type="presParOf" srcId="{BAA94FFD-2191-4277-945F-50F9F93D93AF}" destId="{62E2D834-224C-4CDA-A818-64A679295B80}" srcOrd="0" destOrd="0" presId="urn:microsoft.com/office/officeart/2008/layout/HorizontalMultiLevelHierarchy"/>
    <dgm:cxn modelId="{3B04651D-945B-419B-B0DB-DDCACFF7936E}" type="presParOf" srcId="{BAA94FFD-2191-4277-945F-50F9F93D93AF}" destId="{520FAF53-4FC9-48E4-BEFA-EE2E540675EF}" srcOrd="1" destOrd="0" presId="urn:microsoft.com/office/officeart/2008/layout/HorizontalMultiLevelHierarchy"/>
    <dgm:cxn modelId="{652BC63A-AE82-47CD-A99B-6B4A10B29048}" type="presParOf" srcId="{520FAF53-4FC9-48E4-BEFA-EE2E540675EF}" destId="{9AD4A7BD-8069-4340-9BE4-4CE50820BC30}" srcOrd="0" destOrd="0" presId="urn:microsoft.com/office/officeart/2008/layout/HorizontalMultiLevelHierarchy"/>
    <dgm:cxn modelId="{5F01D374-FC33-49AD-9BDB-5CC26DC7FA21}" type="presParOf" srcId="{9AD4A7BD-8069-4340-9BE4-4CE50820BC30}" destId="{485BBD03-7828-4002-A43C-D4CE1328EF3A}" srcOrd="0" destOrd="0" presId="urn:microsoft.com/office/officeart/2008/layout/HorizontalMultiLevelHierarchy"/>
    <dgm:cxn modelId="{DBB82C16-AF5F-49FE-998D-ADD62C235256}" type="presParOf" srcId="{520FAF53-4FC9-48E4-BEFA-EE2E540675EF}" destId="{377B6034-3136-448E-8863-92FE788F3D6C}" srcOrd="1" destOrd="0" presId="urn:microsoft.com/office/officeart/2008/layout/HorizontalMultiLevelHierarchy"/>
    <dgm:cxn modelId="{805C67D5-D107-4F99-B472-E3F920D87907}" type="presParOf" srcId="{377B6034-3136-448E-8863-92FE788F3D6C}" destId="{474C8657-5110-43CE-AE87-E5F7E99E9324}" srcOrd="0" destOrd="0" presId="urn:microsoft.com/office/officeart/2008/layout/HorizontalMultiLevelHierarchy"/>
    <dgm:cxn modelId="{EA78E6FE-ECA7-41C8-B92E-76CC22E2F4EC}" type="presParOf" srcId="{377B6034-3136-448E-8863-92FE788F3D6C}" destId="{4513B904-74A6-4ABF-BF8B-E1C0843AD4A4}" srcOrd="1" destOrd="0" presId="urn:microsoft.com/office/officeart/2008/layout/HorizontalMultiLevelHierarchy"/>
    <dgm:cxn modelId="{3AD2D78B-C9A4-42C4-8628-49BFACB7C30C}" type="presParOf" srcId="{4513B904-74A6-4ABF-BF8B-E1C0843AD4A4}" destId="{F9183B4D-21BC-4587-9D8B-57EE9F44D8F0}" srcOrd="0" destOrd="0" presId="urn:microsoft.com/office/officeart/2008/layout/HorizontalMultiLevelHierarchy"/>
    <dgm:cxn modelId="{98193EE7-13E5-40F8-A571-1A4D3DAD634C}" type="presParOf" srcId="{F9183B4D-21BC-4587-9D8B-57EE9F44D8F0}" destId="{F69848AF-F3F7-4AE7-8773-38F97F1394AC}" srcOrd="0" destOrd="0" presId="urn:microsoft.com/office/officeart/2008/layout/HorizontalMultiLevelHierarchy"/>
    <dgm:cxn modelId="{D43A1E6B-D05B-459C-B5CC-30771754EBC3}" type="presParOf" srcId="{4513B904-74A6-4ABF-BF8B-E1C0843AD4A4}" destId="{1700D550-7432-47BE-B45E-1A82261810E1}" srcOrd="1" destOrd="0" presId="urn:microsoft.com/office/officeart/2008/layout/HorizontalMultiLevelHierarchy"/>
    <dgm:cxn modelId="{F2536598-0B56-44C2-95F0-06DCB0CCFDB3}" type="presParOf" srcId="{1700D550-7432-47BE-B45E-1A82261810E1}" destId="{A3AEAEC3-8C7C-4D70-8EF2-41F11275193A}" srcOrd="0" destOrd="0" presId="urn:microsoft.com/office/officeart/2008/layout/HorizontalMultiLevelHierarchy"/>
    <dgm:cxn modelId="{0600319D-006A-483F-B6DB-DA2CA73DB53E}" type="presParOf" srcId="{1700D550-7432-47BE-B45E-1A82261810E1}" destId="{932EE189-6B79-42F4-95CE-EB902B82659F}" srcOrd="1" destOrd="0" presId="urn:microsoft.com/office/officeart/2008/layout/HorizontalMultiLevelHierarchy"/>
    <dgm:cxn modelId="{40116219-C621-462A-8C9E-07A2A9307A9D}" type="presParOf" srcId="{520FAF53-4FC9-48E4-BEFA-EE2E540675EF}" destId="{98C2C302-D83E-42EF-858E-CCE474CD9CAA}" srcOrd="2" destOrd="0" presId="urn:microsoft.com/office/officeart/2008/layout/HorizontalMultiLevelHierarchy"/>
    <dgm:cxn modelId="{F5F985F1-8317-492D-8659-C261D9F6A1CF}" type="presParOf" srcId="{98C2C302-D83E-42EF-858E-CCE474CD9CAA}" destId="{F38D9B3F-D7DF-4D01-8E7A-4AFDBED8D739}" srcOrd="0" destOrd="0" presId="urn:microsoft.com/office/officeart/2008/layout/HorizontalMultiLevelHierarchy"/>
    <dgm:cxn modelId="{772226DB-D043-427B-B394-2293A041F162}" type="presParOf" srcId="{520FAF53-4FC9-48E4-BEFA-EE2E540675EF}" destId="{E8A7200C-0F3E-43F7-9C78-B17D12A60A67}" srcOrd="3" destOrd="0" presId="urn:microsoft.com/office/officeart/2008/layout/HorizontalMultiLevelHierarchy"/>
    <dgm:cxn modelId="{CE1B2517-1887-42F1-9B6F-FE0B1DF04EDE}" type="presParOf" srcId="{E8A7200C-0F3E-43F7-9C78-B17D12A60A67}" destId="{188B2F9C-AD3B-458C-B4FD-7AD272AD6D1E}" srcOrd="0" destOrd="0" presId="urn:microsoft.com/office/officeart/2008/layout/HorizontalMultiLevelHierarchy"/>
    <dgm:cxn modelId="{D1917E81-541C-481E-9F2A-03B4CC410E92}" type="presParOf" srcId="{E8A7200C-0F3E-43F7-9C78-B17D12A60A67}" destId="{106A726E-A719-4641-8F93-69CB9F6791C2}" srcOrd="1" destOrd="0" presId="urn:microsoft.com/office/officeart/2008/layout/HorizontalMultiLevelHierarchy"/>
    <dgm:cxn modelId="{98155D2B-908B-4946-A995-B895BCC2B52B}" type="presParOf" srcId="{106A726E-A719-4641-8F93-69CB9F6791C2}" destId="{AB9682E2-7618-4F92-A697-58C2990B61CA}" srcOrd="0" destOrd="0" presId="urn:microsoft.com/office/officeart/2008/layout/HorizontalMultiLevelHierarchy"/>
    <dgm:cxn modelId="{8C76A8FD-E0EC-4711-8503-3C53E0DCB5C6}" type="presParOf" srcId="{AB9682E2-7618-4F92-A697-58C2990B61CA}" destId="{81F70B4C-4AD2-4F60-8B85-6BCCC5B799B2}" srcOrd="0" destOrd="0" presId="urn:microsoft.com/office/officeart/2008/layout/HorizontalMultiLevelHierarchy"/>
    <dgm:cxn modelId="{C42AD6FB-FB40-4DD6-9A1F-98333FF256BC}" type="presParOf" srcId="{106A726E-A719-4641-8F93-69CB9F6791C2}" destId="{88608984-3023-4E18-9F39-8114DA52F021}" srcOrd="1" destOrd="0" presId="urn:microsoft.com/office/officeart/2008/layout/HorizontalMultiLevelHierarchy"/>
    <dgm:cxn modelId="{C8A7D0F8-62A6-414E-8718-0024CF2B14F1}" type="presParOf" srcId="{88608984-3023-4E18-9F39-8114DA52F021}" destId="{BE7CEF02-666C-4A9C-829F-CAA441B752E0}" srcOrd="0" destOrd="0" presId="urn:microsoft.com/office/officeart/2008/layout/HorizontalMultiLevelHierarchy"/>
    <dgm:cxn modelId="{13BF3B6E-255B-4133-B1CF-171E5E67CFD8}" type="presParOf" srcId="{88608984-3023-4E18-9F39-8114DA52F021}" destId="{9A4F1B28-FED5-4529-89BB-809060AB53AE}" srcOrd="1" destOrd="0" presId="urn:microsoft.com/office/officeart/2008/layout/HorizontalMultiLevelHierarchy"/>
    <dgm:cxn modelId="{51338F46-E921-4AF4-B67B-27C0BABCC5F5}" type="presParOf" srcId="{520FAF53-4FC9-48E4-BEFA-EE2E540675EF}" destId="{9A7E3467-0CF0-4A28-8E6C-E638D74544E0}" srcOrd="4" destOrd="0" presId="urn:microsoft.com/office/officeart/2008/layout/HorizontalMultiLevelHierarchy"/>
    <dgm:cxn modelId="{79327440-8B57-45E3-97A2-706F39883C8F}" type="presParOf" srcId="{9A7E3467-0CF0-4A28-8E6C-E638D74544E0}" destId="{1304B847-4D92-4F00-8570-E3C2E399DAA3}" srcOrd="0" destOrd="0" presId="urn:microsoft.com/office/officeart/2008/layout/HorizontalMultiLevelHierarchy"/>
    <dgm:cxn modelId="{5397B2AA-E703-4E93-87C3-665C971B3993}" type="presParOf" srcId="{520FAF53-4FC9-48E4-BEFA-EE2E540675EF}" destId="{A6B5BCE3-0811-479F-BAC8-EECD37A74FF5}" srcOrd="5" destOrd="0" presId="urn:microsoft.com/office/officeart/2008/layout/HorizontalMultiLevelHierarchy"/>
    <dgm:cxn modelId="{DC761C38-C53E-43CD-B8BC-F163C4055A26}" type="presParOf" srcId="{A6B5BCE3-0811-479F-BAC8-EECD37A74FF5}" destId="{9A8BFF28-2DA8-4160-BCEA-47CD6E944934}" srcOrd="0" destOrd="0" presId="urn:microsoft.com/office/officeart/2008/layout/HorizontalMultiLevelHierarchy"/>
    <dgm:cxn modelId="{F16BCC1C-23EF-481A-9A81-954308BAA85A}" type="presParOf" srcId="{A6B5BCE3-0811-479F-BAC8-EECD37A74FF5}" destId="{A4851538-7EE5-402B-8560-959EBA345AA7}" srcOrd="1" destOrd="0" presId="urn:microsoft.com/office/officeart/2008/layout/HorizontalMultiLevelHierarchy"/>
    <dgm:cxn modelId="{92F31153-DAE4-4B46-945C-F9D668D63AFC}" type="presParOf" srcId="{A4851538-7EE5-402B-8560-959EBA345AA7}" destId="{93FF5097-66AB-4CD4-B511-78A4628452EA}" srcOrd="0" destOrd="0" presId="urn:microsoft.com/office/officeart/2008/layout/HorizontalMultiLevelHierarchy"/>
    <dgm:cxn modelId="{1730D96E-E5E0-4DC9-9C36-2FA8AEEA62A3}" type="presParOf" srcId="{93FF5097-66AB-4CD4-B511-78A4628452EA}" destId="{5142EA1A-3DE4-4009-A3C1-8914D670A3F3}" srcOrd="0" destOrd="0" presId="urn:microsoft.com/office/officeart/2008/layout/HorizontalMultiLevelHierarchy"/>
    <dgm:cxn modelId="{A6AC8022-E0CA-4C16-A095-C80236AE8F91}" type="presParOf" srcId="{A4851538-7EE5-402B-8560-959EBA345AA7}" destId="{6F5BD272-39AC-4089-9B4E-7BDFAA26B5BF}" srcOrd="1" destOrd="0" presId="urn:microsoft.com/office/officeart/2008/layout/HorizontalMultiLevelHierarchy"/>
    <dgm:cxn modelId="{290B67C6-71F9-42B1-8A13-2F36B9AD0A82}" type="presParOf" srcId="{6F5BD272-39AC-4089-9B4E-7BDFAA26B5BF}" destId="{491BD24F-7384-4CD1-9A6B-3682AE202006}" srcOrd="0" destOrd="0" presId="urn:microsoft.com/office/officeart/2008/layout/HorizontalMultiLevelHierarchy"/>
    <dgm:cxn modelId="{001EC389-0F7A-477F-B199-8D848E2A3ED6}" type="presParOf" srcId="{6F5BD272-39AC-4089-9B4E-7BDFAA26B5BF}" destId="{05845270-8188-4C74-9AA0-38FE3ABC3CD6}" srcOrd="1" destOrd="0" presId="urn:microsoft.com/office/officeart/2008/layout/HorizontalMultiLevelHierarchy"/>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084A9-0893-4B8E-96DE-23ED728EE031}" type="doc">
      <dgm:prSet loTypeId="urn:microsoft.com/office/officeart/2005/8/layout/venn1" loCatId="relationship" qsTypeId="urn:microsoft.com/office/officeart/2005/8/quickstyle/simple5" qsCatId="simple" csTypeId="urn:microsoft.com/office/officeart/2005/8/colors/colorful2" csCatId="colorful" phldr="1"/>
      <dgm:spPr/>
    </dgm:pt>
    <dgm:pt modelId="{038F0ADC-CB6C-4997-81A6-553E3FFD8C00}">
      <dgm:prSet phldrT="[Text]" custT="1"/>
      <dgm:spPr/>
      <dgm:t>
        <a:bodyPr anchor="t"/>
        <a:lstStyle/>
        <a:p>
          <a:pPr>
            <a:lnSpc>
              <a:spcPct val="74000"/>
            </a:lnSpc>
          </a:pPr>
          <a:r>
            <a:rPr lang="en-US" sz="3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rPr>
            <a:t>Advanced Persistent Threats</a:t>
          </a:r>
          <a:endParaRPr lang="en-US" sz="3600" b="0" cap="none" spc="0" dirty="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endParaRPr>
        </a:p>
      </dgm:t>
    </dgm:pt>
    <dgm:pt modelId="{6F22CCC5-C2FD-4266-A596-271E326B2A33}" type="parTrans" cxnId="{EF2B2E65-C7A5-4D2F-9820-C4625A3217FB}">
      <dgm:prSet/>
      <dgm:spPr/>
      <dgm:t>
        <a:bodyPr/>
        <a:lstStyle/>
        <a:p>
          <a:endParaRPr lang="en-US"/>
        </a:p>
      </dgm:t>
    </dgm:pt>
    <dgm:pt modelId="{64CBD707-1CA4-4705-B995-C4C22D6455CD}" type="sibTrans" cxnId="{EF2B2E65-C7A5-4D2F-9820-C4625A3217FB}">
      <dgm:prSet/>
      <dgm:spPr/>
      <dgm:t>
        <a:bodyPr/>
        <a:lstStyle/>
        <a:p>
          <a:endParaRPr lang="en-US"/>
        </a:p>
      </dgm:t>
    </dgm:pt>
    <dgm:pt modelId="{084A201E-EC3D-4C8C-9610-10EC8CA5728B}">
      <dgm:prSet phldrT="[Text]" custT="1"/>
      <dgm:spPr/>
      <dgm:t>
        <a:bodyPr tIns="0" anchor="ctr" anchorCtr="0"/>
        <a:lstStyle/>
        <a:p>
          <a:pPr>
            <a:lnSpc>
              <a:spcPct val="74000"/>
            </a:lnSpc>
          </a:pPr>
          <a:r>
            <a:rPr lang="en-US" sz="3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rPr>
            <a:t>Zero Day Attacks</a:t>
          </a:r>
          <a:endParaRPr lang="en-US" sz="3600" b="0" cap="none" spc="0" dirty="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endParaRPr>
        </a:p>
      </dgm:t>
    </dgm:pt>
    <dgm:pt modelId="{1E2AFBE0-BECF-4595-ADAE-F9E8AA970F87}" type="parTrans" cxnId="{47F51473-ACA5-4A12-9E41-ADEA1C207216}">
      <dgm:prSet/>
      <dgm:spPr/>
      <dgm:t>
        <a:bodyPr/>
        <a:lstStyle/>
        <a:p>
          <a:endParaRPr lang="en-US"/>
        </a:p>
      </dgm:t>
    </dgm:pt>
    <dgm:pt modelId="{181A733B-216D-4509-A9DA-0A1A39222A2E}" type="sibTrans" cxnId="{47F51473-ACA5-4A12-9E41-ADEA1C207216}">
      <dgm:prSet/>
      <dgm:spPr/>
      <dgm:t>
        <a:bodyPr/>
        <a:lstStyle/>
        <a:p>
          <a:endParaRPr lang="en-US"/>
        </a:p>
      </dgm:t>
    </dgm:pt>
    <dgm:pt modelId="{0FCFD328-5267-4C82-83C1-D5C11090F39A}">
      <dgm:prSet phldrT="[Text]" custT="1"/>
      <dgm:spPr/>
      <dgm:t>
        <a:bodyPr tIns="144000" anchor="t"/>
        <a:lstStyle/>
        <a:p>
          <a:pPr>
            <a:lnSpc>
              <a:spcPct val="74000"/>
            </a:lnSpc>
          </a:pPr>
          <a:r>
            <a:rPr lang="en-US" sz="3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rPr>
            <a:t>Polymorphic Malware</a:t>
          </a:r>
          <a:endParaRPr lang="en-US" sz="3600" b="0" cap="none" spc="0" dirty="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endParaRPr>
        </a:p>
      </dgm:t>
    </dgm:pt>
    <dgm:pt modelId="{952E7FF2-DAE2-417D-856C-ACC6276C3FC6}" type="parTrans" cxnId="{53F5FF4A-9D94-4D11-9368-EC774242EB53}">
      <dgm:prSet/>
      <dgm:spPr/>
      <dgm:t>
        <a:bodyPr/>
        <a:lstStyle/>
        <a:p>
          <a:endParaRPr lang="en-US"/>
        </a:p>
      </dgm:t>
    </dgm:pt>
    <dgm:pt modelId="{5E339002-CB43-43D2-A94D-32BC2E5F7B59}" type="sibTrans" cxnId="{53F5FF4A-9D94-4D11-9368-EC774242EB53}">
      <dgm:prSet/>
      <dgm:spPr/>
      <dgm:t>
        <a:bodyPr/>
        <a:lstStyle/>
        <a:p>
          <a:endParaRPr lang="en-US"/>
        </a:p>
      </dgm:t>
    </dgm:pt>
    <dgm:pt modelId="{F02CEEC4-C156-4500-8A6D-A617C0F7556C}">
      <dgm:prSet phldrT="[Text]" custT="1"/>
      <dgm:spPr/>
      <dgm:t>
        <a:bodyPr tIns="0" anchor="ctr" anchorCtr="0"/>
        <a:lstStyle/>
        <a:p>
          <a:pPr>
            <a:lnSpc>
              <a:spcPct val="74000"/>
            </a:lnSpc>
          </a:pPr>
          <a:r>
            <a:rPr lang="en-US" sz="3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rPr>
            <a:t>Exploit Kits</a:t>
          </a:r>
          <a:endParaRPr lang="en-US" sz="3600" b="0" cap="none" spc="0" dirty="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innerShdw blurRad="63500" dist="50800" dir="2700000">
                <a:prstClr val="black">
                  <a:alpha val="50000"/>
                </a:prstClr>
              </a:innerShdw>
            </a:effectLst>
          </a:endParaRPr>
        </a:p>
      </dgm:t>
    </dgm:pt>
    <dgm:pt modelId="{4289DFCE-9AC4-438C-86F1-E9258FB08E28}" type="parTrans" cxnId="{8C1F51AC-832C-4563-B038-7C4460413B3A}">
      <dgm:prSet/>
      <dgm:spPr/>
      <dgm:t>
        <a:bodyPr/>
        <a:lstStyle/>
        <a:p>
          <a:endParaRPr lang="en-US"/>
        </a:p>
      </dgm:t>
    </dgm:pt>
    <dgm:pt modelId="{6B1959D2-BA95-49B8-A7B0-8571BE1569DD}" type="sibTrans" cxnId="{8C1F51AC-832C-4563-B038-7C4460413B3A}">
      <dgm:prSet/>
      <dgm:spPr/>
      <dgm:t>
        <a:bodyPr/>
        <a:lstStyle/>
        <a:p>
          <a:endParaRPr lang="en-US"/>
        </a:p>
      </dgm:t>
    </dgm:pt>
    <dgm:pt modelId="{31D3A212-215F-41E0-9D82-575A30A15855}" type="pres">
      <dgm:prSet presAssocID="{BB8084A9-0893-4B8E-96DE-23ED728EE031}" presName="compositeShape" presStyleCnt="0">
        <dgm:presLayoutVars>
          <dgm:chMax val="7"/>
          <dgm:dir/>
          <dgm:resizeHandles val="exact"/>
        </dgm:presLayoutVars>
      </dgm:prSet>
      <dgm:spPr/>
    </dgm:pt>
    <dgm:pt modelId="{8299ED49-5759-4143-9A66-41565DE380FB}" type="pres">
      <dgm:prSet presAssocID="{038F0ADC-CB6C-4997-81A6-553E3FFD8C00}" presName="circ1" presStyleLbl="vennNode1" presStyleIdx="0" presStyleCnt="4" custScaleX="167549" custScaleY="98757" custLinFactNeighborX="-1972" custLinFactNeighborY="-2545"/>
      <dgm:spPr/>
      <dgm:t>
        <a:bodyPr/>
        <a:lstStyle/>
        <a:p>
          <a:endParaRPr lang="en-US"/>
        </a:p>
      </dgm:t>
    </dgm:pt>
    <dgm:pt modelId="{67570033-D240-4CF7-8008-46FEC59C98B1}" type="pres">
      <dgm:prSet presAssocID="{038F0ADC-CB6C-4997-81A6-553E3FFD8C00}" presName="circ1Tx" presStyleLbl="revTx" presStyleIdx="0" presStyleCnt="0">
        <dgm:presLayoutVars>
          <dgm:chMax val="0"/>
          <dgm:chPref val="0"/>
          <dgm:bulletEnabled val="1"/>
        </dgm:presLayoutVars>
      </dgm:prSet>
      <dgm:spPr/>
      <dgm:t>
        <a:bodyPr/>
        <a:lstStyle/>
        <a:p>
          <a:endParaRPr lang="en-US"/>
        </a:p>
      </dgm:t>
    </dgm:pt>
    <dgm:pt modelId="{D26EAB07-D7BB-4AF6-846F-F5B6B98CBFC5}" type="pres">
      <dgm:prSet presAssocID="{084A201E-EC3D-4C8C-9610-10EC8CA5728B}" presName="circ2" presStyleLbl="vennNode1" presStyleIdx="1" presStyleCnt="4" custScaleX="167549" custScaleY="98757" custLinFactNeighborX="45361" custLinFactNeighborY="-5754"/>
      <dgm:spPr/>
      <dgm:t>
        <a:bodyPr/>
        <a:lstStyle/>
        <a:p>
          <a:endParaRPr lang="en-US"/>
        </a:p>
      </dgm:t>
    </dgm:pt>
    <dgm:pt modelId="{495C167E-DEB5-4F78-AC78-DFB39FEA1826}" type="pres">
      <dgm:prSet presAssocID="{084A201E-EC3D-4C8C-9610-10EC8CA5728B}" presName="circ2Tx" presStyleLbl="revTx" presStyleIdx="0" presStyleCnt="0">
        <dgm:presLayoutVars>
          <dgm:chMax val="0"/>
          <dgm:chPref val="0"/>
          <dgm:bulletEnabled val="1"/>
        </dgm:presLayoutVars>
      </dgm:prSet>
      <dgm:spPr/>
      <dgm:t>
        <a:bodyPr/>
        <a:lstStyle/>
        <a:p>
          <a:endParaRPr lang="en-US"/>
        </a:p>
      </dgm:t>
    </dgm:pt>
    <dgm:pt modelId="{B9D61ED3-E390-43E9-9F19-4131042114F4}" type="pres">
      <dgm:prSet presAssocID="{0FCFD328-5267-4C82-83C1-D5C11090F39A}" presName="circ3" presStyleLbl="vennNode1" presStyleIdx="2" presStyleCnt="4" custScaleX="167549" custScaleY="98757" custLinFactNeighborX="3111" custLinFactNeighborY="2545"/>
      <dgm:spPr/>
      <dgm:t>
        <a:bodyPr/>
        <a:lstStyle/>
        <a:p>
          <a:endParaRPr lang="en-US"/>
        </a:p>
      </dgm:t>
    </dgm:pt>
    <dgm:pt modelId="{DE63AC7B-C6B6-418B-BBBA-8D49B8F6603F}" type="pres">
      <dgm:prSet presAssocID="{0FCFD328-5267-4C82-83C1-D5C11090F39A}" presName="circ3Tx" presStyleLbl="revTx" presStyleIdx="0" presStyleCnt="0">
        <dgm:presLayoutVars>
          <dgm:chMax val="0"/>
          <dgm:chPref val="0"/>
          <dgm:bulletEnabled val="1"/>
        </dgm:presLayoutVars>
      </dgm:prSet>
      <dgm:spPr/>
      <dgm:t>
        <a:bodyPr/>
        <a:lstStyle/>
        <a:p>
          <a:endParaRPr lang="en-US"/>
        </a:p>
      </dgm:t>
    </dgm:pt>
    <dgm:pt modelId="{6FA46C7E-737B-4986-8DFA-A7A7A7BBD2A5}" type="pres">
      <dgm:prSet presAssocID="{F02CEEC4-C156-4500-8A6D-A617C0F7556C}" presName="circ4" presStyleLbl="vennNode1" presStyleIdx="3" presStyleCnt="4" custScaleX="167549" custScaleY="98757" custLinFactNeighborX="-47810" custLinFactNeighborY="-785"/>
      <dgm:spPr/>
      <dgm:t>
        <a:bodyPr/>
        <a:lstStyle/>
        <a:p>
          <a:endParaRPr lang="en-US"/>
        </a:p>
      </dgm:t>
    </dgm:pt>
    <dgm:pt modelId="{72422B9E-72D6-4C22-97E2-F54A72FC03D4}" type="pres">
      <dgm:prSet presAssocID="{F02CEEC4-C156-4500-8A6D-A617C0F7556C}" presName="circ4Tx" presStyleLbl="revTx" presStyleIdx="0" presStyleCnt="0">
        <dgm:presLayoutVars>
          <dgm:chMax val="0"/>
          <dgm:chPref val="0"/>
          <dgm:bulletEnabled val="1"/>
        </dgm:presLayoutVars>
      </dgm:prSet>
      <dgm:spPr/>
      <dgm:t>
        <a:bodyPr/>
        <a:lstStyle/>
        <a:p>
          <a:endParaRPr lang="en-US"/>
        </a:p>
      </dgm:t>
    </dgm:pt>
  </dgm:ptLst>
  <dgm:cxnLst>
    <dgm:cxn modelId="{53F5FF4A-9D94-4D11-9368-EC774242EB53}" srcId="{BB8084A9-0893-4B8E-96DE-23ED728EE031}" destId="{0FCFD328-5267-4C82-83C1-D5C11090F39A}" srcOrd="2" destOrd="0" parTransId="{952E7FF2-DAE2-417D-856C-ACC6276C3FC6}" sibTransId="{5E339002-CB43-43D2-A94D-32BC2E5F7B59}"/>
    <dgm:cxn modelId="{3D208A9A-66F3-45DE-BAFD-28A4792808FC}" type="presOf" srcId="{F02CEEC4-C156-4500-8A6D-A617C0F7556C}" destId="{6FA46C7E-737B-4986-8DFA-A7A7A7BBD2A5}" srcOrd="0" destOrd="0" presId="urn:microsoft.com/office/officeart/2005/8/layout/venn1"/>
    <dgm:cxn modelId="{5EBA1CC6-5F7A-455B-80F2-3CC15D7D8B59}" type="presOf" srcId="{038F0ADC-CB6C-4997-81A6-553E3FFD8C00}" destId="{8299ED49-5759-4143-9A66-41565DE380FB}" srcOrd="0" destOrd="0" presId="urn:microsoft.com/office/officeart/2005/8/layout/venn1"/>
    <dgm:cxn modelId="{0D9242C5-3BF7-46E2-81DB-91803FFB0134}" type="presOf" srcId="{084A201E-EC3D-4C8C-9610-10EC8CA5728B}" destId="{495C167E-DEB5-4F78-AC78-DFB39FEA1826}" srcOrd="1" destOrd="0" presId="urn:microsoft.com/office/officeart/2005/8/layout/venn1"/>
    <dgm:cxn modelId="{8C1F51AC-832C-4563-B038-7C4460413B3A}" srcId="{BB8084A9-0893-4B8E-96DE-23ED728EE031}" destId="{F02CEEC4-C156-4500-8A6D-A617C0F7556C}" srcOrd="3" destOrd="0" parTransId="{4289DFCE-9AC4-438C-86F1-E9258FB08E28}" sibTransId="{6B1959D2-BA95-49B8-A7B0-8571BE1569DD}"/>
    <dgm:cxn modelId="{C2F9D35C-3C85-4C2F-878E-6B26D536BF0A}" type="presOf" srcId="{084A201E-EC3D-4C8C-9610-10EC8CA5728B}" destId="{D26EAB07-D7BB-4AF6-846F-F5B6B98CBFC5}" srcOrd="0" destOrd="0" presId="urn:microsoft.com/office/officeart/2005/8/layout/venn1"/>
    <dgm:cxn modelId="{FCA33AAD-4A85-42FF-BE94-4BBF564E433F}" type="presOf" srcId="{BB8084A9-0893-4B8E-96DE-23ED728EE031}" destId="{31D3A212-215F-41E0-9D82-575A30A15855}" srcOrd="0" destOrd="0" presId="urn:microsoft.com/office/officeart/2005/8/layout/venn1"/>
    <dgm:cxn modelId="{12B0194C-9030-4D5D-AC3E-B376F8347561}" type="presOf" srcId="{038F0ADC-CB6C-4997-81A6-553E3FFD8C00}" destId="{67570033-D240-4CF7-8008-46FEC59C98B1}" srcOrd="1" destOrd="0" presId="urn:microsoft.com/office/officeart/2005/8/layout/venn1"/>
    <dgm:cxn modelId="{EF2B2E65-C7A5-4D2F-9820-C4625A3217FB}" srcId="{BB8084A9-0893-4B8E-96DE-23ED728EE031}" destId="{038F0ADC-CB6C-4997-81A6-553E3FFD8C00}" srcOrd="0" destOrd="0" parTransId="{6F22CCC5-C2FD-4266-A596-271E326B2A33}" sibTransId="{64CBD707-1CA4-4705-B995-C4C22D6455CD}"/>
    <dgm:cxn modelId="{47F51473-ACA5-4A12-9E41-ADEA1C207216}" srcId="{BB8084A9-0893-4B8E-96DE-23ED728EE031}" destId="{084A201E-EC3D-4C8C-9610-10EC8CA5728B}" srcOrd="1" destOrd="0" parTransId="{1E2AFBE0-BECF-4595-ADAE-F9E8AA970F87}" sibTransId="{181A733B-216D-4509-A9DA-0A1A39222A2E}"/>
    <dgm:cxn modelId="{97227237-5174-45CB-92DC-A23D05F86AD3}" type="presOf" srcId="{0FCFD328-5267-4C82-83C1-D5C11090F39A}" destId="{B9D61ED3-E390-43E9-9F19-4131042114F4}" srcOrd="0" destOrd="0" presId="urn:microsoft.com/office/officeart/2005/8/layout/venn1"/>
    <dgm:cxn modelId="{06949E5F-6D16-4636-B32D-082A4EFDF5DA}" type="presOf" srcId="{0FCFD328-5267-4C82-83C1-D5C11090F39A}" destId="{DE63AC7B-C6B6-418B-BBBA-8D49B8F6603F}" srcOrd="1" destOrd="0" presId="urn:microsoft.com/office/officeart/2005/8/layout/venn1"/>
    <dgm:cxn modelId="{35BF61D7-362B-49E9-8E95-C40540543F22}" type="presOf" srcId="{F02CEEC4-C156-4500-8A6D-A617C0F7556C}" destId="{72422B9E-72D6-4C22-97E2-F54A72FC03D4}" srcOrd="1" destOrd="0" presId="urn:microsoft.com/office/officeart/2005/8/layout/venn1"/>
    <dgm:cxn modelId="{A43708D9-C212-4F10-B6A3-F36165EF6F0B}" type="presParOf" srcId="{31D3A212-215F-41E0-9D82-575A30A15855}" destId="{8299ED49-5759-4143-9A66-41565DE380FB}" srcOrd="0" destOrd="0" presId="urn:microsoft.com/office/officeart/2005/8/layout/venn1"/>
    <dgm:cxn modelId="{E824506F-69DF-4006-AE58-58D7A8248E56}" type="presParOf" srcId="{31D3A212-215F-41E0-9D82-575A30A15855}" destId="{67570033-D240-4CF7-8008-46FEC59C98B1}" srcOrd="1" destOrd="0" presId="urn:microsoft.com/office/officeart/2005/8/layout/venn1"/>
    <dgm:cxn modelId="{20210F54-366A-43AC-B416-BFE942D8AA40}" type="presParOf" srcId="{31D3A212-215F-41E0-9D82-575A30A15855}" destId="{D26EAB07-D7BB-4AF6-846F-F5B6B98CBFC5}" srcOrd="2" destOrd="0" presId="urn:microsoft.com/office/officeart/2005/8/layout/venn1"/>
    <dgm:cxn modelId="{968B5901-8479-4F30-8C56-FDCB6FA09FEC}" type="presParOf" srcId="{31D3A212-215F-41E0-9D82-575A30A15855}" destId="{495C167E-DEB5-4F78-AC78-DFB39FEA1826}" srcOrd="3" destOrd="0" presId="urn:microsoft.com/office/officeart/2005/8/layout/venn1"/>
    <dgm:cxn modelId="{B5D267E8-F297-43C6-A552-BB2481046A6C}" type="presParOf" srcId="{31D3A212-215F-41E0-9D82-575A30A15855}" destId="{B9D61ED3-E390-43E9-9F19-4131042114F4}" srcOrd="4" destOrd="0" presId="urn:microsoft.com/office/officeart/2005/8/layout/venn1"/>
    <dgm:cxn modelId="{CAB9DC1A-B4C3-41D4-9877-B436D863175A}" type="presParOf" srcId="{31D3A212-215F-41E0-9D82-575A30A15855}" destId="{DE63AC7B-C6B6-418B-BBBA-8D49B8F6603F}" srcOrd="5" destOrd="0" presId="urn:microsoft.com/office/officeart/2005/8/layout/venn1"/>
    <dgm:cxn modelId="{79A8E605-0EE6-41A6-87BC-5F0E70D28E98}" type="presParOf" srcId="{31D3A212-215F-41E0-9D82-575A30A15855}" destId="{6FA46C7E-737B-4986-8DFA-A7A7A7BBD2A5}" srcOrd="6" destOrd="0" presId="urn:microsoft.com/office/officeart/2005/8/layout/venn1"/>
    <dgm:cxn modelId="{CC4A0C9A-4AD4-4ED1-9F24-9795B77580C2}" type="presParOf" srcId="{31D3A212-215F-41E0-9D82-575A30A15855}" destId="{72422B9E-72D6-4C22-97E2-F54A72FC03D4}"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33D6CE-F8BF-4664-AB45-C964F71B95A9}" type="doc">
      <dgm:prSet loTypeId="urn:microsoft.com/office/officeart/2011/layout/HexagonRadial" loCatId="cycle" qsTypeId="urn:microsoft.com/office/officeart/2005/8/quickstyle/simple5" qsCatId="simple" csTypeId="urn:microsoft.com/office/officeart/2005/8/colors/colorful3" csCatId="colorful" phldr="1"/>
      <dgm:spPr/>
      <dgm:t>
        <a:bodyPr/>
        <a:lstStyle/>
        <a:p>
          <a:endParaRPr lang="en-US"/>
        </a:p>
      </dgm:t>
    </dgm:pt>
    <dgm:pt modelId="{8C9522A7-1919-4671-8336-6B4A06D4DC3E}">
      <dgm:prSet phldrT="[Text]" custT="1"/>
      <dgm:spPr/>
      <dgm:t>
        <a:bodyPr lIns="0" tIns="180000" rIns="0" bIns="576000"/>
        <a:lstStyle/>
        <a:p>
          <a:pPr>
            <a:lnSpc>
              <a:spcPct val="80000"/>
            </a:lnSpc>
          </a:pPr>
          <a:r>
            <a:rPr lang="en-US" sz="2600" b="0" cap="none" spc="0" dirty="0" smtClean="0">
              <a:ln w="18415" cmpd="sng">
                <a:noFill/>
                <a:prstDash val="solid"/>
              </a:ln>
              <a:gradFill flip="none" rotWithShape="1">
                <a:gsLst>
                  <a:gs pos="0">
                    <a:srgbClr val="FFF200"/>
                  </a:gs>
                  <a:gs pos="45000">
                    <a:srgbClr val="FF7A00"/>
                  </a:gs>
                  <a:gs pos="70000">
                    <a:srgbClr val="FF0300"/>
                  </a:gs>
                  <a:gs pos="100000">
                    <a:srgbClr val="4D0808"/>
                  </a:gs>
                </a:gsLst>
                <a:lin ang="2700000" scaled="1"/>
                <a:tileRect/>
              </a:gradFill>
              <a:effectLst>
                <a:outerShdw blurRad="50800" dist="38100" dir="2700000" algn="tl" rotWithShape="0">
                  <a:srgbClr val="FF0000">
                    <a:alpha val="40000"/>
                  </a:srgbClr>
                </a:outerShdw>
              </a:effectLst>
              <a:latin typeface="+mj-lt"/>
            </a:rPr>
            <a:t>Modern Sophisticated Attacks</a:t>
          </a:r>
        </a:p>
      </dgm:t>
    </dgm:pt>
    <dgm:pt modelId="{6FA3CB0A-F829-4C35-9E71-9963C02458BD}" type="parTrans" cxnId="{093A19FA-7419-4EF7-B807-4010F3CBD33A}">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C98DC92-B8B2-4AB8-A884-CC5C6C468E8E}" type="sibTrans" cxnId="{093A19FA-7419-4EF7-B807-4010F3CBD33A}">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A38520F1-8ECF-4196-84BA-07E40AB6672D}">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Heavy DNS </a:t>
          </a:r>
          <a:b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Use &amp; Sophisticated Scans</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A58EAEDB-D564-4887-BE19-7F6ECC518307}" type="parTrans" cxnId="{3F9CDFC7-8394-45A0-86E8-E7D52866041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FE47B7A5-43A8-42F5-BB8F-FA592DBE5EEA}" type="sibTrans" cxnId="{3F9CDFC7-8394-45A0-86E8-E7D52866041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5894A1D-A813-469C-AE60-3F7BCA4B94E2}">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Periodic Polling</a:t>
          </a:r>
          <a:b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b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 Command &amp; Control</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245F5E41-1121-40C4-B1E6-BD6ED45BB582}" type="parTrans" cxnId="{8DE8EBBA-FD00-4EA1-96E7-8C345B79CC9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6F22CF8D-FDF6-48A6-8300-148BF45EFFFD}" type="sibTrans" cxnId="{8DE8EBBA-FD00-4EA1-96E7-8C345B79CC9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7247C124-75E6-461E-A035-2AD1157A6015}">
      <dgm:prSet phldrT="[Text]" custT="1"/>
      <dgm:spPr/>
      <dgm:t>
        <a:bodyPr lIns="0" tIns="180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Unexpected new service or Outlier Client</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434FD42A-C39A-4274-85B2-6C78922FA573}" type="parTrans" cxnId="{BF490F9D-FBAB-422A-A523-290A35364FEE}">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952E6225-A31C-4009-B4A6-0C6E15DFB4D8}" type="sibTrans" cxnId="{BF490F9D-FBAB-422A-A523-290A35364FEE}">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030A0CD3-C74E-4BF4-9CA2-CDC0F4D9A258}">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Outbound Encrypted sessions (eg. SSH)</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F2F12077-A4FE-4C97-986B-CCC9656944AD}" type="parTrans" cxnId="{696ACBB2-1772-4E90-AAF7-32BBB4D234A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A28F99F-79C4-433B-B5ED-0DB899CE6604}" type="sibTrans" cxnId="{696ACBB2-1772-4E90-AAF7-32BBB4D234A0}">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EF59F6C2-5FDB-43CD-812E-0D1C4E12AAFE}">
      <dgm:prSet phldrT="[Text]" custT="1"/>
      <dgm:spPr/>
      <dgm:t>
        <a:bodyPr lIns="0" tIns="36000" rIns="0" bIns="36000"/>
        <a:lstStyle/>
        <a:p>
          <a:pPr>
            <a:lnSpc>
              <a:spcPct val="80000"/>
            </a:lnSpc>
          </a:pPr>
          <a:r>
            <a:rPr lang="en-US" sz="2400" b="0" cap="none" spc="0" dirty="0" smtClean="0">
              <a:ln w="3175" cmpd="sng">
                <a:noFill/>
                <a:prstDash val="solid"/>
              </a:ln>
              <a:solidFill>
                <a:srgbClr val="FFFFFF"/>
              </a:solidFill>
              <a:effectLst>
                <a:outerShdw blurRad="50800" dist="50800" dir="2700000" algn="tl" rotWithShape="0">
                  <a:schemeClr val="tx1">
                    <a:alpha val="40000"/>
                  </a:schemeClr>
                </a:outerShdw>
              </a:effectLst>
              <a:latin typeface="+mj-lt"/>
            </a:rPr>
            <a:t>Peer 2 Peer Network Behavior</a:t>
          </a:r>
          <a:endParaRPr lang="en-US" sz="2400" b="0" cap="none" spc="0" dirty="0">
            <a:ln w="3175" cmpd="sng">
              <a:noFill/>
              <a:prstDash val="solid"/>
            </a:ln>
            <a:solidFill>
              <a:srgbClr val="FFFFFF"/>
            </a:solidFill>
            <a:effectLst>
              <a:outerShdw blurRad="50800" dist="50800" dir="2700000" algn="tl" rotWithShape="0">
                <a:schemeClr val="tx1">
                  <a:alpha val="40000"/>
                </a:schemeClr>
              </a:outerShdw>
            </a:effectLst>
            <a:latin typeface="+mj-lt"/>
          </a:endParaRPr>
        </a:p>
      </dgm:t>
    </dgm:pt>
    <dgm:pt modelId="{408737F0-7AD4-439E-8F37-FAB9CCAE3043}" type="parTrans" cxnId="{C94C6224-38DA-41C8-89B5-12B01A9D14A9}">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C7370A36-F291-46A7-A600-6AA650F0A584}" type="sibTrans" cxnId="{C94C6224-38DA-41C8-89B5-12B01A9D14A9}">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516B2149-6031-435F-AD02-F5F5D67BF49D}">
      <dgm:prSet phldrT="[Text]" custT="1"/>
      <dgm:spPr>
        <a:gradFill flip="none" rotWithShape="1">
          <a:gsLst>
            <a:gs pos="0">
              <a:srgbClr val="FFFF00"/>
            </a:gs>
            <a:gs pos="100000">
              <a:srgbClr val="C4BF00"/>
            </a:gs>
          </a:gsLst>
          <a:lin ang="2700000" scaled="1"/>
          <a:tileRect/>
        </a:gradFill>
      </dgm:spPr>
      <dgm:t>
        <a:bodyPr lIns="0" tIns="36000" rIns="0" bIns="36000"/>
        <a:lstStyle/>
        <a:p>
          <a:pPr>
            <a:lnSpc>
              <a:spcPct val="80000"/>
            </a:lnSpc>
          </a:pPr>
          <a: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t>Unclassified Behavior -   Unexpected</a:t>
          </a:r>
          <a:b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br>
          <a:r>
            <a:rPr lang="en-US" sz="2400" b="0" cap="none" spc="0" dirty="0" smtClean="0">
              <a:ln w="3175" cmpd="sng">
                <a:noFill/>
                <a:prstDash val="solid"/>
              </a:ln>
              <a:solidFill>
                <a:srgbClr val="FF0000"/>
              </a:solidFill>
              <a:effectLst>
                <a:innerShdw blurRad="63500" dist="50800" dir="2700000">
                  <a:prstClr val="black">
                    <a:alpha val="50000"/>
                  </a:prstClr>
                </a:innerShdw>
              </a:effectLst>
              <a:latin typeface="+mj-lt"/>
            </a:rPr>
            <a:t>Anomaly</a:t>
          </a:r>
          <a:endParaRPr lang="en-US" sz="2400" b="0" cap="none" spc="0" dirty="0">
            <a:ln w="3175" cmpd="sng">
              <a:noFill/>
              <a:prstDash val="solid"/>
            </a:ln>
            <a:solidFill>
              <a:srgbClr val="FF0000"/>
            </a:solidFill>
            <a:effectLst>
              <a:innerShdw blurRad="63500" dist="50800" dir="2700000">
                <a:prstClr val="black">
                  <a:alpha val="50000"/>
                </a:prstClr>
              </a:innerShdw>
            </a:effectLst>
            <a:latin typeface="+mj-lt"/>
          </a:endParaRPr>
        </a:p>
      </dgm:t>
    </dgm:pt>
    <dgm:pt modelId="{3A289758-141E-44E2-98AE-161FDF2D0902}" type="parTrans" cxnId="{E7C2544E-C62A-408E-9580-4ABE004980C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3FEEF9CE-735E-4CF1-AB3A-418E2FEC28CF}" type="sibTrans" cxnId="{E7C2544E-C62A-408E-9580-4ABE004980CD}">
      <dgm:prSet/>
      <dgm:spPr/>
      <dgm:t>
        <a:bodyPr/>
        <a:lstStyle/>
        <a:p>
          <a:pPr>
            <a:lnSpc>
              <a:spcPct val="80000"/>
            </a:lnSpc>
          </a:pPr>
          <a:endParaRPr lang="en-US" sz="2400" b="0" cap="none" spc="0">
            <a:ln w="3175" cmpd="sng">
              <a:solidFill>
                <a:srgbClr val="FFFFFF"/>
              </a:solidFill>
              <a:prstDash val="solid"/>
            </a:ln>
            <a:solidFill>
              <a:srgbClr val="FFFFFF"/>
            </a:solidFill>
            <a:effectLst>
              <a:outerShdw blurRad="50800" dist="50800" dir="2700000" algn="tl" rotWithShape="0">
                <a:schemeClr val="tx1">
                  <a:alpha val="40000"/>
                </a:schemeClr>
              </a:outerShdw>
            </a:effectLst>
            <a:latin typeface="+mj-lt"/>
          </a:endParaRPr>
        </a:p>
      </dgm:t>
    </dgm:pt>
    <dgm:pt modelId="{14EA1FA8-3DD9-475B-BC2E-386E7325BCBD}" type="pres">
      <dgm:prSet presAssocID="{7B33D6CE-F8BF-4664-AB45-C964F71B95A9}" presName="Name0" presStyleCnt="0">
        <dgm:presLayoutVars>
          <dgm:chMax val="1"/>
          <dgm:chPref val="1"/>
          <dgm:dir/>
          <dgm:animOne val="branch"/>
          <dgm:animLvl val="lvl"/>
        </dgm:presLayoutVars>
      </dgm:prSet>
      <dgm:spPr/>
      <dgm:t>
        <a:bodyPr/>
        <a:lstStyle/>
        <a:p>
          <a:endParaRPr lang="en-US"/>
        </a:p>
      </dgm:t>
    </dgm:pt>
    <dgm:pt modelId="{627EE4F1-99B5-4813-A1B7-41B8DC91E3F3}" type="pres">
      <dgm:prSet presAssocID="{8C9522A7-1919-4671-8336-6B4A06D4DC3E}" presName="Parent" presStyleLbl="node0" presStyleIdx="0" presStyleCnt="1" custScaleX="139479" custScaleY="91256">
        <dgm:presLayoutVars>
          <dgm:chMax val="6"/>
          <dgm:chPref val="6"/>
        </dgm:presLayoutVars>
      </dgm:prSet>
      <dgm:spPr/>
      <dgm:t>
        <a:bodyPr/>
        <a:lstStyle/>
        <a:p>
          <a:endParaRPr lang="en-US"/>
        </a:p>
      </dgm:t>
    </dgm:pt>
    <dgm:pt modelId="{6013EF44-291C-4200-A6E5-3FE58C4F0B64}" type="pres">
      <dgm:prSet presAssocID="{A38520F1-8ECF-4196-84BA-07E40AB6672D}" presName="Accent1" presStyleCnt="0"/>
      <dgm:spPr/>
    </dgm:pt>
    <dgm:pt modelId="{EAD71ED4-F7EB-4D05-9E1A-CCB1011233B0}" type="pres">
      <dgm:prSet presAssocID="{A38520F1-8ECF-4196-84BA-07E40AB6672D}" presName="Accent" presStyleLbl="bgShp" presStyleIdx="0" presStyleCnt="6"/>
      <dgm:spPr/>
    </dgm:pt>
    <dgm:pt modelId="{4C80EE4B-6B7E-431A-8332-648C28062807}" type="pres">
      <dgm:prSet presAssocID="{A38520F1-8ECF-4196-84BA-07E40AB6672D}" presName="Child1" presStyleLbl="node1" presStyleIdx="0" presStyleCnt="6" custScaleX="155013">
        <dgm:presLayoutVars>
          <dgm:chMax val="0"/>
          <dgm:chPref val="0"/>
          <dgm:bulletEnabled val="1"/>
        </dgm:presLayoutVars>
      </dgm:prSet>
      <dgm:spPr/>
      <dgm:t>
        <a:bodyPr/>
        <a:lstStyle/>
        <a:p>
          <a:endParaRPr lang="en-US"/>
        </a:p>
      </dgm:t>
    </dgm:pt>
    <dgm:pt modelId="{7DB2AA2C-5634-4BEF-9757-E055ECCB7828}" type="pres">
      <dgm:prSet presAssocID="{35894A1D-A813-469C-AE60-3F7BCA4B94E2}" presName="Accent2" presStyleCnt="0"/>
      <dgm:spPr/>
    </dgm:pt>
    <dgm:pt modelId="{7DFD880A-AADF-44E0-B880-A41AEDD5DC69}" type="pres">
      <dgm:prSet presAssocID="{35894A1D-A813-469C-AE60-3F7BCA4B94E2}" presName="Accent" presStyleLbl="bgShp" presStyleIdx="1" presStyleCnt="6" custAng="0" custScaleX="37336" custScaleY="43332" custLinFactNeighborX="-83395" custLinFactNeighborY="78961"/>
      <dgm:spPr>
        <a:prstGeom prst="flowChartExtract">
          <a:avLst/>
        </a:prstGeom>
        <a:solidFill>
          <a:schemeClr val="accent2">
            <a:lumMod val="60000"/>
            <a:lumOff val="40000"/>
            <a:alpha val="50000"/>
          </a:schemeClr>
        </a:solidFill>
      </dgm:spPr>
    </dgm:pt>
    <dgm:pt modelId="{BF666BC6-BEDE-4188-86BC-5F3C6D9EE17F}" type="pres">
      <dgm:prSet presAssocID="{35894A1D-A813-469C-AE60-3F7BCA4B94E2}" presName="Child2" presStyleLbl="node1" presStyleIdx="1" presStyleCnt="6" custScaleX="140313" custLinFactNeighborX="50614" custLinFactNeighborY="-4097">
        <dgm:presLayoutVars>
          <dgm:chMax val="0"/>
          <dgm:chPref val="0"/>
          <dgm:bulletEnabled val="1"/>
        </dgm:presLayoutVars>
      </dgm:prSet>
      <dgm:spPr/>
      <dgm:t>
        <a:bodyPr/>
        <a:lstStyle/>
        <a:p>
          <a:endParaRPr lang="en-US"/>
        </a:p>
      </dgm:t>
    </dgm:pt>
    <dgm:pt modelId="{F29920A6-79C6-49EC-BAF4-B1DC3133E74C}" type="pres">
      <dgm:prSet presAssocID="{7247C124-75E6-461E-A035-2AD1157A6015}" presName="Accent3" presStyleCnt="0"/>
      <dgm:spPr/>
    </dgm:pt>
    <dgm:pt modelId="{6178742C-D1C0-4C6E-896F-1BA3C10EF989}" type="pres">
      <dgm:prSet presAssocID="{7247C124-75E6-461E-A035-2AD1157A6015}" presName="Accent" presStyleLbl="bgShp" presStyleIdx="2" presStyleCnt="6" custAng="3600000" custScaleX="37336" custScaleY="43332" custLinFactNeighborX="-29251" custLinFactNeighborY="-44670"/>
      <dgm:spPr>
        <a:prstGeom prst="flowChartExtract">
          <a:avLst/>
        </a:prstGeom>
        <a:solidFill>
          <a:schemeClr val="accent2">
            <a:lumMod val="60000"/>
            <a:lumOff val="40000"/>
            <a:alpha val="50000"/>
          </a:schemeClr>
        </a:solidFill>
      </dgm:spPr>
    </dgm:pt>
    <dgm:pt modelId="{997915F4-CF21-47A3-B386-DB11B37DEB1C}" type="pres">
      <dgm:prSet presAssocID="{7247C124-75E6-461E-A035-2AD1157A6015}" presName="Child3" presStyleLbl="node1" presStyleIdx="2" presStyleCnt="6" custScaleX="140313" custLinFactNeighborX="49905" custLinFactNeighborY="3277">
        <dgm:presLayoutVars>
          <dgm:chMax val="0"/>
          <dgm:chPref val="0"/>
          <dgm:bulletEnabled val="1"/>
        </dgm:presLayoutVars>
      </dgm:prSet>
      <dgm:spPr/>
      <dgm:t>
        <a:bodyPr/>
        <a:lstStyle/>
        <a:p>
          <a:endParaRPr lang="en-US"/>
        </a:p>
      </dgm:t>
    </dgm:pt>
    <dgm:pt modelId="{9040D022-3D4E-4CE8-B497-778562941B30}" type="pres">
      <dgm:prSet presAssocID="{030A0CD3-C74E-4BF4-9CA2-CDC0F4D9A258}" presName="Accent4" presStyleCnt="0"/>
      <dgm:spPr/>
    </dgm:pt>
    <dgm:pt modelId="{AC2F62D9-D4D2-460A-AB0D-AE368333819B}" type="pres">
      <dgm:prSet presAssocID="{030A0CD3-C74E-4BF4-9CA2-CDC0F4D9A258}" presName="Accent" presStyleLbl="bgShp" presStyleIdx="3" presStyleCnt="6" custScaleX="37336" custScaleY="43332" custLinFactY="-30434" custLinFactNeighborX="41567" custLinFactNeighborY="-100000"/>
      <dgm:spPr>
        <a:prstGeom prst="flowChartExtract">
          <a:avLst/>
        </a:prstGeom>
        <a:solidFill>
          <a:schemeClr val="accent2">
            <a:lumMod val="60000"/>
            <a:lumOff val="40000"/>
            <a:alpha val="50000"/>
          </a:schemeClr>
        </a:solidFill>
      </dgm:spPr>
    </dgm:pt>
    <dgm:pt modelId="{7B77A6F2-0802-4032-9C0C-26B6CFB9A4E6}" type="pres">
      <dgm:prSet presAssocID="{030A0CD3-C74E-4BF4-9CA2-CDC0F4D9A258}" presName="Child4" presStyleLbl="node1" presStyleIdx="3" presStyleCnt="6" custScaleX="140313" custLinFactNeighborX="0" custLinFactNeighborY="-819">
        <dgm:presLayoutVars>
          <dgm:chMax val="0"/>
          <dgm:chPref val="0"/>
          <dgm:bulletEnabled val="1"/>
        </dgm:presLayoutVars>
      </dgm:prSet>
      <dgm:spPr/>
      <dgm:t>
        <a:bodyPr/>
        <a:lstStyle/>
        <a:p>
          <a:endParaRPr lang="en-US"/>
        </a:p>
      </dgm:t>
    </dgm:pt>
    <dgm:pt modelId="{BE676CBE-EB92-4DF5-B156-8B13AE75F257}" type="pres">
      <dgm:prSet presAssocID="{EF59F6C2-5FDB-43CD-812E-0D1C4E12AAFE}" presName="Accent5" presStyleCnt="0"/>
      <dgm:spPr/>
    </dgm:pt>
    <dgm:pt modelId="{656F422E-9B81-428D-A4DB-8CD6453FDB18}" type="pres">
      <dgm:prSet presAssocID="{EF59F6C2-5FDB-43CD-812E-0D1C4E12AAFE}" presName="Accent" presStyleLbl="bgShp" presStyleIdx="4" presStyleCnt="6" custAng="14400000" custScaleX="37336" custScaleY="43332" custLinFactY="-42379" custLinFactNeighborX="-79734" custLinFactNeighborY="-100000"/>
      <dgm:spPr>
        <a:prstGeom prst="flowChartExtract">
          <a:avLst/>
        </a:prstGeom>
        <a:solidFill>
          <a:schemeClr val="accent2">
            <a:lumMod val="60000"/>
            <a:lumOff val="40000"/>
            <a:alpha val="50000"/>
          </a:schemeClr>
        </a:solidFill>
      </dgm:spPr>
      <dgm:t>
        <a:bodyPr/>
        <a:lstStyle/>
        <a:p>
          <a:endParaRPr lang="en-US"/>
        </a:p>
      </dgm:t>
    </dgm:pt>
    <dgm:pt modelId="{91641904-536C-4E17-9F16-E263C3DB2BC4}" type="pres">
      <dgm:prSet presAssocID="{EF59F6C2-5FDB-43CD-812E-0D1C4E12AAFE}" presName="Child5" presStyleLbl="node1" presStyleIdx="4" presStyleCnt="6" custScaleX="140313" custLinFactNeighborX="-51321" custLinFactNeighborY="1638">
        <dgm:presLayoutVars>
          <dgm:chMax val="0"/>
          <dgm:chPref val="0"/>
          <dgm:bulletEnabled val="1"/>
        </dgm:presLayoutVars>
      </dgm:prSet>
      <dgm:spPr/>
      <dgm:t>
        <a:bodyPr/>
        <a:lstStyle/>
        <a:p>
          <a:endParaRPr lang="en-US"/>
        </a:p>
      </dgm:t>
    </dgm:pt>
    <dgm:pt modelId="{9C89A821-565A-4F2E-B4B5-BCB71A4E06E8}" type="pres">
      <dgm:prSet presAssocID="{516B2149-6031-435F-AD02-F5F5D67BF49D}" presName="Accent6" presStyleCnt="0"/>
      <dgm:spPr/>
    </dgm:pt>
    <dgm:pt modelId="{687864ED-B393-4E0B-B4A3-99879DED107E}" type="pres">
      <dgm:prSet presAssocID="{516B2149-6031-435F-AD02-F5F5D67BF49D}" presName="Accent" presStyleLbl="bgShp" presStyleIdx="5" presStyleCnt="6" custAng="18000000" custScaleX="37336" custScaleY="43332" custLinFactNeighborX="35568" custLinFactNeighborY="-89899"/>
      <dgm:spPr>
        <a:prstGeom prst="flowChartExtract">
          <a:avLst/>
        </a:prstGeom>
        <a:solidFill>
          <a:schemeClr val="accent2">
            <a:lumMod val="60000"/>
            <a:lumOff val="40000"/>
            <a:alpha val="50000"/>
          </a:schemeClr>
        </a:solidFill>
      </dgm:spPr>
      <dgm:t>
        <a:bodyPr/>
        <a:lstStyle/>
        <a:p>
          <a:endParaRPr lang="en-US"/>
        </a:p>
      </dgm:t>
    </dgm:pt>
    <dgm:pt modelId="{6E9126A0-19E7-4801-9246-F59A98E2595B}" type="pres">
      <dgm:prSet presAssocID="{516B2149-6031-435F-AD02-F5F5D67BF49D}" presName="Child6" presStyleLbl="node1" presStyleIdx="5" presStyleCnt="6" custScaleX="140313" custLinFactNeighborX="-49421" custLinFactNeighborY="-3760">
        <dgm:presLayoutVars>
          <dgm:chMax val="0"/>
          <dgm:chPref val="0"/>
          <dgm:bulletEnabled val="1"/>
        </dgm:presLayoutVars>
      </dgm:prSet>
      <dgm:spPr/>
      <dgm:t>
        <a:bodyPr/>
        <a:lstStyle/>
        <a:p>
          <a:endParaRPr lang="en-US"/>
        </a:p>
      </dgm:t>
    </dgm:pt>
  </dgm:ptLst>
  <dgm:cxnLst>
    <dgm:cxn modelId="{696ACBB2-1772-4E90-AAF7-32BBB4D234A0}" srcId="{8C9522A7-1919-4671-8336-6B4A06D4DC3E}" destId="{030A0CD3-C74E-4BF4-9CA2-CDC0F4D9A258}" srcOrd="3" destOrd="0" parTransId="{F2F12077-A4FE-4C97-986B-CCC9656944AD}" sibTransId="{3A28F99F-79C4-433B-B5ED-0DB899CE6604}"/>
    <dgm:cxn modelId="{3F9CDFC7-8394-45A0-86E8-E7D52866041D}" srcId="{8C9522A7-1919-4671-8336-6B4A06D4DC3E}" destId="{A38520F1-8ECF-4196-84BA-07E40AB6672D}" srcOrd="0" destOrd="0" parTransId="{A58EAEDB-D564-4887-BE19-7F6ECC518307}" sibTransId="{FE47B7A5-43A8-42F5-BB8F-FA592DBE5EEA}"/>
    <dgm:cxn modelId="{8019E7E9-C6D9-4C55-9E15-80CCAE347380}" type="presOf" srcId="{516B2149-6031-435F-AD02-F5F5D67BF49D}" destId="{6E9126A0-19E7-4801-9246-F59A98E2595B}" srcOrd="0" destOrd="0" presId="urn:microsoft.com/office/officeart/2011/layout/HexagonRadial"/>
    <dgm:cxn modelId="{40708EE4-FCB6-45BA-9A04-229C3D9AEF17}" type="presOf" srcId="{030A0CD3-C74E-4BF4-9CA2-CDC0F4D9A258}" destId="{7B77A6F2-0802-4032-9C0C-26B6CFB9A4E6}" srcOrd="0" destOrd="0" presId="urn:microsoft.com/office/officeart/2011/layout/HexagonRadial"/>
    <dgm:cxn modelId="{B7F63DE0-89C4-43C2-9414-750DA84B1255}" type="presOf" srcId="{35894A1D-A813-469C-AE60-3F7BCA4B94E2}" destId="{BF666BC6-BEDE-4188-86BC-5F3C6D9EE17F}" srcOrd="0" destOrd="0" presId="urn:microsoft.com/office/officeart/2011/layout/HexagonRadial"/>
    <dgm:cxn modelId="{BF490F9D-FBAB-422A-A523-290A35364FEE}" srcId="{8C9522A7-1919-4671-8336-6B4A06D4DC3E}" destId="{7247C124-75E6-461E-A035-2AD1157A6015}" srcOrd="2" destOrd="0" parTransId="{434FD42A-C39A-4274-85B2-6C78922FA573}" sibTransId="{952E6225-A31C-4009-B4A6-0C6E15DFB4D8}"/>
    <dgm:cxn modelId="{785AB8A0-CB28-488D-B6EF-12DBBBF1FAC8}" type="presOf" srcId="{8C9522A7-1919-4671-8336-6B4A06D4DC3E}" destId="{627EE4F1-99B5-4813-A1B7-41B8DC91E3F3}" srcOrd="0" destOrd="0" presId="urn:microsoft.com/office/officeart/2011/layout/HexagonRadial"/>
    <dgm:cxn modelId="{093A19FA-7419-4EF7-B807-4010F3CBD33A}" srcId="{7B33D6CE-F8BF-4664-AB45-C964F71B95A9}" destId="{8C9522A7-1919-4671-8336-6B4A06D4DC3E}" srcOrd="0" destOrd="0" parTransId="{6FA3CB0A-F829-4C35-9E71-9963C02458BD}" sibTransId="{3C98DC92-B8B2-4AB8-A884-CC5C6C468E8E}"/>
    <dgm:cxn modelId="{9918D243-1BF6-4488-8072-A387C7B3E0D5}" type="presOf" srcId="{EF59F6C2-5FDB-43CD-812E-0D1C4E12AAFE}" destId="{91641904-536C-4E17-9F16-E263C3DB2BC4}" srcOrd="0" destOrd="0" presId="urn:microsoft.com/office/officeart/2011/layout/HexagonRadial"/>
    <dgm:cxn modelId="{DCCDA4DF-DD1D-4390-8650-778E1B6E3EA6}" type="presOf" srcId="{7247C124-75E6-461E-A035-2AD1157A6015}" destId="{997915F4-CF21-47A3-B386-DB11B37DEB1C}" srcOrd="0" destOrd="0" presId="urn:microsoft.com/office/officeart/2011/layout/HexagonRadial"/>
    <dgm:cxn modelId="{64C52E31-AFE7-4021-ADFC-4035B6A05EA2}" type="presOf" srcId="{7B33D6CE-F8BF-4664-AB45-C964F71B95A9}" destId="{14EA1FA8-3DD9-475B-BC2E-386E7325BCBD}" srcOrd="0" destOrd="0" presId="urn:microsoft.com/office/officeart/2011/layout/HexagonRadial"/>
    <dgm:cxn modelId="{8DE8EBBA-FD00-4EA1-96E7-8C345B79CC90}" srcId="{8C9522A7-1919-4671-8336-6B4A06D4DC3E}" destId="{35894A1D-A813-469C-AE60-3F7BCA4B94E2}" srcOrd="1" destOrd="0" parTransId="{245F5E41-1121-40C4-B1E6-BD6ED45BB582}" sibTransId="{6F22CF8D-FDF6-48A6-8300-148BF45EFFFD}"/>
    <dgm:cxn modelId="{3CD136D6-AFB2-4C91-AA9C-246DEF26CBEA}" type="presOf" srcId="{A38520F1-8ECF-4196-84BA-07E40AB6672D}" destId="{4C80EE4B-6B7E-431A-8332-648C28062807}" srcOrd="0" destOrd="0" presId="urn:microsoft.com/office/officeart/2011/layout/HexagonRadial"/>
    <dgm:cxn modelId="{C94C6224-38DA-41C8-89B5-12B01A9D14A9}" srcId="{8C9522A7-1919-4671-8336-6B4A06D4DC3E}" destId="{EF59F6C2-5FDB-43CD-812E-0D1C4E12AAFE}" srcOrd="4" destOrd="0" parTransId="{408737F0-7AD4-439E-8F37-FAB9CCAE3043}" sibTransId="{C7370A36-F291-46A7-A600-6AA650F0A584}"/>
    <dgm:cxn modelId="{E7C2544E-C62A-408E-9580-4ABE004980CD}" srcId="{8C9522A7-1919-4671-8336-6B4A06D4DC3E}" destId="{516B2149-6031-435F-AD02-F5F5D67BF49D}" srcOrd="5" destOrd="0" parTransId="{3A289758-141E-44E2-98AE-161FDF2D0902}" sibTransId="{3FEEF9CE-735E-4CF1-AB3A-418E2FEC28CF}"/>
    <dgm:cxn modelId="{03CCBE7E-09A3-4B33-8F2F-F2F08F3003BC}" type="presParOf" srcId="{14EA1FA8-3DD9-475B-BC2E-386E7325BCBD}" destId="{627EE4F1-99B5-4813-A1B7-41B8DC91E3F3}" srcOrd="0" destOrd="0" presId="urn:microsoft.com/office/officeart/2011/layout/HexagonRadial"/>
    <dgm:cxn modelId="{386D9890-A82A-4683-A9B6-CF59BF3052F6}" type="presParOf" srcId="{14EA1FA8-3DD9-475B-BC2E-386E7325BCBD}" destId="{6013EF44-291C-4200-A6E5-3FE58C4F0B64}" srcOrd="1" destOrd="0" presId="urn:microsoft.com/office/officeart/2011/layout/HexagonRadial"/>
    <dgm:cxn modelId="{6FB4475E-9090-4CAA-9D7E-84DA6FA69C3B}" type="presParOf" srcId="{6013EF44-291C-4200-A6E5-3FE58C4F0B64}" destId="{EAD71ED4-F7EB-4D05-9E1A-CCB1011233B0}" srcOrd="0" destOrd="0" presId="urn:microsoft.com/office/officeart/2011/layout/HexagonRadial"/>
    <dgm:cxn modelId="{925CC820-2072-49BC-B3ED-26AC85B99EC1}" type="presParOf" srcId="{14EA1FA8-3DD9-475B-BC2E-386E7325BCBD}" destId="{4C80EE4B-6B7E-431A-8332-648C28062807}" srcOrd="2" destOrd="0" presId="urn:microsoft.com/office/officeart/2011/layout/HexagonRadial"/>
    <dgm:cxn modelId="{47DFF252-FB7A-4C78-9216-69EEACD726EB}" type="presParOf" srcId="{14EA1FA8-3DD9-475B-BC2E-386E7325BCBD}" destId="{7DB2AA2C-5634-4BEF-9757-E055ECCB7828}" srcOrd="3" destOrd="0" presId="urn:microsoft.com/office/officeart/2011/layout/HexagonRadial"/>
    <dgm:cxn modelId="{7569F723-1DC4-4A76-A217-AB498F79ACAF}" type="presParOf" srcId="{7DB2AA2C-5634-4BEF-9757-E055ECCB7828}" destId="{7DFD880A-AADF-44E0-B880-A41AEDD5DC69}" srcOrd="0" destOrd="0" presId="urn:microsoft.com/office/officeart/2011/layout/HexagonRadial"/>
    <dgm:cxn modelId="{CA150562-48F5-4E71-9B56-1A36E3EDFC4D}" type="presParOf" srcId="{14EA1FA8-3DD9-475B-BC2E-386E7325BCBD}" destId="{BF666BC6-BEDE-4188-86BC-5F3C6D9EE17F}" srcOrd="4" destOrd="0" presId="urn:microsoft.com/office/officeart/2011/layout/HexagonRadial"/>
    <dgm:cxn modelId="{B86DBBF1-B59C-4DEF-841C-5FC1F076529C}" type="presParOf" srcId="{14EA1FA8-3DD9-475B-BC2E-386E7325BCBD}" destId="{F29920A6-79C6-49EC-BAF4-B1DC3133E74C}" srcOrd="5" destOrd="0" presId="urn:microsoft.com/office/officeart/2011/layout/HexagonRadial"/>
    <dgm:cxn modelId="{0E65D95B-F587-44D3-A091-09C64726C2B2}" type="presParOf" srcId="{F29920A6-79C6-49EC-BAF4-B1DC3133E74C}" destId="{6178742C-D1C0-4C6E-896F-1BA3C10EF989}" srcOrd="0" destOrd="0" presId="urn:microsoft.com/office/officeart/2011/layout/HexagonRadial"/>
    <dgm:cxn modelId="{B4BFD0B8-FC87-4854-8252-D1943923A6F8}" type="presParOf" srcId="{14EA1FA8-3DD9-475B-BC2E-386E7325BCBD}" destId="{997915F4-CF21-47A3-B386-DB11B37DEB1C}" srcOrd="6" destOrd="0" presId="urn:microsoft.com/office/officeart/2011/layout/HexagonRadial"/>
    <dgm:cxn modelId="{D4B27720-E086-4BD4-A080-38260DA59450}" type="presParOf" srcId="{14EA1FA8-3DD9-475B-BC2E-386E7325BCBD}" destId="{9040D022-3D4E-4CE8-B497-778562941B30}" srcOrd="7" destOrd="0" presId="urn:microsoft.com/office/officeart/2011/layout/HexagonRadial"/>
    <dgm:cxn modelId="{071549C9-1968-410C-A6CA-D59B4BBCEE9F}" type="presParOf" srcId="{9040D022-3D4E-4CE8-B497-778562941B30}" destId="{AC2F62D9-D4D2-460A-AB0D-AE368333819B}" srcOrd="0" destOrd="0" presId="urn:microsoft.com/office/officeart/2011/layout/HexagonRadial"/>
    <dgm:cxn modelId="{3D1F0109-2FBE-4B9B-A94B-9307CB0A563C}" type="presParOf" srcId="{14EA1FA8-3DD9-475B-BC2E-386E7325BCBD}" destId="{7B77A6F2-0802-4032-9C0C-26B6CFB9A4E6}" srcOrd="8" destOrd="0" presId="urn:microsoft.com/office/officeart/2011/layout/HexagonRadial"/>
    <dgm:cxn modelId="{86DE11CA-97F9-4B31-BDF9-7347250540FF}" type="presParOf" srcId="{14EA1FA8-3DD9-475B-BC2E-386E7325BCBD}" destId="{BE676CBE-EB92-4DF5-B156-8B13AE75F257}" srcOrd="9" destOrd="0" presId="urn:microsoft.com/office/officeart/2011/layout/HexagonRadial"/>
    <dgm:cxn modelId="{8B40A566-8372-4C5F-A504-34FEB91EB859}" type="presParOf" srcId="{BE676CBE-EB92-4DF5-B156-8B13AE75F257}" destId="{656F422E-9B81-428D-A4DB-8CD6453FDB18}" srcOrd="0" destOrd="0" presId="urn:microsoft.com/office/officeart/2011/layout/HexagonRadial"/>
    <dgm:cxn modelId="{F51237CE-FBF1-4DA2-891D-22807B25E4B7}" type="presParOf" srcId="{14EA1FA8-3DD9-475B-BC2E-386E7325BCBD}" destId="{91641904-536C-4E17-9F16-E263C3DB2BC4}" srcOrd="10" destOrd="0" presId="urn:microsoft.com/office/officeart/2011/layout/HexagonRadial"/>
    <dgm:cxn modelId="{764DBD06-D966-48F6-8F66-27E7CFA70573}" type="presParOf" srcId="{14EA1FA8-3DD9-475B-BC2E-386E7325BCBD}" destId="{9C89A821-565A-4F2E-B4B5-BCB71A4E06E8}" srcOrd="11" destOrd="0" presId="urn:microsoft.com/office/officeart/2011/layout/HexagonRadial"/>
    <dgm:cxn modelId="{8B25AF61-04EA-44C0-A023-5093BF883253}" type="presParOf" srcId="{9C89A821-565A-4F2E-B4B5-BCB71A4E06E8}" destId="{687864ED-B393-4E0B-B4A3-99879DED107E}" srcOrd="0" destOrd="0" presId="urn:microsoft.com/office/officeart/2011/layout/HexagonRadial"/>
    <dgm:cxn modelId="{4864C59C-6BD9-4314-897C-CE88E6D5D607}" type="presParOf" srcId="{14EA1FA8-3DD9-475B-BC2E-386E7325BCBD}" destId="{6E9126A0-19E7-4801-9246-F59A98E2595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D2DAC1-EC52-4748-B60A-2D14CAFC1B8B}" type="doc">
      <dgm:prSet loTypeId="urn:microsoft.com/office/officeart/2009/3/layout/HorizontalOrganizationChart" loCatId="hierarchy" qsTypeId="urn:microsoft.com/office/officeart/2005/8/quickstyle/simple4" qsCatId="simple" csTypeId="urn:microsoft.com/office/officeart/2005/8/colors/colorful3" csCatId="colorful" phldr="1"/>
      <dgm:spPr/>
      <dgm:t>
        <a:bodyPr/>
        <a:lstStyle/>
        <a:p>
          <a:endParaRPr lang="en-US"/>
        </a:p>
      </dgm:t>
    </dgm:pt>
    <dgm:pt modelId="{78868878-9330-401A-A415-A7D4542A8646}">
      <dgm:prSet phldrT="[Text]" custT="1"/>
      <dgm:spPr>
        <a:effectLst>
          <a:innerShdw blurRad="63500" dist="50800" dir="13500000">
            <a:prstClr val="black">
              <a:alpha val="50000"/>
            </a:prstClr>
          </a:innerShdw>
        </a:effectLst>
      </dgm:spPr>
      <dgm:t>
        <a:bodyPr vert="vert270"/>
        <a:lstStyle/>
        <a:p>
          <a:pPr>
            <a:lnSpc>
              <a:spcPct val="90000"/>
            </a:lnSpc>
          </a:pPr>
          <a:r>
            <a:rPr lang="en-US" sz="2000" b="1" cap="none" spc="0" dirty="0" smtClean="0">
              <a:ln w="18415" cmpd="sng">
                <a:noFill/>
                <a:prstDash val="solid"/>
              </a:ln>
              <a:solidFill>
                <a:schemeClr val="accent2">
                  <a:lumMod val="20000"/>
                  <a:lumOff val="80000"/>
                </a:schemeClr>
              </a:solidFill>
              <a:effectLst>
                <a:outerShdw blurRad="63500" dir="3600000" algn="tl" rotWithShape="0">
                  <a:srgbClr val="000000">
                    <a:alpha val="70000"/>
                  </a:srgbClr>
                </a:outerShdw>
              </a:effectLst>
              <a:latin typeface="Arial Unicode MS" pitchFamily="34" charset="-128"/>
              <a:ea typeface="Segoe UI" pitchFamily="34" charset="0"/>
              <a:cs typeface="Arial" pitchFamily="34" charset="0"/>
            </a:rPr>
            <a:t>Network Traffic</a:t>
          </a:r>
          <a:endParaRPr lang="en-US" sz="2000" b="1" cap="none" spc="0" dirty="0">
            <a:ln w="18415" cmpd="sng">
              <a:noFill/>
              <a:prstDash val="solid"/>
            </a:ln>
            <a:solidFill>
              <a:schemeClr val="accent2">
                <a:lumMod val="20000"/>
                <a:lumOff val="80000"/>
              </a:schemeClr>
            </a:solidFill>
            <a:effectLst>
              <a:outerShdw blurRad="63500" dir="3600000" algn="tl" rotWithShape="0">
                <a:srgbClr val="000000">
                  <a:alpha val="70000"/>
                </a:srgbClr>
              </a:outerShdw>
            </a:effectLst>
          </a:endParaRPr>
        </a:p>
      </dgm:t>
    </dgm:pt>
    <dgm:pt modelId="{798F02A0-EF8C-418E-89FA-4D19F288819F}" type="parTrans" cxnId="{12C289F0-5676-43BA-BE8B-0E98F07B7543}">
      <dgm:prSet/>
      <dgm:spPr/>
      <dgm:t>
        <a:bodyPr/>
        <a:lstStyle/>
        <a:p>
          <a:pPr>
            <a:lnSpc>
              <a:spcPct val="90000"/>
            </a:lnSpc>
          </a:pPr>
          <a:endParaRPr lang="en-US" sz="2000" b="0" cap="none" spc="0">
            <a:ln w="18415" cmpd="sng">
              <a:noFill/>
              <a:prstDash val="solid"/>
            </a:ln>
            <a:solidFill>
              <a:srgbClr val="FFFFFF"/>
            </a:solidFill>
            <a:effectLst>
              <a:outerShdw blurRad="63500" dir="3600000" algn="tl" rotWithShape="0">
                <a:srgbClr val="000000">
                  <a:alpha val="70000"/>
                </a:srgbClr>
              </a:outerShdw>
            </a:effectLst>
          </a:endParaRPr>
        </a:p>
      </dgm:t>
    </dgm:pt>
    <dgm:pt modelId="{D8EEB261-0A56-4A36-8EF7-BFF8A8B007FD}" type="sibTrans" cxnId="{12C289F0-5676-43BA-BE8B-0E98F07B7543}">
      <dgm:prSet/>
      <dgm:spPr/>
      <dgm:t>
        <a:bodyPr/>
        <a:lstStyle/>
        <a:p>
          <a:pPr>
            <a:lnSpc>
              <a:spcPct val="90000"/>
            </a:lnSpc>
          </a:pPr>
          <a:endParaRPr lang="en-US" sz="2000" b="0" cap="none" spc="0">
            <a:ln w="18415" cmpd="sng">
              <a:noFill/>
              <a:prstDash val="solid"/>
            </a:ln>
            <a:solidFill>
              <a:srgbClr val="FFFFFF"/>
            </a:solidFill>
            <a:effectLst>
              <a:outerShdw blurRad="63500" dir="3600000" algn="tl" rotWithShape="0">
                <a:srgbClr val="000000">
                  <a:alpha val="70000"/>
                </a:srgbClr>
              </a:outerShdw>
            </a:effectLst>
          </a:endParaRPr>
        </a:p>
      </dgm:t>
    </dgm:pt>
    <dgm:pt modelId="{30189D76-272A-45C1-B0A9-EBB0644E0151}">
      <dgm:prSet phldrT="[Text]" custT="1"/>
      <dgm:spPr>
        <a:gradFill flip="none" rotWithShape="1">
          <a:gsLst>
            <a:gs pos="0">
              <a:schemeClr val="accent5">
                <a:lumMod val="20000"/>
                <a:lumOff val="80000"/>
              </a:schemeClr>
            </a:gs>
            <a:gs pos="100000">
              <a:schemeClr val="accent5">
                <a:lumMod val="60000"/>
                <a:lumOff val="40000"/>
              </a:schemeClr>
            </a:gs>
          </a:gsLst>
          <a:lin ang="2700000" scaled="1"/>
          <a:tileRect/>
        </a:gradFill>
        <a:effectLst>
          <a:innerShdw blurRad="63500" dist="50800" dir="13500000">
            <a:prstClr val="black">
              <a:alpha val="50000"/>
            </a:prstClr>
          </a:innerShdw>
        </a:effectLst>
      </dgm:spPr>
      <dgm:t>
        <a:bodyPr bIns="72000" anchor="b"/>
        <a:lstStyle/>
        <a:p>
          <a:pPr>
            <a:lnSpc>
              <a:spcPct val="30000"/>
            </a:lnSpc>
          </a:pPr>
          <a:r>
            <a:rPr lang="en-US" sz="2000" b="0" cap="none" spc="0" dirty="0" smtClean="0">
              <a:ln w="18415" cmpd="sng">
                <a:noFill/>
                <a:prstDash val="solid"/>
              </a:ln>
              <a:solidFill>
                <a:schemeClr val="tx1"/>
              </a:solidFill>
              <a:effectLst/>
            </a:rPr>
            <a:t>.</a:t>
          </a:r>
          <a:br>
            <a:rPr lang="en-US" sz="2000" b="0" cap="none" spc="0" dirty="0" smtClean="0">
              <a:ln w="18415" cmpd="sng">
                <a:noFill/>
                <a:prstDash val="solid"/>
              </a:ln>
              <a:solidFill>
                <a:schemeClr val="tx1"/>
              </a:solidFill>
              <a:effectLst/>
            </a:rPr>
          </a:br>
          <a:r>
            <a:rPr lang="en-US" sz="2000" b="0" cap="none" spc="0" dirty="0" smtClean="0">
              <a:ln w="18415" cmpd="sng">
                <a:noFill/>
                <a:prstDash val="solid"/>
              </a:ln>
              <a:solidFill>
                <a:schemeClr val="tx1"/>
              </a:solidFill>
              <a:effectLst/>
            </a:rPr>
            <a:t>.</a:t>
          </a:r>
          <a:br>
            <a:rPr lang="en-US" sz="2000" b="0" cap="none" spc="0" dirty="0" smtClean="0">
              <a:ln w="18415" cmpd="sng">
                <a:noFill/>
                <a:prstDash val="solid"/>
              </a:ln>
              <a:solidFill>
                <a:schemeClr val="tx1"/>
              </a:solidFill>
              <a:effectLst/>
            </a:rPr>
          </a:br>
          <a:r>
            <a:rPr lang="en-US" sz="2000" b="0" cap="none" spc="0" dirty="0" smtClean="0">
              <a:ln w="18415" cmpd="sng">
                <a:noFill/>
                <a:prstDash val="solid"/>
              </a:ln>
              <a:solidFill>
                <a:schemeClr val="tx1"/>
              </a:solidFill>
              <a:effectLst/>
            </a:rPr>
            <a:t>.</a:t>
          </a:r>
          <a:endParaRPr lang="en-US" sz="2000" b="0" cap="none" spc="0" dirty="0">
            <a:ln w="18415" cmpd="sng">
              <a:noFill/>
              <a:prstDash val="solid"/>
            </a:ln>
            <a:solidFill>
              <a:schemeClr val="tx1"/>
            </a:solidFill>
            <a:effectLst/>
          </a:endParaRPr>
        </a:p>
      </dgm:t>
    </dgm:pt>
    <dgm:pt modelId="{246DB210-7E40-43C5-8B17-ED56D65ECE92}" type="parTrans" cxnId="{90C784D1-8DFD-4D51-A951-04A36215712A}">
      <dgm:prSet/>
      <dgm:spPr>
        <a:ln>
          <a:noFill/>
        </a:ln>
      </dgm:spPr>
      <dgm:t>
        <a:bodyPr/>
        <a:lstStyle/>
        <a:p>
          <a:pPr>
            <a:lnSpc>
              <a:spcPct val="90000"/>
            </a:lnSpc>
          </a:pPr>
          <a:endParaRPr lang="en-US" sz="2000" b="0" cap="none" spc="0">
            <a:ln w="18415" cmpd="sng">
              <a:noFill/>
              <a:prstDash val="solid"/>
            </a:ln>
            <a:solidFill>
              <a:srgbClr val="FFFFFF"/>
            </a:solidFill>
            <a:effectLst>
              <a:outerShdw blurRad="63500" dir="3600000" algn="tl" rotWithShape="0">
                <a:srgbClr val="000000">
                  <a:alpha val="70000"/>
                </a:srgbClr>
              </a:outerShdw>
            </a:effectLst>
          </a:endParaRPr>
        </a:p>
      </dgm:t>
    </dgm:pt>
    <dgm:pt modelId="{B5D4EDAF-1038-47E1-B602-4DDB0DD848FB}" type="sibTrans" cxnId="{90C784D1-8DFD-4D51-A951-04A36215712A}">
      <dgm:prSet/>
      <dgm:spPr/>
      <dgm:t>
        <a:bodyPr/>
        <a:lstStyle/>
        <a:p>
          <a:pPr>
            <a:lnSpc>
              <a:spcPct val="90000"/>
            </a:lnSpc>
          </a:pPr>
          <a:endParaRPr lang="en-US" sz="2000" b="0" cap="none" spc="0">
            <a:ln w="18415" cmpd="sng">
              <a:noFill/>
              <a:prstDash val="solid"/>
            </a:ln>
            <a:solidFill>
              <a:srgbClr val="FFFFFF"/>
            </a:solidFill>
            <a:effectLst>
              <a:outerShdw blurRad="63500" dir="3600000" algn="tl" rotWithShape="0">
                <a:srgbClr val="000000">
                  <a:alpha val="70000"/>
                </a:srgbClr>
              </a:outerShdw>
            </a:effectLst>
          </a:endParaRPr>
        </a:p>
      </dgm:t>
    </dgm:pt>
    <dgm:pt modelId="{C7AB91F3-9CEE-4C57-9165-CCF92F8A1B26}">
      <dgm:prSet phldrT="[Text]" custT="1"/>
      <dgm:spPr>
        <a:effectLst>
          <a:innerShdw blurRad="63500" dist="50800" dir="13500000">
            <a:prstClr val="black">
              <a:alpha val="50000"/>
            </a:prstClr>
          </a:innerShdw>
        </a:effectLst>
      </dgm:spPr>
      <dgm:t>
        <a:bodyPr/>
        <a:lstStyle/>
        <a:p>
          <a:pPr>
            <a:lnSpc>
              <a:spcPct val="90000"/>
            </a:lnSpc>
          </a:pPr>
          <a:endParaRPr lang="en-US" sz="2000" b="0" cap="none" spc="0" dirty="0">
            <a:ln w="18415" cmpd="sng">
              <a:noFill/>
              <a:prstDash val="solid"/>
            </a:ln>
            <a:solidFill>
              <a:srgbClr val="FFFFFF"/>
            </a:solidFill>
            <a:effectLst>
              <a:outerShdw blurRad="63500" dir="3600000" algn="tl" rotWithShape="0">
                <a:srgbClr val="000000">
                  <a:alpha val="70000"/>
                </a:srgbClr>
              </a:outerShdw>
            </a:effectLst>
          </a:endParaRPr>
        </a:p>
      </dgm:t>
    </dgm:pt>
    <dgm:pt modelId="{B02AC829-21F7-4323-90CC-E53DC01EEEFD}" type="parTrans" cxnId="{DD18A625-59A9-4DDF-AD10-6BD08E23F457}">
      <dgm:prSet/>
      <dgm:spPr>
        <a:ln>
          <a:noFill/>
        </a:ln>
      </dgm:spPr>
      <dgm:t>
        <a:bodyPr/>
        <a:lstStyle/>
        <a:p>
          <a:endParaRPr lang="en-US"/>
        </a:p>
      </dgm:t>
    </dgm:pt>
    <dgm:pt modelId="{E9DB17FD-4EED-4CF2-A4E7-02349E28DC51}" type="sibTrans" cxnId="{DD18A625-59A9-4DDF-AD10-6BD08E23F457}">
      <dgm:prSet/>
      <dgm:spPr/>
      <dgm:t>
        <a:bodyPr/>
        <a:lstStyle/>
        <a:p>
          <a:endParaRPr lang="en-US"/>
        </a:p>
      </dgm:t>
    </dgm:pt>
    <dgm:pt modelId="{5785DFF9-9DAC-4EBF-AB97-12410D2BCBE2}">
      <dgm:prSet phldrT="[Text]" custT="1"/>
      <dgm:spPr>
        <a:gradFill flip="none" rotWithShape="1">
          <a:gsLst>
            <a:gs pos="0">
              <a:schemeClr val="accent6">
                <a:lumMod val="60000"/>
                <a:lumOff val="40000"/>
              </a:schemeClr>
            </a:gs>
            <a:gs pos="100000">
              <a:schemeClr val="accent6">
                <a:hueOff val="0"/>
                <a:satOff val="0"/>
                <a:lumOff val="0"/>
                <a:alphaOff val="0"/>
                <a:shade val="94000"/>
                <a:satMod val="135000"/>
              </a:schemeClr>
            </a:gs>
          </a:gsLst>
          <a:lin ang="2700000" scaled="1"/>
          <a:tileRect/>
        </a:gradFill>
        <a:effectLst>
          <a:innerShdw blurRad="63500" dist="50800" dir="13500000">
            <a:prstClr val="black">
              <a:alpha val="50000"/>
            </a:prstClr>
          </a:innerShdw>
        </a:effectLst>
      </dgm:spPr>
      <dgm:t>
        <a:bodyPr vert="vert270" lIns="468000" tIns="360000"/>
        <a:lstStyle/>
        <a:p>
          <a:pPr>
            <a:lnSpc>
              <a:spcPct val="90000"/>
            </a:lnSpc>
          </a:pPr>
          <a:r>
            <a:rPr lang="en-US" sz="2000" b="1" cap="none" spc="0" dirty="0" smtClean="0">
              <a:ln w="18415" cmpd="sng">
                <a:noFill/>
                <a:prstDash val="solid"/>
              </a:ln>
              <a:gradFill flip="none" rotWithShape="1">
                <a:gsLst>
                  <a:gs pos="0">
                    <a:srgbClr val="00FFFF"/>
                  </a:gs>
                  <a:gs pos="12000">
                    <a:srgbClr val="73BED3"/>
                  </a:gs>
                  <a:gs pos="24000">
                    <a:srgbClr val="0070C0"/>
                  </a:gs>
                  <a:gs pos="39000">
                    <a:srgbClr val="8238BA"/>
                  </a:gs>
                </a:gsLst>
                <a:lin ang="0" scaled="1"/>
                <a:tileRect/>
              </a:gradFill>
              <a:effectLst>
                <a:outerShdw blurRad="63500" dir="3600000" algn="tl" rotWithShape="0">
                  <a:srgbClr val="000000">
                    <a:alpha val="70000"/>
                  </a:srgbClr>
                </a:outerShdw>
              </a:effectLst>
            </a:rPr>
            <a:t>Contextual</a:t>
          </a:r>
          <a:r>
            <a:rPr lang="en-US" sz="2000" b="1" cap="none" spc="0" dirty="0" smtClean="0">
              <a:ln w="18415" cmpd="sng">
                <a:noFill/>
                <a:prstDash val="solid"/>
              </a:ln>
              <a:solidFill>
                <a:schemeClr val="accent6">
                  <a:lumMod val="20000"/>
                  <a:lumOff val="80000"/>
                </a:schemeClr>
              </a:solidFill>
              <a:effectLst>
                <a:outerShdw blurRad="63500" dir="3600000" algn="tl" rotWithShape="0">
                  <a:srgbClr val="000000">
                    <a:alpha val="70000"/>
                  </a:srgbClr>
                </a:outerShdw>
              </a:effectLst>
            </a:rPr>
            <a:t>            </a:t>
          </a:r>
          <a:r>
            <a:rPr lang="en-US" sz="2000" b="1" cap="none" spc="0" dirty="0" smtClean="0">
              <a:ln w="18415" cmpd="sng">
                <a:noFill/>
                <a:prstDash val="solid"/>
              </a:ln>
              <a:gradFill flip="none" rotWithShape="1">
                <a:gsLst>
                  <a:gs pos="0">
                    <a:srgbClr val="C00000"/>
                  </a:gs>
                  <a:gs pos="25000">
                    <a:srgbClr val="FF9933"/>
                  </a:gs>
                  <a:gs pos="13000">
                    <a:srgbClr val="FF3300"/>
                  </a:gs>
                  <a:gs pos="35000">
                    <a:srgbClr val="FFC993"/>
                  </a:gs>
                </a:gsLst>
                <a:lin ang="10800000" scaled="1"/>
                <a:tileRect/>
              </a:gradFill>
              <a:effectLst>
                <a:outerShdw blurRad="63500" dir="3600000" algn="tl" rotWithShape="0">
                  <a:srgbClr val="000000">
                    <a:alpha val="70000"/>
                  </a:srgbClr>
                </a:outerShdw>
              </a:effectLst>
            </a:rPr>
            <a:t>Severe</a:t>
          </a:r>
          <a:endParaRPr lang="en-US" sz="2000" b="1" cap="none" spc="0" dirty="0">
            <a:ln w="18415" cmpd="sng">
              <a:noFill/>
              <a:prstDash val="solid"/>
            </a:ln>
            <a:gradFill flip="none" rotWithShape="1">
              <a:gsLst>
                <a:gs pos="0">
                  <a:srgbClr val="C00000"/>
                </a:gs>
                <a:gs pos="25000">
                  <a:srgbClr val="FF9933"/>
                </a:gs>
                <a:gs pos="13000">
                  <a:srgbClr val="FF3300"/>
                </a:gs>
                <a:gs pos="35000">
                  <a:srgbClr val="FFC993"/>
                </a:gs>
              </a:gsLst>
              <a:lin ang="10800000" scaled="1"/>
              <a:tileRect/>
            </a:gradFill>
            <a:effectLst>
              <a:outerShdw blurRad="63500" dir="3600000" algn="tl" rotWithShape="0">
                <a:srgbClr val="000000">
                  <a:alpha val="70000"/>
                </a:srgbClr>
              </a:outerShdw>
            </a:effectLst>
          </a:endParaRPr>
        </a:p>
      </dgm:t>
    </dgm:pt>
    <dgm:pt modelId="{1C04FF7B-848B-49C3-AC1D-02EE0891BB0C}" type="parTrans" cxnId="{F6380D2F-E264-4A39-BF23-E3CBE1A1C748}">
      <dgm:prSet/>
      <dgm:spPr>
        <a:ln>
          <a:noFill/>
        </a:ln>
      </dgm:spPr>
      <dgm:t>
        <a:bodyPr/>
        <a:lstStyle/>
        <a:p>
          <a:endParaRPr lang="en-US"/>
        </a:p>
      </dgm:t>
    </dgm:pt>
    <dgm:pt modelId="{88749029-8EDC-4E55-B1CB-EAE4A1E96AD0}" type="sibTrans" cxnId="{F6380D2F-E264-4A39-BF23-E3CBE1A1C748}">
      <dgm:prSet/>
      <dgm:spPr/>
      <dgm:t>
        <a:bodyPr/>
        <a:lstStyle/>
        <a:p>
          <a:endParaRPr lang="en-US"/>
        </a:p>
      </dgm:t>
    </dgm:pt>
    <dgm:pt modelId="{0FAB15CB-ED04-4F89-AFF2-7B746DB50164}">
      <dgm:prSet custT="1"/>
      <dgm:spPr>
        <a:gradFill flip="none" rotWithShape="0">
          <a:gsLst>
            <a:gs pos="0">
              <a:srgbClr val="DED900"/>
            </a:gs>
            <a:gs pos="100000">
              <a:srgbClr val="FFFF00">
                <a:shade val="100000"/>
                <a:satMod val="115000"/>
              </a:srgbClr>
            </a:gs>
          </a:gsLst>
          <a:lin ang="13500000" scaled="1"/>
          <a:tileRect/>
        </a:gradFill>
        <a:effectLst>
          <a:innerShdw blurRad="63500" dist="50800" dir="13500000">
            <a:prstClr val="black">
              <a:alpha val="50000"/>
            </a:prstClr>
          </a:innerShdw>
        </a:effectLst>
      </dgm:spPr>
      <dgm:t>
        <a:bodyPr tIns="108000"/>
        <a:lstStyle/>
        <a:p>
          <a:pPr>
            <a:lnSpc>
              <a:spcPct val="80000"/>
            </a:lnSpc>
          </a:pPr>
          <a:r>
            <a:rPr lang="en-US" sz="2000" b="1" cap="none" spc="0" dirty="0" smtClean="0">
              <a:ln w="18415" cmpd="sng">
                <a:noFill/>
                <a:prstDash val="solid"/>
              </a:ln>
              <a:solidFill>
                <a:srgbClr val="FF0000"/>
              </a:solidFill>
              <a:effectLst>
                <a:outerShdw blurRad="63500" dir="3600000" algn="tl" rotWithShape="0">
                  <a:srgbClr val="000000">
                    <a:alpha val="70000"/>
                  </a:srgbClr>
                </a:outerShdw>
              </a:effectLst>
            </a:rPr>
            <a:t>Unclassified Behavior</a:t>
          </a:r>
          <a:endParaRPr lang="en-US" sz="2000" b="1" cap="none" spc="0" dirty="0">
            <a:ln w="18415" cmpd="sng">
              <a:noFill/>
              <a:prstDash val="solid"/>
            </a:ln>
            <a:solidFill>
              <a:srgbClr val="FF0000"/>
            </a:solidFill>
            <a:effectLst>
              <a:outerShdw blurRad="63500" dir="3600000" algn="tl" rotWithShape="0">
                <a:srgbClr val="000000">
                  <a:alpha val="70000"/>
                </a:srgbClr>
              </a:outerShdw>
            </a:effectLst>
          </a:endParaRPr>
        </a:p>
      </dgm:t>
    </dgm:pt>
    <dgm:pt modelId="{354C2BC9-FD24-4C3E-B068-7B307C469AD0}" type="parTrans" cxnId="{5E719A6C-B2F3-453D-B695-AEA7AABB5786}">
      <dgm:prSet/>
      <dgm:spPr>
        <a:ln>
          <a:noFill/>
        </a:ln>
      </dgm:spPr>
      <dgm:t>
        <a:bodyPr/>
        <a:lstStyle/>
        <a:p>
          <a:endParaRPr lang="en-US"/>
        </a:p>
      </dgm:t>
    </dgm:pt>
    <dgm:pt modelId="{C67D3C92-FF1A-4BB4-BC36-650479FA3853}" type="sibTrans" cxnId="{5E719A6C-B2F3-453D-B695-AEA7AABB5786}">
      <dgm:prSet/>
      <dgm:spPr/>
      <dgm:t>
        <a:bodyPr/>
        <a:lstStyle/>
        <a:p>
          <a:endParaRPr lang="en-US"/>
        </a:p>
      </dgm:t>
    </dgm:pt>
    <dgm:pt modelId="{B4ED3F35-5C51-4446-8FB7-32019ACA87C2}" type="pres">
      <dgm:prSet presAssocID="{61D2DAC1-EC52-4748-B60A-2D14CAFC1B8B}" presName="hierChild1" presStyleCnt="0">
        <dgm:presLayoutVars>
          <dgm:orgChart val="1"/>
          <dgm:chPref val="1"/>
          <dgm:dir/>
          <dgm:animOne val="branch"/>
          <dgm:animLvl val="lvl"/>
          <dgm:resizeHandles/>
        </dgm:presLayoutVars>
      </dgm:prSet>
      <dgm:spPr/>
      <dgm:t>
        <a:bodyPr/>
        <a:lstStyle/>
        <a:p>
          <a:endParaRPr lang="en-US"/>
        </a:p>
      </dgm:t>
    </dgm:pt>
    <dgm:pt modelId="{EC6C5A90-7F0F-42F1-984C-FE4C97E11080}" type="pres">
      <dgm:prSet presAssocID="{78868878-9330-401A-A415-A7D4542A8646}" presName="hierRoot1" presStyleCnt="0">
        <dgm:presLayoutVars>
          <dgm:hierBranch val="init"/>
        </dgm:presLayoutVars>
      </dgm:prSet>
      <dgm:spPr/>
    </dgm:pt>
    <dgm:pt modelId="{5186983F-5068-4936-B177-1557803F8E6F}" type="pres">
      <dgm:prSet presAssocID="{78868878-9330-401A-A415-A7D4542A8646}" presName="rootComposite1" presStyleCnt="0"/>
      <dgm:spPr/>
    </dgm:pt>
    <dgm:pt modelId="{535F2096-4A95-4F7F-9697-D54150BBC9D7}" type="pres">
      <dgm:prSet presAssocID="{78868878-9330-401A-A415-A7D4542A8646}" presName="rootText1" presStyleLbl="node0" presStyleIdx="0" presStyleCnt="1" custScaleX="45090" custScaleY="1133241" custLinFactNeighborX="-64215">
        <dgm:presLayoutVars>
          <dgm:chPref val="3"/>
        </dgm:presLayoutVars>
      </dgm:prSet>
      <dgm:spPr/>
      <dgm:t>
        <a:bodyPr/>
        <a:lstStyle/>
        <a:p>
          <a:endParaRPr lang="en-US"/>
        </a:p>
      </dgm:t>
    </dgm:pt>
    <dgm:pt modelId="{81827003-5EBE-45D5-8118-EFBEF50DAD12}" type="pres">
      <dgm:prSet presAssocID="{78868878-9330-401A-A415-A7D4542A8646}" presName="rootConnector1" presStyleLbl="node1" presStyleIdx="0" presStyleCnt="0"/>
      <dgm:spPr/>
      <dgm:t>
        <a:bodyPr/>
        <a:lstStyle/>
        <a:p>
          <a:endParaRPr lang="en-US"/>
        </a:p>
      </dgm:t>
    </dgm:pt>
    <dgm:pt modelId="{061D94AE-017A-4D04-ACAA-7503A4745D7C}" type="pres">
      <dgm:prSet presAssocID="{78868878-9330-401A-A415-A7D4542A8646}" presName="hierChild2" presStyleCnt="0"/>
      <dgm:spPr/>
    </dgm:pt>
    <dgm:pt modelId="{A5E08331-FEE6-4B4E-B80F-7C1F2792C87C}" type="pres">
      <dgm:prSet presAssocID="{B02AC829-21F7-4323-90CC-E53DC01EEEFD}" presName="Name64" presStyleLbl="parChTrans1D2" presStyleIdx="0" presStyleCnt="1"/>
      <dgm:spPr/>
      <dgm:t>
        <a:bodyPr/>
        <a:lstStyle/>
        <a:p>
          <a:endParaRPr lang="en-US"/>
        </a:p>
      </dgm:t>
    </dgm:pt>
    <dgm:pt modelId="{A8EE9A3B-9011-497A-88F2-5ADC69F62707}" type="pres">
      <dgm:prSet presAssocID="{C7AB91F3-9CEE-4C57-9165-CCF92F8A1B26}" presName="hierRoot2" presStyleCnt="0">
        <dgm:presLayoutVars>
          <dgm:hierBranch val="init"/>
        </dgm:presLayoutVars>
      </dgm:prSet>
      <dgm:spPr/>
    </dgm:pt>
    <dgm:pt modelId="{3C9BBD60-D32A-40E2-A658-28FEB8E8CC94}" type="pres">
      <dgm:prSet presAssocID="{C7AB91F3-9CEE-4C57-9165-CCF92F8A1B26}" presName="rootComposite" presStyleCnt="0"/>
      <dgm:spPr/>
    </dgm:pt>
    <dgm:pt modelId="{71EA7F1E-F895-45A0-9699-66805CE17E54}" type="pres">
      <dgm:prSet presAssocID="{C7AB91F3-9CEE-4C57-9165-CCF92F8A1B26}" presName="rootText" presStyleLbl="node2" presStyleIdx="0" presStyleCnt="1" custScaleX="326609" custScaleY="1129553" custLinFactNeighborX="-40933" custLinFactNeighborY="-122">
        <dgm:presLayoutVars>
          <dgm:chPref val="3"/>
        </dgm:presLayoutVars>
      </dgm:prSet>
      <dgm:spPr/>
      <dgm:t>
        <a:bodyPr/>
        <a:lstStyle/>
        <a:p>
          <a:endParaRPr lang="en-US"/>
        </a:p>
      </dgm:t>
    </dgm:pt>
    <dgm:pt modelId="{DFB2A606-980A-4FA5-9977-A6664A71EFE5}" type="pres">
      <dgm:prSet presAssocID="{C7AB91F3-9CEE-4C57-9165-CCF92F8A1B26}" presName="rootConnector" presStyleLbl="node2" presStyleIdx="0" presStyleCnt="1"/>
      <dgm:spPr/>
      <dgm:t>
        <a:bodyPr/>
        <a:lstStyle/>
        <a:p>
          <a:endParaRPr lang="en-US"/>
        </a:p>
      </dgm:t>
    </dgm:pt>
    <dgm:pt modelId="{0C41FF1B-0DBC-4594-B013-17C99EA6D538}" type="pres">
      <dgm:prSet presAssocID="{C7AB91F3-9CEE-4C57-9165-CCF92F8A1B26}" presName="hierChild4" presStyleCnt="0"/>
      <dgm:spPr/>
    </dgm:pt>
    <dgm:pt modelId="{D5068FA3-95C1-47CE-8DB2-7646AEC03491}" type="pres">
      <dgm:prSet presAssocID="{354C2BC9-FD24-4C3E-B068-7B307C469AD0}" presName="Name64" presStyleLbl="parChTrans1D3" presStyleIdx="0" presStyleCnt="2"/>
      <dgm:spPr/>
      <dgm:t>
        <a:bodyPr/>
        <a:lstStyle/>
        <a:p>
          <a:endParaRPr lang="en-US"/>
        </a:p>
      </dgm:t>
    </dgm:pt>
    <dgm:pt modelId="{08B457F4-B97E-49FB-9FFF-699E916ACD95}" type="pres">
      <dgm:prSet presAssocID="{0FAB15CB-ED04-4F89-AFF2-7B746DB50164}" presName="hierRoot2" presStyleCnt="0">
        <dgm:presLayoutVars>
          <dgm:hierBranch val="init"/>
        </dgm:presLayoutVars>
      </dgm:prSet>
      <dgm:spPr/>
    </dgm:pt>
    <dgm:pt modelId="{3D668093-7AA3-4071-AF1D-40C6F4A60092}" type="pres">
      <dgm:prSet presAssocID="{0FAB15CB-ED04-4F89-AFF2-7B746DB50164}" presName="rootComposite" presStyleCnt="0"/>
      <dgm:spPr/>
    </dgm:pt>
    <dgm:pt modelId="{7AC3D6B3-FC06-4A68-84F4-B46FC4263337}" type="pres">
      <dgm:prSet presAssocID="{0FAB15CB-ED04-4F89-AFF2-7B746DB50164}" presName="rootText" presStyleLbl="node3" presStyleIdx="0" presStyleCnt="2" custScaleX="174943" custScaleY="230627" custLinFactY="400000" custLinFactNeighborX="-22181" custLinFactNeighborY="491017">
        <dgm:presLayoutVars>
          <dgm:chPref val="3"/>
        </dgm:presLayoutVars>
      </dgm:prSet>
      <dgm:spPr/>
      <dgm:t>
        <a:bodyPr/>
        <a:lstStyle/>
        <a:p>
          <a:endParaRPr lang="en-US"/>
        </a:p>
      </dgm:t>
    </dgm:pt>
    <dgm:pt modelId="{2CAED77B-B32C-4D7A-BB90-3A49363C16FF}" type="pres">
      <dgm:prSet presAssocID="{0FAB15CB-ED04-4F89-AFF2-7B746DB50164}" presName="rootConnector" presStyleLbl="node3" presStyleIdx="0" presStyleCnt="2"/>
      <dgm:spPr/>
      <dgm:t>
        <a:bodyPr/>
        <a:lstStyle/>
        <a:p>
          <a:endParaRPr lang="en-US"/>
        </a:p>
      </dgm:t>
    </dgm:pt>
    <dgm:pt modelId="{D2A04209-4977-4BCC-8E51-AF91E5EE33FB}" type="pres">
      <dgm:prSet presAssocID="{0FAB15CB-ED04-4F89-AFF2-7B746DB50164}" presName="hierChild4" presStyleCnt="0"/>
      <dgm:spPr/>
    </dgm:pt>
    <dgm:pt modelId="{3FFB5231-8C2F-4CA6-BFF4-4266DF245A23}" type="pres">
      <dgm:prSet presAssocID="{0FAB15CB-ED04-4F89-AFF2-7B746DB50164}" presName="hierChild5" presStyleCnt="0"/>
      <dgm:spPr/>
    </dgm:pt>
    <dgm:pt modelId="{ADA0E5B1-0FBC-437D-9B64-E9125BA70496}" type="pres">
      <dgm:prSet presAssocID="{246DB210-7E40-43C5-8B17-ED56D65ECE92}" presName="Name64" presStyleLbl="parChTrans1D3" presStyleIdx="1" presStyleCnt="2"/>
      <dgm:spPr/>
      <dgm:t>
        <a:bodyPr/>
        <a:lstStyle/>
        <a:p>
          <a:endParaRPr lang="en-US"/>
        </a:p>
      </dgm:t>
    </dgm:pt>
    <dgm:pt modelId="{9A20EB0D-CE23-454A-9A6F-632BBA98E594}" type="pres">
      <dgm:prSet presAssocID="{30189D76-272A-45C1-B0A9-EBB0644E0151}" presName="hierRoot2" presStyleCnt="0">
        <dgm:presLayoutVars>
          <dgm:hierBranch val="init"/>
        </dgm:presLayoutVars>
      </dgm:prSet>
      <dgm:spPr/>
    </dgm:pt>
    <dgm:pt modelId="{157EDC12-4BDA-4B72-8808-39CA3A611933}" type="pres">
      <dgm:prSet presAssocID="{30189D76-272A-45C1-B0A9-EBB0644E0151}" presName="rootComposite" presStyleCnt="0"/>
      <dgm:spPr/>
    </dgm:pt>
    <dgm:pt modelId="{40EAFCEA-639A-4F7B-9E37-88AAF06AB948}" type="pres">
      <dgm:prSet presAssocID="{30189D76-272A-45C1-B0A9-EBB0644E0151}" presName="rootText" presStyleLbl="node3" presStyleIdx="1" presStyleCnt="2" custScaleX="174943" custScaleY="852902" custLinFactY="-100000" custLinFactNeighborX="-22782" custLinFactNeighborY="-176654">
        <dgm:presLayoutVars>
          <dgm:chPref val="3"/>
        </dgm:presLayoutVars>
      </dgm:prSet>
      <dgm:spPr/>
      <dgm:t>
        <a:bodyPr/>
        <a:lstStyle/>
        <a:p>
          <a:endParaRPr lang="en-US"/>
        </a:p>
      </dgm:t>
    </dgm:pt>
    <dgm:pt modelId="{26EFD552-6684-48C3-9691-71D0044FE53F}" type="pres">
      <dgm:prSet presAssocID="{30189D76-272A-45C1-B0A9-EBB0644E0151}" presName="rootConnector" presStyleLbl="node3" presStyleIdx="1" presStyleCnt="2"/>
      <dgm:spPr/>
      <dgm:t>
        <a:bodyPr/>
        <a:lstStyle/>
        <a:p>
          <a:endParaRPr lang="en-US"/>
        </a:p>
      </dgm:t>
    </dgm:pt>
    <dgm:pt modelId="{E74D002B-11C5-4C84-8E54-39363D8BD038}" type="pres">
      <dgm:prSet presAssocID="{30189D76-272A-45C1-B0A9-EBB0644E0151}" presName="hierChild4" presStyleCnt="0"/>
      <dgm:spPr/>
    </dgm:pt>
    <dgm:pt modelId="{B23B4759-2DC8-4053-AB75-E59258660F7A}" type="pres">
      <dgm:prSet presAssocID="{1C04FF7B-848B-49C3-AC1D-02EE0891BB0C}" presName="Name64" presStyleLbl="parChTrans1D4" presStyleIdx="0" presStyleCnt="1"/>
      <dgm:spPr/>
      <dgm:t>
        <a:bodyPr/>
        <a:lstStyle/>
        <a:p>
          <a:endParaRPr lang="en-US"/>
        </a:p>
      </dgm:t>
    </dgm:pt>
    <dgm:pt modelId="{ECF243C8-D01C-4A58-8BF0-13FBD4259812}" type="pres">
      <dgm:prSet presAssocID="{5785DFF9-9DAC-4EBF-AB97-12410D2BCBE2}" presName="hierRoot2" presStyleCnt="0">
        <dgm:presLayoutVars>
          <dgm:hierBranch val="init"/>
        </dgm:presLayoutVars>
      </dgm:prSet>
      <dgm:spPr/>
    </dgm:pt>
    <dgm:pt modelId="{D3899ED7-5E44-41AC-BAE6-41BF5BF54666}" type="pres">
      <dgm:prSet presAssocID="{5785DFF9-9DAC-4EBF-AB97-12410D2BCBE2}" presName="rootComposite" presStyleCnt="0"/>
      <dgm:spPr/>
    </dgm:pt>
    <dgm:pt modelId="{F734E131-0AF5-41A6-81EB-84D086221A2B}" type="pres">
      <dgm:prSet presAssocID="{5785DFF9-9DAC-4EBF-AB97-12410D2BCBE2}" presName="rootText" presStyleLbl="node4" presStyleIdx="0" presStyleCnt="1" custScaleX="122820" custScaleY="1111278" custLinFactY="-36660" custLinFactNeighborX="-3639" custLinFactNeighborY="-100000">
        <dgm:presLayoutVars>
          <dgm:chPref val="3"/>
        </dgm:presLayoutVars>
      </dgm:prSet>
      <dgm:spPr/>
      <dgm:t>
        <a:bodyPr/>
        <a:lstStyle/>
        <a:p>
          <a:endParaRPr lang="en-US"/>
        </a:p>
      </dgm:t>
    </dgm:pt>
    <dgm:pt modelId="{349EA033-F1FA-4A24-827E-1BB888C2A707}" type="pres">
      <dgm:prSet presAssocID="{5785DFF9-9DAC-4EBF-AB97-12410D2BCBE2}" presName="rootConnector" presStyleLbl="node4" presStyleIdx="0" presStyleCnt="1"/>
      <dgm:spPr/>
      <dgm:t>
        <a:bodyPr/>
        <a:lstStyle/>
        <a:p>
          <a:endParaRPr lang="en-US"/>
        </a:p>
      </dgm:t>
    </dgm:pt>
    <dgm:pt modelId="{5F3A8807-6A3B-4374-A8E9-E3488A6A1874}" type="pres">
      <dgm:prSet presAssocID="{5785DFF9-9DAC-4EBF-AB97-12410D2BCBE2}" presName="hierChild4" presStyleCnt="0"/>
      <dgm:spPr/>
    </dgm:pt>
    <dgm:pt modelId="{628EF642-5FDC-4667-96AB-BC39F87D3B2F}" type="pres">
      <dgm:prSet presAssocID="{5785DFF9-9DAC-4EBF-AB97-12410D2BCBE2}" presName="hierChild5" presStyleCnt="0"/>
      <dgm:spPr/>
    </dgm:pt>
    <dgm:pt modelId="{DBFB17CF-D17A-4163-96B2-091096BAA33C}" type="pres">
      <dgm:prSet presAssocID="{30189D76-272A-45C1-B0A9-EBB0644E0151}" presName="hierChild5" presStyleCnt="0"/>
      <dgm:spPr/>
    </dgm:pt>
    <dgm:pt modelId="{C29B3DF4-EB62-433E-ABCF-827837705A9C}" type="pres">
      <dgm:prSet presAssocID="{C7AB91F3-9CEE-4C57-9165-CCF92F8A1B26}" presName="hierChild5" presStyleCnt="0"/>
      <dgm:spPr/>
    </dgm:pt>
    <dgm:pt modelId="{4E548A05-0CBE-4CE3-8D1E-7C98FCB433A2}" type="pres">
      <dgm:prSet presAssocID="{78868878-9330-401A-A415-A7D4542A8646}" presName="hierChild3" presStyleCnt="0"/>
      <dgm:spPr/>
    </dgm:pt>
  </dgm:ptLst>
  <dgm:cxnLst>
    <dgm:cxn modelId="{FF0C2773-14D0-4335-9BA5-D48E66CF1F20}" type="presOf" srcId="{1C04FF7B-848B-49C3-AC1D-02EE0891BB0C}" destId="{B23B4759-2DC8-4053-AB75-E59258660F7A}" srcOrd="0" destOrd="0" presId="urn:microsoft.com/office/officeart/2009/3/layout/HorizontalOrganizationChart"/>
    <dgm:cxn modelId="{F2F8F950-74BD-45AC-9B92-4C0345D52055}" type="presOf" srcId="{5785DFF9-9DAC-4EBF-AB97-12410D2BCBE2}" destId="{349EA033-F1FA-4A24-827E-1BB888C2A707}" srcOrd="1" destOrd="0" presId="urn:microsoft.com/office/officeart/2009/3/layout/HorizontalOrganizationChart"/>
    <dgm:cxn modelId="{C325775A-FD42-4F56-91EB-E3877C5D1A36}" type="presOf" srcId="{C7AB91F3-9CEE-4C57-9165-CCF92F8A1B26}" destId="{71EA7F1E-F895-45A0-9699-66805CE17E54}" srcOrd="0" destOrd="0" presId="urn:microsoft.com/office/officeart/2009/3/layout/HorizontalOrganizationChart"/>
    <dgm:cxn modelId="{DB5D82BC-3D32-4587-8D73-40609CCF3AE0}" type="presOf" srcId="{61D2DAC1-EC52-4748-B60A-2D14CAFC1B8B}" destId="{B4ED3F35-5C51-4446-8FB7-32019ACA87C2}" srcOrd="0" destOrd="0" presId="urn:microsoft.com/office/officeart/2009/3/layout/HorizontalOrganizationChart"/>
    <dgm:cxn modelId="{12C289F0-5676-43BA-BE8B-0E98F07B7543}" srcId="{61D2DAC1-EC52-4748-B60A-2D14CAFC1B8B}" destId="{78868878-9330-401A-A415-A7D4542A8646}" srcOrd="0" destOrd="0" parTransId="{798F02A0-EF8C-418E-89FA-4D19F288819F}" sibTransId="{D8EEB261-0A56-4A36-8EF7-BFF8A8B007FD}"/>
    <dgm:cxn modelId="{8C45BE42-17F2-4707-ABCE-85807766EC70}" type="presOf" srcId="{246DB210-7E40-43C5-8B17-ED56D65ECE92}" destId="{ADA0E5B1-0FBC-437D-9B64-E9125BA70496}" srcOrd="0" destOrd="0" presId="urn:microsoft.com/office/officeart/2009/3/layout/HorizontalOrganizationChart"/>
    <dgm:cxn modelId="{63BD19EB-39F8-4B5B-8DF8-B07E5B555FEC}" type="presOf" srcId="{5785DFF9-9DAC-4EBF-AB97-12410D2BCBE2}" destId="{F734E131-0AF5-41A6-81EB-84D086221A2B}" srcOrd="0" destOrd="0" presId="urn:microsoft.com/office/officeart/2009/3/layout/HorizontalOrganizationChart"/>
    <dgm:cxn modelId="{5E719A6C-B2F3-453D-B695-AEA7AABB5786}" srcId="{C7AB91F3-9CEE-4C57-9165-CCF92F8A1B26}" destId="{0FAB15CB-ED04-4F89-AFF2-7B746DB50164}" srcOrd="0" destOrd="0" parTransId="{354C2BC9-FD24-4C3E-B068-7B307C469AD0}" sibTransId="{C67D3C92-FF1A-4BB4-BC36-650479FA3853}"/>
    <dgm:cxn modelId="{74B8A58C-2923-4CC7-A6F5-D2D3A353C380}" type="presOf" srcId="{354C2BC9-FD24-4C3E-B068-7B307C469AD0}" destId="{D5068FA3-95C1-47CE-8DB2-7646AEC03491}" srcOrd="0" destOrd="0" presId="urn:microsoft.com/office/officeart/2009/3/layout/HorizontalOrganizationChart"/>
    <dgm:cxn modelId="{465B8A41-1B36-44D8-A62A-813AAF39073B}" type="presOf" srcId="{78868878-9330-401A-A415-A7D4542A8646}" destId="{81827003-5EBE-45D5-8118-EFBEF50DAD12}" srcOrd="1" destOrd="0" presId="urn:microsoft.com/office/officeart/2009/3/layout/HorizontalOrganizationChart"/>
    <dgm:cxn modelId="{79954882-E998-48FB-81D5-01C0D7C6D3FC}" type="presOf" srcId="{78868878-9330-401A-A415-A7D4542A8646}" destId="{535F2096-4A95-4F7F-9697-D54150BBC9D7}" srcOrd="0" destOrd="0" presId="urn:microsoft.com/office/officeart/2009/3/layout/HorizontalOrganizationChart"/>
    <dgm:cxn modelId="{4FC65A0C-3F2D-4D92-BF4A-E481D4965AC2}" type="presOf" srcId="{30189D76-272A-45C1-B0A9-EBB0644E0151}" destId="{40EAFCEA-639A-4F7B-9E37-88AAF06AB948}" srcOrd="0" destOrd="0" presId="urn:microsoft.com/office/officeart/2009/3/layout/HorizontalOrganizationChart"/>
    <dgm:cxn modelId="{DD18A625-59A9-4DDF-AD10-6BD08E23F457}" srcId="{78868878-9330-401A-A415-A7D4542A8646}" destId="{C7AB91F3-9CEE-4C57-9165-CCF92F8A1B26}" srcOrd="0" destOrd="0" parTransId="{B02AC829-21F7-4323-90CC-E53DC01EEEFD}" sibTransId="{E9DB17FD-4EED-4CF2-A4E7-02349E28DC51}"/>
    <dgm:cxn modelId="{0A98FC64-847D-40F3-917E-C56CB05C360B}" type="presOf" srcId="{C7AB91F3-9CEE-4C57-9165-CCF92F8A1B26}" destId="{DFB2A606-980A-4FA5-9977-A6664A71EFE5}" srcOrd="1" destOrd="0" presId="urn:microsoft.com/office/officeart/2009/3/layout/HorizontalOrganizationChart"/>
    <dgm:cxn modelId="{30C3A70A-8B5F-4890-8DBD-AB9FB592C86E}" type="presOf" srcId="{30189D76-272A-45C1-B0A9-EBB0644E0151}" destId="{26EFD552-6684-48C3-9691-71D0044FE53F}" srcOrd="1" destOrd="0" presId="urn:microsoft.com/office/officeart/2009/3/layout/HorizontalOrganizationChart"/>
    <dgm:cxn modelId="{C983DDE6-CD05-4C23-889E-115A016A1147}" type="presOf" srcId="{0FAB15CB-ED04-4F89-AFF2-7B746DB50164}" destId="{7AC3D6B3-FC06-4A68-84F4-B46FC4263337}" srcOrd="0" destOrd="0" presId="urn:microsoft.com/office/officeart/2009/3/layout/HorizontalOrganizationChart"/>
    <dgm:cxn modelId="{F091A533-6D4B-4A79-A0B8-1BD67BF30082}" type="presOf" srcId="{B02AC829-21F7-4323-90CC-E53DC01EEEFD}" destId="{A5E08331-FEE6-4B4E-B80F-7C1F2792C87C}" srcOrd="0" destOrd="0" presId="urn:microsoft.com/office/officeart/2009/3/layout/HorizontalOrganizationChart"/>
    <dgm:cxn modelId="{F6380D2F-E264-4A39-BF23-E3CBE1A1C748}" srcId="{30189D76-272A-45C1-B0A9-EBB0644E0151}" destId="{5785DFF9-9DAC-4EBF-AB97-12410D2BCBE2}" srcOrd="0" destOrd="0" parTransId="{1C04FF7B-848B-49C3-AC1D-02EE0891BB0C}" sibTransId="{88749029-8EDC-4E55-B1CB-EAE4A1E96AD0}"/>
    <dgm:cxn modelId="{90C784D1-8DFD-4D51-A951-04A36215712A}" srcId="{C7AB91F3-9CEE-4C57-9165-CCF92F8A1B26}" destId="{30189D76-272A-45C1-B0A9-EBB0644E0151}" srcOrd="1" destOrd="0" parTransId="{246DB210-7E40-43C5-8B17-ED56D65ECE92}" sibTransId="{B5D4EDAF-1038-47E1-B602-4DDB0DD848FB}"/>
    <dgm:cxn modelId="{397CE2A1-2611-4E61-98CC-40DAC597E81F}" type="presOf" srcId="{0FAB15CB-ED04-4F89-AFF2-7B746DB50164}" destId="{2CAED77B-B32C-4D7A-BB90-3A49363C16FF}" srcOrd="1" destOrd="0" presId="urn:microsoft.com/office/officeart/2009/3/layout/HorizontalOrganizationChart"/>
    <dgm:cxn modelId="{559D1769-0A48-4DE4-9770-DAF08ACB585F}" type="presParOf" srcId="{B4ED3F35-5C51-4446-8FB7-32019ACA87C2}" destId="{EC6C5A90-7F0F-42F1-984C-FE4C97E11080}" srcOrd="0" destOrd="0" presId="urn:microsoft.com/office/officeart/2009/3/layout/HorizontalOrganizationChart"/>
    <dgm:cxn modelId="{4EF8A090-7DAE-4CD5-B922-C328AEB1CDF4}" type="presParOf" srcId="{EC6C5A90-7F0F-42F1-984C-FE4C97E11080}" destId="{5186983F-5068-4936-B177-1557803F8E6F}" srcOrd="0" destOrd="0" presId="urn:microsoft.com/office/officeart/2009/3/layout/HorizontalOrganizationChart"/>
    <dgm:cxn modelId="{712E82DA-E223-4899-A61B-1458E82B5A23}" type="presParOf" srcId="{5186983F-5068-4936-B177-1557803F8E6F}" destId="{535F2096-4A95-4F7F-9697-D54150BBC9D7}" srcOrd="0" destOrd="0" presId="urn:microsoft.com/office/officeart/2009/3/layout/HorizontalOrganizationChart"/>
    <dgm:cxn modelId="{7841ECDD-8884-4FEF-AD2F-978C0184C77F}" type="presParOf" srcId="{5186983F-5068-4936-B177-1557803F8E6F}" destId="{81827003-5EBE-45D5-8118-EFBEF50DAD12}" srcOrd="1" destOrd="0" presId="urn:microsoft.com/office/officeart/2009/3/layout/HorizontalOrganizationChart"/>
    <dgm:cxn modelId="{810CA3F4-4AC3-4AFA-B25C-99FD6A2362A9}" type="presParOf" srcId="{EC6C5A90-7F0F-42F1-984C-FE4C97E11080}" destId="{061D94AE-017A-4D04-ACAA-7503A4745D7C}" srcOrd="1" destOrd="0" presId="urn:microsoft.com/office/officeart/2009/3/layout/HorizontalOrganizationChart"/>
    <dgm:cxn modelId="{52B735E5-4B1D-49C7-90F2-F1036B937F31}" type="presParOf" srcId="{061D94AE-017A-4D04-ACAA-7503A4745D7C}" destId="{A5E08331-FEE6-4B4E-B80F-7C1F2792C87C}" srcOrd="0" destOrd="0" presId="urn:microsoft.com/office/officeart/2009/3/layout/HorizontalOrganizationChart"/>
    <dgm:cxn modelId="{9DAB7CEB-1EDE-4418-A8E8-945D5605A378}" type="presParOf" srcId="{061D94AE-017A-4D04-ACAA-7503A4745D7C}" destId="{A8EE9A3B-9011-497A-88F2-5ADC69F62707}" srcOrd="1" destOrd="0" presId="urn:microsoft.com/office/officeart/2009/3/layout/HorizontalOrganizationChart"/>
    <dgm:cxn modelId="{849DB153-2750-4091-8A87-B862B575AEFF}" type="presParOf" srcId="{A8EE9A3B-9011-497A-88F2-5ADC69F62707}" destId="{3C9BBD60-D32A-40E2-A658-28FEB8E8CC94}" srcOrd="0" destOrd="0" presId="urn:microsoft.com/office/officeart/2009/3/layout/HorizontalOrganizationChart"/>
    <dgm:cxn modelId="{D91F2DED-01C4-4452-8321-5AB06911DF88}" type="presParOf" srcId="{3C9BBD60-D32A-40E2-A658-28FEB8E8CC94}" destId="{71EA7F1E-F895-45A0-9699-66805CE17E54}" srcOrd="0" destOrd="0" presId="urn:microsoft.com/office/officeart/2009/3/layout/HorizontalOrganizationChart"/>
    <dgm:cxn modelId="{9783A2F8-976E-4929-9586-FA51E55CBFAB}" type="presParOf" srcId="{3C9BBD60-D32A-40E2-A658-28FEB8E8CC94}" destId="{DFB2A606-980A-4FA5-9977-A6664A71EFE5}" srcOrd="1" destOrd="0" presId="urn:microsoft.com/office/officeart/2009/3/layout/HorizontalOrganizationChart"/>
    <dgm:cxn modelId="{DFD815D7-10E8-42DE-A9D5-2E0F7EE4D2B4}" type="presParOf" srcId="{A8EE9A3B-9011-497A-88F2-5ADC69F62707}" destId="{0C41FF1B-0DBC-4594-B013-17C99EA6D538}" srcOrd="1" destOrd="0" presId="urn:microsoft.com/office/officeart/2009/3/layout/HorizontalOrganizationChart"/>
    <dgm:cxn modelId="{F9D084A3-5D2E-47B2-94F9-41426DB84AB2}" type="presParOf" srcId="{0C41FF1B-0DBC-4594-B013-17C99EA6D538}" destId="{D5068FA3-95C1-47CE-8DB2-7646AEC03491}" srcOrd="0" destOrd="0" presId="urn:microsoft.com/office/officeart/2009/3/layout/HorizontalOrganizationChart"/>
    <dgm:cxn modelId="{20EC3F18-E9D8-4804-9124-7284CE006BFB}" type="presParOf" srcId="{0C41FF1B-0DBC-4594-B013-17C99EA6D538}" destId="{08B457F4-B97E-49FB-9FFF-699E916ACD95}" srcOrd="1" destOrd="0" presId="urn:microsoft.com/office/officeart/2009/3/layout/HorizontalOrganizationChart"/>
    <dgm:cxn modelId="{A4546D1C-38E2-4FDF-8B3A-2EFBD0787DB3}" type="presParOf" srcId="{08B457F4-B97E-49FB-9FFF-699E916ACD95}" destId="{3D668093-7AA3-4071-AF1D-40C6F4A60092}" srcOrd="0" destOrd="0" presId="urn:microsoft.com/office/officeart/2009/3/layout/HorizontalOrganizationChart"/>
    <dgm:cxn modelId="{079596B7-93DA-4CEE-8395-B386EBF94AC1}" type="presParOf" srcId="{3D668093-7AA3-4071-AF1D-40C6F4A60092}" destId="{7AC3D6B3-FC06-4A68-84F4-B46FC4263337}" srcOrd="0" destOrd="0" presId="urn:microsoft.com/office/officeart/2009/3/layout/HorizontalOrganizationChart"/>
    <dgm:cxn modelId="{D2533D63-558E-4F57-9145-D2E86143C8EC}" type="presParOf" srcId="{3D668093-7AA3-4071-AF1D-40C6F4A60092}" destId="{2CAED77B-B32C-4D7A-BB90-3A49363C16FF}" srcOrd="1" destOrd="0" presId="urn:microsoft.com/office/officeart/2009/3/layout/HorizontalOrganizationChart"/>
    <dgm:cxn modelId="{DE0CB869-8DC3-4FA8-BC26-AD38A73F75E5}" type="presParOf" srcId="{08B457F4-B97E-49FB-9FFF-699E916ACD95}" destId="{D2A04209-4977-4BCC-8E51-AF91E5EE33FB}" srcOrd="1" destOrd="0" presId="urn:microsoft.com/office/officeart/2009/3/layout/HorizontalOrganizationChart"/>
    <dgm:cxn modelId="{F2024A65-7D0A-4909-B365-3DA689149A4A}" type="presParOf" srcId="{08B457F4-B97E-49FB-9FFF-699E916ACD95}" destId="{3FFB5231-8C2F-4CA6-BFF4-4266DF245A23}" srcOrd="2" destOrd="0" presId="urn:microsoft.com/office/officeart/2009/3/layout/HorizontalOrganizationChart"/>
    <dgm:cxn modelId="{B2F5582B-DC3D-43FC-84E2-4DFCA3020AB9}" type="presParOf" srcId="{0C41FF1B-0DBC-4594-B013-17C99EA6D538}" destId="{ADA0E5B1-0FBC-437D-9B64-E9125BA70496}" srcOrd="2" destOrd="0" presId="urn:microsoft.com/office/officeart/2009/3/layout/HorizontalOrganizationChart"/>
    <dgm:cxn modelId="{86D8EA89-9788-41BA-A782-456EFEBD1521}" type="presParOf" srcId="{0C41FF1B-0DBC-4594-B013-17C99EA6D538}" destId="{9A20EB0D-CE23-454A-9A6F-632BBA98E594}" srcOrd="3" destOrd="0" presId="urn:microsoft.com/office/officeart/2009/3/layout/HorizontalOrganizationChart"/>
    <dgm:cxn modelId="{EF32128F-2B70-4D28-A515-D38393690606}" type="presParOf" srcId="{9A20EB0D-CE23-454A-9A6F-632BBA98E594}" destId="{157EDC12-4BDA-4B72-8808-39CA3A611933}" srcOrd="0" destOrd="0" presId="urn:microsoft.com/office/officeart/2009/3/layout/HorizontalOrganizationChart"/>
    <dgm:cxn modelId="{DBF5A4AD-4192-4E50-8EA9-883BC03ADE05}" type="presParOf" srcId="{157EDC12-4BDA-4B72-8808-39CA3A611933}" destId="{40EAFCEA-639A-4F7B-9E37-88AAF06AB948}" srcOrd="0" destOrd="0" presId="urn:microsoft.com/office/officeart/2009/3/layout/HorizontalOrganizationChart"/>
    <dgm:cxn modelId="{E7A27626-DB85-4EDF-849F-DB667F994C3B}" type="presParOf" srcId="{157EDC12-4BDA-4B72-8808-39CA3A611933}" destId="{26EFD552-6684-48C3-9691-71D0044FE53F}" srcOrd="1" destOrd="0" presId="urn:microsoft.com/office/officeart/2009/3/layout/HorizontalOrganizationChart"/>
    <dgm:cxn modelId="{39FF637C-27D6-43CF-9D7E-CBD1F1E13258}" type="presParOf" srcId="{9A20EB0D-CE23-454A-9A6F-632BBA98E594}" destId="{E74D002B-11C5-4C84-8E54-39363D8BD038}" srcOrd="1" destOrd="0" presId="urn:microsoft.com/office/officeart/2009/3/layout/HorizontalOrganizationChart"/>
    <dgm:cxn modelId="{B33418AB-9C9F-4522-BC53-7B61FA6560A9}" type="presParOf" srcId="{E74D002B-11C5-4C84-8E54-39363D8BD038}" destId="{B23B4759-2DC8-4053-AB75-E59258660F7A}" srcOrd="0" destOrd="0" presId="urn:microsoft.com/office/officeart/2009/3/layout/HorizontalOrganizationChart"/>
    <dgm:cxn modelId="{10A30431-A8DB-4A2C-AF38-4DD0B8C420AF}" type="presParOf" srcId="{E74D002B-11C5-4C84-8E54-39363D8BD038}" destId="{ECF243C8-D01C-4A58-8BF0-13FBD4259812}" srcOrd="1" destOrd="0" presId="urn:microsoft.com/office/officeart/2009/3/layout/HorizontalOrganizationChart"/>
    <dgm:cxn modelId="{F091383B-3BDD-4F44-A1D1-69F9A1B1EA68}" type="presParOf" srcId="{ECF243C8-D01C-4A58-8BF0-13FBD4259812}" destId="{D3899ED7-5E44-41AC-BAE6-41BF5BF54666}" srcOrd="0" destOrd="0" presId="urn:microsoft.com/office/officeart/2009/3/layout/HorizontalOrganizationChart"/>
    <dgm:cxn modelId="{C20A9A19-1A1F-403F-9504-4A28CF65FE4D}" type="presParOf" srcId="{D3899ED7-5E44-41AC-BAE6-41BF5BF54666}" destId="{F734E131-0AF5-41A6-81EB-84D086221A2B}" srcOrd="0" destOrd="0" presId="urn:microsoft.com/office/officeart/2009/3/layout/HorizontalOrganizationChart"/>
    <dgm:cxn modelId="{8F82F45B-EDBC-407B-8B67-A6382786CF18}" type="presParOf" srcId="{D3899ED7-5E44-41AC-BAE6-41BF5BF54666}" destId="{349EA033-F1FA-4A24-827E-1BB888C2A707}" srcOrd="1" destOrd="0" presId="urn:microsoft.com/office/officeart/2009/3/layout/HorizontalOrganizationChart"/>
    <dgm:cxn modelId="{89DA1538-F733-4C82-9F1A-F2E2315BF2E8}" type="presParOf" srcId="{ECF243C8-D01C-4A58-8BF0-13FBD4259812}" destId="{5F3A8807-6A3B-4374-A8E9-E3488A6A1874}" srcOrd="1" destOrd="0" presId="urn:microsoft.com/office/officeart/2009/3/layout/HorizontalOrganizationChart"/>
    <dgm:cxn modelId="{5351E3BD-66C2-448B-9CD8-D5313A47AF27}" type="presParOf" srcId="{ECF243C8-D01C-4A58-8BF0-13FBD4259812}" destId="{628EF642-5FDC-4667-96AB-BC39F87D3B2F}" srcOrd="2" destOrd="0" presId="urn:microsoft.com/office/officeart/2009/3/layout/HorizontalOrganizationChart"/>
    <dgm:cxn modelId="{45E39629-F628-477A-93A7-CA3C958457E0}" type="presParOf" srcId="{9A20EB0D-CE23-454A-9A6F-632BBA98E594}" destId="{DBFB17CF-D17A-4163-96B2-091096BAA33C}" srcOrd="2" destOrd="0" presId="urn:microsoft.com/office/officeart/2009/3/layout/HorizontalOrganizationChart"/>
    <dgm:cxn modelId="{5C6A8B23-CD7B-4D09-BAEF-72E63A6F3B85}" type="presParOf" srcId="{A8EE9A3B-9011-497A-88F2-5ADC69F62707}" destId="{C29B3DF4-EB62-433E-ABCF-827837705A9C}" srcOrd="2" destOrd="0" presId="urn:microsoft.com/office/officeart/2009/3/layout/HorizontalOrganizationChart"/>
    <dgm:cxn modelId="{0AEC19B2-8C69-4863-8896-E057FEB50BE9}" type="presParOf" srcId="{EC6C5A90-7F0F-42F1-984C-FE4C97E11080}" destId="{4E548A05-0CBE-4CE3-8D1E-7C98FCB433A2}" srcOrd="2" destOrd="0" presId="urn:microsoft.com/office/officeart/2009/3/layout/HorizontalOrganizationChar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7FB7F4-49F9-400C-9E06-F89E82B42BD6}" type="doc">
      <dgm:prSet loTypeId="urn:microsoft.com/office/officeart/2009/3/layout/IncreasingArrowsProcess" loCatId="process" qsTypeId="urn:microsoft.com/office/officeart/2005/8/quickstyle/simple5" qsCatId="simple" csTypeId="urn:microsoft.com/office/officeart/2005/8/colors/colorful1" csCatId="colorful" phldr="1"/>
      <dgm:spPr/>
      <dgm:t>
        <a:bodyPr/>
        <a:lstStyle/>
        <a:p>
          <a:endParaRPr lang="en-US"/>
        </a:p>
      </dgm:t>
    </dgm:pt>
    <dgm:pt modelId="{2FE85D3B-30CA-424B-9EDD-C3D501E45F4D}">
      <dgm:prSet phldrT="[Text]" custT="1"/>
      <dgm:spPr/>
      <dgm:t>
        <a:bodyPr tIns="216000"/>
        <a:lstStyle/>
        <a:p>
          <a:pPr>
            <a:lnSpc>
              <a:spcPct val="80000"/>
            </a:lnSpc>
          </a:pP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00:00</a:t>
          </a:r>
          <a:r>
            <a:rPr lang="en-US" sz="1800" dirty="0" smtClean="0">
              <a:latin typeface="+mj-lt"/>
              <a:ea typeface="Segoe UI" pitchFamily="34" charset="0"/>
              <a:cs typeface="Arial" pitchFamily="34" charset="0"/>
            </a:rPr>
            <a:t>  </a:t>
          </a:r>
          <a:r>
            <a:rPr lang="en-US" sz="1800" dirty="0" smtClean="0">
              <a:latin typeface="+mj-lt"/>
            </a:rPr>
            <a:t>(hh:mm) </a:t>
          </a:r>
          <a:r>
            <a:rPr lang="en-US" sz="1800" dirty="0" smtClean="0">
              <a:latin typeface="+mj-lt"/>
              <a:ea typeface="Segoe UI" pitchFamily="34" charset="0"/>
              <a:cs typeface="Arial" pitchFamily="34" charset="0"/>
            </a:rPr>
            <a:t>Start</a:t>
          </a:r>
          <a:endParaRPr lang="en-US" sz="1800" dirty="0">
            <a:latin typeface="+mj-lt"/>
            <a:ea typeface="Segoe UI" pitchFamily="34" charset="0"/>
            <a:cs typeface="Arial" pitchFamily="34" charset="0"/>
          </a:endParaRPr>
        </a:p>
      </dgm:t>
    </dgm:pt>
    <dgm:pt modelId="{B91D7966-3970-4EE0-821A-8211CE8CE3F3}" type="parTrans" cxnId="{1B400763-805A-41D6-B6D0-FF069F52072C}">
      <dgm:prSet/>
      <dgm:spPr/>
      <dgm:t>
        <a:bodyPr/>
        <a:lstStyle/>
        <a:p>
          <a:pPr>
            <a:lnSpc>
              <a:spcPct val="80000"/>
            </a:lnSpc>
          </a:pPr>
          <a:endParaRPr lang="en-US" sz="1800">
            <a:latin typeface="+mj-lt"/>
            <a:ea typeface="Segoe UI" pitchFamily="34" charset="0"/>
            <a:cs typeface="Segoe UI" pitchFamily="34" charset="0"/>
          </a:endParaRPr>
        </a:p>
      </dgm:t>
    </dgm:pt>
    <dgm:pt modelId="{D5CE9386-0239-45C9-A225-5955E76D85A3}" type="sibTrans" cxnId="{1B400763-805A-41D6-B6D0-FF069F52072C}">
      <dgm:prSet/>
      <dgm:spPr/>
      <dgm:t>
        <a:bodyPr/>
        <a:lstStyle/>
        <a:p>
          <a:pPr>
            <a:lnSpc>
              <a:spcPct val="80000"/>
            </a:lnSpc>
          </a:pPr>
          <a:endParaRPr lang="en-US" sz="1800">
            <a:latin typeface="+mj-lt"/>
            <a:ea typeface="Segoe UI" pitchFamily="34" charset="0"/>
            <a:cs typeface="Segoe UI" pitchFamily="34" charset="0"/>
          </a:endParaRPr>
        </a:p>
      </dgm:t>
    </dgm:pt>
    <dgm:pt modelId="{7FC2E92C-4F4D-4B88-B999-D9B5555FF61A}">
      <dgm:prSet phldrT="[Text]" custT="1"/>
      <dgm:spPr/>
      <dgm:t>
        <a:bodyPr tIns="216000"/>
        <a:lstStyle/>
        <a:p>
          <a:pPr>
            <a:lnSpc>
              <a:spcPct val="80000"/>
            </a:lnSpc>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00:05</a:t>
          </a:r>
          <a:r>
            <a:rPr lang="en-US" sz="1800" dirty="0" smtClean="0">
              <a:latin typeface="+mj-lt"/>
              <a:ea typeface="Segoe UI" pitchFamily="34" charset="0"/>
              <a:cs typeface="Arial" pitchFamily="34" charset="0"/>
            </a:rPr>
            <a:t>  Self-Initialization</a:t>
          </a:r>
          <a:endParaRPr lang="en-US" sz="1800" dirty="0">
            <a:latin typeface="+mj-lt"/>
            <a:ea typeface="Segoe UI" pitchFamily="34" charset="0"/>
            <a:cs typeface="Arial" pitchFamily="34" charset="0"/>
          </a:endParaRPr>
        </a:p>
      </dgm:t>
    </dgm:pt>
    <dgm:pt modelId="{157967FF-70F8-4230-BB3A-DBB108A794B8}" type="parTrans" cxnId="{32E59BC1-F593-4746-82E4-91D20C918943}">
      <dgm:prSet/>
      <dgm:spPr/>
      <dgm:t>
        <a:bodyPr/>
        <a:lstStyle/>
        <a:p>
          <a:pPr>
            <a:lnSpc>
              <a:spcPct val="80000"/>
            </a:lnSpc>
          </a:pPr>
          <a:endParaRPr lang="en-US" sz="1800">
            <a:latin typeface="+mj-lt"/>
            <a:ea typeface="Segoe UI" pitchFamily="34" charset="0"/>
            <a:cs typeface="Segoe UI" pitchFamily="34" charset="0"/>
          </a:endParaRPr>
        </a:p>
      </dgm:t>
    </dgm:pt>
    <dgm:pt modelId="{4F587374-F8D5-4E42-B329-0F4ABDC3293C}" type="sibTrans" cxnId="{32E59BC1-F593-4746-82E4-91D20C918943}">
      <dgm:prSet/>
      <dgm:spPr/>
      <dgm:t>
        <a:bodyPr/>
        <a:lstStyle/>
        <a:p>
          <a:pPr>
            <a:lnSpc>
              <a:spcPct val="80000"/>
            </a:lnSpc>
          </a:pPr>
          <a:endParaRPr lang="en-US" sz="1800">
            <a:latin typeface="+mj-lt"/>
            <a:ea typeface="Segoe UI" pitchFamily="34" charset="0"/>
            <a:cs typeface="Segoe UI" pitchFamily="34" charset="0"/>
          </a:endParaRPr>
        </a:p>
      </dgm:t>
    </dgm:pt>
    <dgm:pt modelId="{CCA2635D-0000-42EC-A916-B69C003D3ED3}">
      <dgm:prSet phldrT="[Text]" custT="1"/>
      <dgm:spPr/>
      <dgm:t>
        <a:bodyPr tIns="216000"/>
        <a:lstStyle/>
        <a:p>
          <a:pPr>
            <a:lnSpc>
              <a:spcPct val="80000"/>
            </a:lnSpc>
          </a:pP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00:30</a:t>
          </a:r>
          <a:r>
            <a:rPr lang="en-US" sz="1800" dirty="0" smtClean="0">
              <a:latin typeface="+mj-lt"/>
              <a:ea typeface="Segoe UI" pitchFamily="34" charset="0"/>
              <a:cs typeface="Arial" pitchFamily="34" charset="0"/>
            </a:rPr>
            <a:t>  Self-Configuration</a:t>
          </a:r>
          <a:endParaRPr lang="en-US" sz="1800" dirty="0">
            <a:latin typeface="+mj-lt"/>
            <a:ea typeface="Segoe UI" pitchFamily="34" charset="0"/>
            <a:cs typeface="Arial" pitchFamily="34" charset="0"/>
          </a:endParaRPr>
        </a:p>
      </dgm:t>
    </dgm:pt>
    <dgm:pt modelId="{E6C42254-E571-4D97-9CDC-2CED0810CFA8}" type="parTrans" cxnId="{DA265D75-BE47-4A3D-B3D4-4D92B1553FD5}">
      <dgm:prSet/>
      <dgm:spPr/>
      <dgm:t>
        <a:bodyPr/>
        <a:lstStyle/>
        <a:p>
          <a:pPr>
            <a:lnSpc>
              <a:spcPct val="80000"/>
            </a:lnSpc>
          </a:pPr>
          <a:endParaRPr lang="en-US" sz="1800">
            <a:latin typeface="+mj-lt"/>
            <a:ea typeface="Segoe UI" pitchFamily="34" charset="0"/>
            <a:cs typeface="Segoe UI" pitchFamily="34" charset="0"/>
          </a:endParaRPr>
        </a:p>
      </dgm:t>
    </dgm:pt>
    <dgm:pt modelId="{A4715BA8-1298-4AF0-A20F-BF4FD8864A56}" type="sibTrans" cxnId="{DA265D75-BE47-4A3D-B3D4-4D92B1553FD5}">
      <dgm:prSet/>
      <dgm:spPr/>
      <dgm:t>
        <a:bodyPr/>
        <a:lstStyle/>
        <a:p>
          <a:pPr>
            <a:lnSpc>
              <a:spcPct val="80000"/>
            </a:lnSpc>
          </a:pPr>
          <a:endParaRPr lang="en-US" sz="1800">
            <a:latin typeface="+mj-lt"/>
            <a:ea typeface="Segoe UI" pitchFamily="34" charset="0"/>
            <a:cs typeface="Segoe UI" pitchFamily="34" charset="0"/>
          </a:endParaRPr>
        </a:p>
      </dgm:t>
    </dgm:pt>
    <dgm:pt modelId="{85DB4673-D486-4566-8201-08DAC26FCA77}">
      <dgm:prSet phldrT="[Text]" custT="1"/>
      <dgm:spPr/>
      <dgm:t>
        <a:bodyPr tIns="216000"/>
        <a:lstStyle/>
        <a:p>
          <a:pPr>
            <a:lnSpc>
              <a:spcPct val="80000"/>
            </a:lnSpc>
          </a:pP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01:00</a:t>
          </a:r>
          <a:r>
            <a:rPr lang="en-US" sz="1800" dirty="0" smtClean="0">
              <a:latin typeface="+mj-lt"/>
              <a:ea typeface="Segoe UI" pitchFamily="34" charset="0"/>
              <a:cs typeface="Arial" pitchFamily="34" charset="0"/>
            </a:rPr>
            <a:t>  Self-Optimization</a:t>
          </a:r>
          <a:endParaRPr lang="en-US" sz="1800" dirty="0">
            <a:latin typeface="+mj-lt"/>
            <a:ea typeface="Segoe UI" pitchFamily="34" charset="0"/>
            <a:cs typeface="Arial" pitchFamily="34" charset="0"/>
          </a:endParaRPr>
        </a:p>
      </dgm:t>
    </dgm:pt>
    <dgm:pt modelId="{2579941D-85D6-48DA-A014-016734A803E1}" type="parTrans" cxnId="{F33F9B65-EA18-4BEC-9A3D-7695D2988037}">
      <dgm:prSet/>
      <dgm:spPr/>
      <dgm:t>
        <a:bodyPr/>
        <a:lstStyle/>
        <a:p>
          <a:pPr>
            <a:lnSpc>
              <a:spcPct val="80000"/>
            </a:lnSpc>
          </a:pPr>
          <a:endParaRPr lang="en-US" sz="1800">
            <a:latin typeface="+mj-lt"/>
            <a:ea typeface="Segoe UI" pitchFamily="34" charset="0"/>
            <a:cs typeface="Segoe UI" pitchFamily="34" charset="0"/>
          </a:endParaRPr>
        </a:p>
      </dgm:t>
    </dgm:pt>
    <dgm:pt modelId="{8296092D-55B5-4A42-A7A2-4BE8AC29F730}" type="sibTrans" cxnId="{F33F9B65-EA18-4BEC-9A3D-7695D2988037}">
      <dgm:prSet/>
      <dgm:spPr/>
      <dgm:t>
        <a:bodyPr/>
        <a:lstStyle/>
        <a:p>
          <a:pPr>
            <a:lnSpc>
              <a:spcPct val="80000"/>
            </a:lnSpc>
          </a:pPr>
          <a:endParaRPr lang="en-US" sz="1800">
            <a:latin typeface="+mj-lt"/>
            <a:ea typeface="Segoe UI" pitchFamily="34" charset="0"/>
            <a:cs typeface="Segoe UI" pitchFamily="34" charset="0"/>
          </a:endParaRPr>
        </a:p>
      </dgm:t>
    </dgm:pt>
    <dgm:pt modelId="{33338976-FB4A-4B19-8B8E-FCC7722F8F06}">
      <dgm:prSet phldrT="[Text]" custT="1"/>
      <dgm:spPr>
        <a:solidFill>
          <a:schemeClr val="accent2">
            <a:lumMod val="40000"/>
            <a:lumOff val="60000"/>
          </a:schemeClr>
        </a:solidFill>
      </dgm:spPr>
      <dgm:t>
        <a:bodyPr/>
        <a:lstStyle/>
        <a:p>
          <a:pPr>
            <a:lnSpc>
              <a:spcPct val="74000"/>
            </a:lnSpc>
          </a:pPr>
          <a:r>
            <a:rPr lang="en-US" sz="1800" dirty="0" smtClean="0">
              <a:latin typeface="+mj-lt"/>
              <a:ea typeface="Segoe UI" pitchFamily="34" charset="0"/>
              <a:cs typeface="Arial" pitchFamily="34" charset="0"/>
            </a:rPr>
            <a:t>System connected to network data source </a:t>
          </a:r>
          <a:endParaRPr lang="en-US" sz="1800" dirty="0">
            <a:latin typeface="+mj-lt"/>
            <a:ea typeface="Segoe UI" pitchFamily="34" charset="0"/>
            <a:cs typeface="Arial" pitchFamily="34" charset="0"/>
          </a:endParaRPr>
        </a:p>
      </dgm:t>
    </dgm:pt>
    <dgm:pt modelId="{8190BE6D-7497-46EB-B0E1-1391E6BDAD63}" type="parTrans" cxnId="{2EF3AB5E-F56F-4B12-AE0A-50B4317A5DE3}">
      <dgm:prSet/>
      <dgm:spPr/>
      <dgm:t>
        <a:bodyPr/>
        <a:lstStyle/>
        <a:p>
          <a:pPr>
            <a:lnSpc>
              <a:spcPct val="80000"/>
            </a:lnSpc>
          </a:pPr>
          <a:endParaRPr lang="en-US" sz="1800">
            <a:latin typeface="+mj-lt"/>
            <a:ea typeface="Segoe UI" pitchFamily="34" charset="0"/>
            <a:cs typeface="Segoe UI" pitchFamily="34" charset="0"/>
          </a:endParaRPr>
        </a:p>
      </dgm:t>
    </dgm:pt>
    <dgm:pt modelId="{0DDFA1F5-D9EB-42C3-A24F-DA7241842E83}" type="sibTrans" cxnId="{2EF3AB5E-F56F-4B12-AE0A-50B4317A5DE3}">
      <dgm:prSet/>
      <dgm:spPr/>
      <dgm:t>
        <a:bodyPr/>
        <a:lstStyle/>
        <a:p>
          <a:pPr>
            <a:lnSpc>
              <a:spcPct val="80000"/>
            </a:lnSpc>
          </a:pPr>
          <a:endParaRPr lang="en-US" sz="1800">
            <a:latin typeface="+mj-lt"/>
            <a:ea typeface="Segoe UI" pitchFamily="34" charset="0"/>
            <a:cs typeface="Segoe UI" pitchFamily="34" charset="0"/>
          </a:endParaRPr>
        </a:p>
      </dgm:t>
    </dgm:pt>
    <dgm:pt modelId="{71413B8B-7293-42BC-B576-A914AC68FA6D}">
      <dgm:prSet phldrT="[Text]" custT="1"/>
      <dgm:spPr>
        <a:solidFill>
          <a:schemeClr val="accent3">
            <a:lumMod val="60000"/>
            <a:lumOff val="40000"/>
          </a:schemeClr>
        </a:solidFill>
      </dgm:spPr>
      <dgm:t>
        <a:bodyPr tIns="108000"/>
        <a:lstStyle/>
        <a:p>
          <a:pPr>
            <a:lnSpc>
              <a:spcPct val="80000"/>
            </a:lnSpc>
          </a:pPr>
          <a:r>
            <a:rPr lang="en-US" sz="1800" b="0" cap="none" spc="0" dirty="0" smtClean="0">
              <a:ln w="18415" cmpd="sng">
                <a:solidFill>
                  <a:schemeClr val="accent3">
                    <a:lumMod val="20000"/>
                    <a:lumOff val="80000"/>
                  </a:schemeClr>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t>
          </a:r>
          <a:r>
            <a:rPr lang="en-US" sz="1800" dirty="0" smtClean="0">
              <a:latin typeface="+mj-lt"/>
              <a:ea typeface="Segoe UI" pitchFamily="34" charset="0"/>
              <a:cs typeface="Arial" pitchFamily="34" charset="0"/>
            </a:rPr>
            <a:t> </a:t>
          </a: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00:05</a:t>
          </a:r>
          <a:r>
            <a:rPr lang="en-US" sz="1800" dirty="0" smtClean="0">
              <a:latin typeface="+mj-lt"/>
              <a:ea typeface="Segoe UI" pitchFamily="34" charset="0"/>
              <a:cs typeface="Arial" pitchFamily="34" charset="0"/>
            </a:rPr>
            <a:t> 2 Algorithms</a:t>
          </a:r>
          <a:endParaRPr lang="en-US" sz="1800" dirty="0">
            <a:latin typeface="+mj-lt"/>
            <a:ea typeface="Segoe UI" pitchFamily="34" charset="0"/>
            <a:cs typeface="Arial" pitchFamily="34" charset="0"/>
          </a:endParaRPr>
        </a:p>
      </dgm:t>
    </dgm:pt>
    <dgm:pt modelId="{D096D9A0-C3FF-4D46-86CB-8E55779D5AA9}" type="parTrans" cxnId="{47FD68F6-6347-4F26-A1F4-41EE9124F7D0}">
      <dgm:prSet/>
      <dgm:spPr/>
      <dgm:t>
        <a:bodyPr/>
        <a:lstStyle/>
        <a:p>
          <a:pPr>
            <a:lnSpc>
              <a:spcPct val="80000"/>
            </a:lnSpc>
          </a:pPr>
          <a:endParaRPr lang="en-US" sz="1800">
            <a:latin typeface="+mj-lt"/>
            <a:ea typeface="Segoe UI" pitchFamily="34" charset="0"/>
            <a:cs typeface="Segoe UI" pitchFamily="34" charset="0"/>
          </a:endParaRPr>
        </a:p>
      </dgm:t>
    </dgm:pt>
    <dgm:pt modelId="{056B6B2A-445E-4BA7-8328-E5D8DA50EF6B}" type="sibTrans" cxnId="{47FD68F6-6347-4F26-A1F4-41EE9124F7D0}">
      <dgm:prSet/>
      <dgm:spPr/>
      <dgm:t>
        <a:bodyPr/>
        <a:lstStyle/>
        <a:p>
          <a:pPr>
            <a:lnSpc>
              <a:spcPct val="80000"/>
            </a:lnSpc>
          </a:pPr>
          <a:endParaRPr lang="en-US" sz="1800">
            <a:latin typeface="+mj-lt"/>
            <a:ea typeface="Segoe UI" pitchFamily="34" charset="0"/>
            <a:cs typeface="Segoe UI" pitchFamily="34" charset="0"/>
          </a:endParaRPr>
        </a:p>
      </dgm:t>
    </dgm:pt>
    <dgm:pt modelId="{B41F60E8-A3E1-42BA-91B1-7B92A8D6BE33}">
      <dgm:prSet phldrT="[Text]" custT="1"/>
      <dgm:spPr>
        <a:solidFill>
          <a:schemeClr val="accent3">
            <a:lumMod val="60000"/>
            <a:lumOff val="40000"/>
          </a:schemeClr>
        </a:solidFill>
      </dgm:spPr>
      <dgm:t>
        <a:bodyPr tIns="108000"/>
        <a:lstStyle/>
        <a:p>
          <a:pPr>
            <a:lnSpc>
              <a:spcPct val="80000"/>
            </a:lnSpc>
          </a:pPr>
          <a:r>
            <a:rPr lang="en-US" sz="1800" b="0" cap="none" spc="0" dirty="0" smtClean="0">
              <a:ln w="18415" cmpd="sng">
                <a:solidFill>
                  <a:schemeClr val="accent3">
                    <a:lumMod val="20000"/>
                    <a:lumOff val="80000"/>
                  </a:schemeClr>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t>
          </a:r>
          <a:r>
            <a:rPr lang="en-US" sz="1800" dirty="0" smtClean="0">
              <a:latin typeface="+mj-lt"/>
              <a:ea typeface="Segoe UI" pitchFamily="34" charset="0"/>
              <a:cs typeface="Arial" pitchFamily="34" charset="0"/>
            </a:rPr>
            <a:t> </a:t>
          </a: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01:00</a:t>
          </a:r>
          <a:r>
            <a:rPr lang="en-US" sz="1800" dirty="0" smtClean="0">
              <a:latin typeface="+mj-lt"/>
              <a:ea typeface="Segoe UI" pitchFamily="34" charset="0"/>
              <a:cs typeface="Arial" pitchFamily="34" charset="0"/>
            </a:rPr>
            <a:t> </a:t>
          </a:r>
          <a:br>
            <a:rPr lang="en-US" sz="1800" dirty="0" smtClean="0">
              <a:latin typeface="+mj-lt"/>
              <a:ea typeface="Segoe UI" pitchFamily="34" charset="0"/>
              <a:cs typeface="Arial" pitchFamily="34" charset="0"/>
            </a:rPr>
          </a:br>
          <a:r>
            <a:rPr lang="en-US" sz="1800" dirty="0" smtClean="0">
              <a:latin typeface="+mj-lt"/>
              <a:ea typeface="Segoe UI" pitchFamily="34" charset="0"/>
              <a:cs typeface="Arial" pitchFamily="34" charset="0"/>
            </a:rPr>
            <a:t>  Knowledge</a:t>
          </a:r>
          <a:br>
            <a:rPr lang="en-US" sz="1800" dirty="0" smtClean="0">
              <a:latin typeface="+mj-lt"/>
              <a:ea typeface="Segoe UI" pitchFamily="34" charset="0"/>
              <a:cs typeface="Arial" pitchFamily="34" charset="0"/>
            </a:rPr>
          </a:br>
          <a:r>
            <a:rPr lang="en-US" sz="1800" dirty="0" smtClean="0">
              <a:latin typeface="+mj-lt"/>
              <a:ea typeface="Segoe UI" pitchFamily="34" charset="0"/>
              <a:cs typeface="Arial" pitchFamily="34" charset="0"/>
            </a:rPr>
            <a:t>  Fusion - active</a:t>
          </a:r>
          <a:endParaRPr lang="en-US" sz="1800" dirty="0">
            <a:latin typeface="+mj-lt"/>
            <a:ea typeface="Segoe UI" pitchFamily="34" charset="0"/>
            <a:cs typeface="Arial" pitchFamily="34" charset="0"/>
          </a:endParaRPr>
        </a:p>
      </dgm:t>
    </dgm:pt>
    <dgm:pt modelId="{0627054B-B900-405B-A302-783C0C023DFC}" type="parTrans" cxnId="{11B594B7-3A54-4473-A350-A366E1C91531}">
      <dgm:prSet/>
      <dgm:spPr/>
      <dgm:t>
        <a:bodyPr/>
        <a:lstStyle/>
        <a:p>
          <a:pPr>
            <a:lnSpc>
              <a:spcPct val="80000"/>
            </a:lnSpc>
          </a:pPr>
          <a:endParaRPr lang="en-US">
            <a:latin typeface="+mj-lt"/>
            <a:ea typeface="Segoe UI" pitchFamily="34" charset="0"/>
            <a:cs typeface="Segoe UI" pitchFamily="34" charset="0"/>
          </a:endParaRPr>
        </a:p>
      </dgm:t>
    </dgm:pt>
    <dgm:pt modelId="{A0AF73F8-8136-44C6-9A4B-04140D651408}" type="sibTrans" cxnId="{11B594B7-3A54-4473-A350-A366E1C91531}">
      <dgm:prSet/>
      <dgm:spPr/>
      <dgm:t>
        <a:bodyPr/>
        <a:lstStyle/>
        <a:p>
          <a:pPr>
            <a:lnSpc>
              <a:spcPct val="80000"/>
            </a:lnSpc>
          </a:pPr>
          <a:endParaRPr lang="en-US">
            <a:latin typeface="+mj-lt"/>
            <a:ea typeface="Segoe UI" pitchFamily="34" charset="0"/>
            <a:cs typeface="Segoe UI" pitchFamily="34" charset="0"/>
          </a:endParaRPr>
        </a:p>
      </dgm:t>
    </dgm:pt>
    <dgm:pt modelId="{3E251CE5-F899-412D-BBFA-43872DE984DF}">
      <dgm:prSet phldrT="[Text]" custT="1"/>
      <dgm:spPr>
        <a:solidFill>
          <a:schemeClr val="accent3">
            <a:lumMod val="60000"/>
            <a:lumOff val="40000"/>
          </a:schemeClr>
        </a:solidFill>
      </dgm:spPr>
      <dgm:t>
        <a:bodyPr tIns="108000"/>
        <a:lstStyle/>
        <a:p>
          <a:pPr>
            <a:lnSpc>
              <a:spcPct val="80000"/>
            </a:lnSpc>
          </a:pPr>
          <a:r>
            <a:rPr lang="en-US" sz="1800" dirty="0" smtClean="0">
              <a:latin typeface="+mj-lt"/>
              <a:ea typeface="Segoe UI" pitchFamily="34" charset="0"/>
              <a:cs typeface="Arial" pitchFamily="34" charset="0"/>
            </a:rPr>
            <a:t>    </a:t>
          </a:r>
          <a:r>
            <a:rPr lang="en-US" sz="1800" b="0" cap="none" spc="0" dirty="0" smtClean="0">
              <a:ln w="18415" cmpd="sng">
                <a:solidFill>
                  <a:schemeClr val="accent3">
                    <a:lumMod val="20000"/>
                    <a:lumOff val="80000"/>
                  </a:schemeClr>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t>
          </a:r>
          <a:r>
            <a:rPr lang="en-US" sz="1800" dirty="0" smtClean="0">
              <a:latin typeface="+mj-lt"/>
              <a:ea typeface="Segoe UI" pitchFamily="34" charset="0"/>
              <a:cs typeface="Arial" pitchFamily="34" charset="0"/>
            </a:rPr>
            <a:t> </a:t>
          </a:r>
          <a:r>
            <a:rPr lang="en-US" sz="1800" b="0" cap="none" spc="0" dirty="0" smtClean="0">
              <a:ln w="18415" cmpd="sng">
                <a:solidFill>
                  <a:schemeClr val="bg1"/>
                </a:solidFill>
                <a:prstDash val="solid"/>
              </a:ln>
              <a:solidFill>
                <a:schemeClr val="bg1"/>
              </a:solidFill>
              <a:effectLst>
                <a:outerShdw blurRad="50800" dist="38100" dir="2700000" algn="tl" rotWithShape="0">
                  <a:prstClr val="black">
                    <a:alpha val="40000"/>
                  </a:prstClr>
                </a:outerShdw>
              </a:effectLst>
              <a:latin typeface="+mj-lt"/>
              <a:ea typeface="Segoe UI" pitchFamily="34" charset="0"/>
              <a:cs typeface="Arial" pitchFamily="34" charset="0"/>
            </a:rPr>
            <a:t>00:10</a:t>
          </a:r>
          <a:r>
            <a:rPr lang="en-US" sz="1800" dirty="0" smtClean="0">
              <a:latin typeface="+mj-lt"/>
              <a:ea typeface="Segoe UI" pitchFamily="34" charset="0"/>
              <a:cs typeface="Arial" pitchFamily="34" charset="0"/>
            </a:rPr>
            <a:t>  3 Algorithms</a:t>
          </a:r>
        </a:p>
        <a:p>
          <a:pPr>
            <a:lnSpc>
              <a:spcPct val="80000"/>
            </a:lnSpc>
          </a:pPr>
          <a:r>
            <a:rPr lang="en-US" sz="1800" dirty="0" smtClean="0">
              <a:latin typeface="+mj-lt"/>
              <a:ea typeface="Segoe UI" pitchFamily="34" charset="0"/>
              <a:cs typeface="Arial" pitchFamily="34" charset="0"/>
            </a:rPr>
            <a:t>               </a:t>
          </a:r>
          <a:endParaRPr lang="en-US" sz="1800" dirty="0">
            <a:latin typeface="+mj-lt"/>
            <a:ea typeface="Segoe UI" pitchFamily="34" charset="0"/>
            <a:cs typeface="Arial" pitchFamily="34" charset="0"/>
          </a:endParaRPr>
        </a:p>
      </dgm:t>
    </dgm:pt>
    <dgm:pt modelId="{C42312F5-2E81-4369-BDCB-39A56C8F99F3}" type="parTrans" cxnId="{7AECA390-9093-4EB9-B791-A62063A2786A}">
      <dgm:prSet/>
      <dgm:spPr/>
      <dgm:t>
        <a:bodyPr/>
        <a:lstStyle/>
        <a:p>
          <a:pPr>
            <a:lnSpc>
              <a:spcPct val="80000"/>
            </a:lnSpc>
          </a:pPr>
          <a:endParaRPr lang="en-US">
            <a:latin typeface="+mj-lt"/>
            <a:ea typeface="Segoe UI" pitchFamily="34" charset="0"/>
            <a:cs typeface="Segoe UI" pitchFamily="34" charset="0"/>
          </a:endParaRPr>
        </a:p>
      </dgm:t>
    </dgm:pt>
    <dgm:pt modelId="{CF3E6DDC-91BA-4793-B368-7B45DF3374C1}" type="sibTrans" cxnId="{7AECA390-9093-4EB9-B791-A62063A2786A}">
      <dgm:prSet/>
      <dgm:spPr/>
      <dgm:t>
        <a:bodyPr/>
        <a:lstStyle/>
        <a:p>
          <a:pPr>
            <a:lnSpc>
              <a:spcPct val="80000"/>
            </a:lnSpc>
          </a:pPr>
          <a:endParaRPr lang="en-US">
            <a:latin typeface="+mj-lt"/>
            <a:ea typeface="Segoe UI" pitchFamily="34" charset="0"/>
            <a:cs typeface="Segoe UI" pitchFamily="34" charset="0"/>
          </a:endParaRPr>
        </a:p>
      </dgm:t>
    </dgm:pt>
    <dgm:pt modelId="{41D2113D-E896-49FF-A5D6-07A656071358}">
      <dgm:prSet phldrT="[Text]" custT="1"/>
      <dgm:spPr>
        <a:solidFill>
          <a:schemeClr val="accent3">
            <a:lumMod val="60000"/>
            <a:lumOff val="40000"/>
          </a:schemeClr>
        </a:solidFill>
      </dgm:spPr>
      <dgm:t>
        <a:bodyPr tIns="108000"/>
        <a:lstStyle/>
        <a:p>
          <a:pPr>
            <a:lnSpc>
              <a:spcPct val="80000"/>
            </a:lnSpc>
          </a:pPr>
          <a:r>
            <a:rPr lang="en-US" sz="1800" b="0" cap="none" spc="0" dirty="0" smtClean="0">
              <a:ln w="18415" cmpd="sng">
                <a:solidFill>
                  <a:schemeClr val="accent3">
                    <a:lumMod val="20000"/>
                    <a:lumOff val="80000"/>
                  </a:schemeClr>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t>
          </a:r>
          <a:r>
            <a:rPr lang="en-US" sz="1800" dirty="0" smtClean="0">
              <a:latin typeface="+mj-lt"/>
              <a:ea typeface="Segoe UI" pitchFamily="34" charset="0"/>
              <a:cs typeface="Arial" pitchFamily="34" charset="0"/>
            </a:rPr>
            <a:t> </a:t>
          </a: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00:30</a:t>
          </a:r>
          <a:b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br>
          <a:r>
            <a:rPr lang="en-US" sz="18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  </a:t>
          </a:r>
          <a:r>
            <a:rPr lang="en-US" sz="1800" dirty="0" smtClean="0">
              <a:latin typeface="+mj-lt"/>
              <a:ea typeface="Segoe UI" pitchFamily="34" charset="0"/>
              <a:cs typeface="Arial" pitchFamily="34" charset="0"/>
            </a:rPr>
            <a:t>all Algorithms</a:t>
          </a:r>
          <a:br>
            <a:rPr lang="en-US" sz="1800" dirty="0" smtClean="0">
              <a:latin typeface="+mj-lt"/>
              <a:ea typeface="Segoe UI" pitchFamily="34" charset="0"/>
              <a:cs typeface="Arial" pitchFamily="34" charset="0"/>
            </a:rPr>
          </a:br>
          <a:r>
            <a:rPr lang="en-US" sz="1800" dirty="0" smtClean="0">
              <a:latin typeface="+mj-lt"/>
              <a:ea typeface="Segoe UI" pitchFamily="34" charset="0"/>
              <a:cs typeface="Arial" pitchFamily="34" charset="0"/>
            </a:rPr>
            <a:t>  Online</a:t>
          </a:r>
          <a:endParaRPr lang="en-US" sz="1800" dirty="0">
            <a:latin typeface="+mj-lt"/>
            <a:ea typeface="Segoe UI" pitchFamily="34" charset="0"/>
            <a:cs typeface="Arial" pitchFamily="34" charset="0"/>
          </a:endParaRPr>
        </a:p>
      </dgm:t>
    </dgm:pt>
    <dgm:pt modelId="{7E0C152D-AF46-4A71-8F78-348DE8B8607A}" type="parTrans" cxnId="{2CB8EEEE-45D3-4B09-8054-CBE8F86D4030}">
      <dgm:prSet/>
      <dgm:spPr/>
      <dgm:t>
        <a:bodyPr/>
        <a:lstStyle/>
        <a:p>
          <a:pPr>
            <a:lnSpc>
              <a:spcPct val="80000"/>
            </a:lnSpc>
          </a:pPr>
          <a:endParaRPr lang="en-US">
            <a:latin typeface="+mj-lt"/>
            <a:ea typeface="Segoe UI" pitchFamily="34" charset="0"/>
            <a:cs typeface="Segoe UI" pitchFamily="34" charset="0"/>
          </a:endParaRPr>
        </a:p>
      </dgm:t>
    </dgm:pt>
    <dgm:pt modelId="{618B4B53-876D-43B1-AED3-E139882FE3D5}" type="sibTrans" cxnId="{2CB8EEEE-45D3-4B09-8054-CBE8F86D4030}">
      <dgm:prSet/>
      <dgm:spPr/>
      <dgm:t>
        <a:bodyPr/>
        <a:lstStyle/>
        <a:p>
          <a:pPr>
            <a:lnSpc>
              <a:spcPct val="80000"/>
            </a:lnSpc>
          </a:pPr>
          <a:endParaRPr lang="en-US">
            <a:latin typeface="+mj-lt"/>
            <a:ea typeface="Segoe UI" pitchFamily="34" charset="0"/>
            <a:cs typeface="Segoe UI" pitchFamily="34" charset="0"/>
          </a:endParaRPr>
        </a:p>
      </dgm:t>
    </dgm:pt>
    <dgm:pt modelId="{9131A61B-F0D3-4577-828D-883E77E30A2F}" type="pres">
      <dgm:prSet presAssocID="{917FB7F4-49F9-400C-9E06-F89E82B42BD6}" presName="Name0" presStyleCnt="0">
        <dgm:presLayoutVars>
          <dgm:chMax val="5"/>
          <dgm:chPref val="5"/>
          <dgm:dir/>
          <dgm:animLvl val="lvl"/>
        </dgm:presLayoutVars>
      </dgm:prSet>
      <dgm:spPr/>
      <dgm:t>
        <a:bodyPr/>
        <a:lstStyle/>
        <a:p>
          <a:endParaRPr lang="en-US"/>
        </a:p>
      </dgm:t>
    </dgm:pt>
    <dgm:pt modelId="{6648B50A-C370-4347-8703-1C4A5F90DB8B}" type="pres">
      <dgm:prSet presAssocID="{2FE85D3B-30CA-424B-9EDD-C3D501E45F4D}" presName="parentText1" presStyleLbl="node1" presStyleIdx="0" presStyleCnt="4" custScaleX="118261" custScaleY="76753" custLinFactNeighborX="-155" custLinFactNeighborY="-28043">
        <dgm:presLayoutVars>
          <dgm:chMax/>
          <dgm:chPref val="3"/>
          <dgm:bulletEnabled val="1"/>
        </dgm:presLayoutVars>
      </dgm:prSet>
      <dgm:spPr/>
      <dgm:t>
        <a:bodyPr/>
        <a:lstStyle/>
        <a:p>
          <a:endParaRPr lang="en-US"/>
        </a:p>
      </dgm:t>
    </dgm:pt>
    <dgm:pt modelId="{7B7CD4E1-4FA0-4D8A-BD9D-F661598E69F5}" type="pres">
      <dgm:prSet presAssocID="{2FE85D3B-30CA-424B-9EDD-C3D501E45F4D}" presName="childText1" presStyleLbl="solidAlignAcc1" presStyleIdx="0" presStyleCnt="4" custScaleX="94335" custScaleY="51552" custLinFactNeighborX="-37543" custLinFactNeighborY="-46063">
        <dgm:presLayoutVars>
          <dgm:chMax val="0"/>
          <dgm:chPref val="0"/>
          <dgm:bulletEnabled val="1"/>
        </dgm:presLayoutVars>
      </dgm:prSet>
      <dgm:spPr/>
      <dgm:t>
        <a:bodyPr/>
        <a:lstStyle/>
        <a:p>
          <a:endParaRPr lang="en-US"/>
        </a:p>
      </dgm:t>
    </dgm:pt>
    <dgm:pt modelId="{56320176-9276-4A21-A12A-B020D1AC0CA1}" type="pres">
      <dgm:prSet presAssocID="{7FC2E92C-4F4D-4B88-B999-D9B5555FF61A}" presName="parentText2" presStyleLbl="node1" presStyleIdx="1" presStyleCnt="4" custScaleX="122204" custScaleY="76753" custLinFactNeighborX="1074" custLinFactNeighborY="-14516">
        <dgm:presLayoutVars>
          <dgm:chMax/>
          <dgm:chPref val="3"/>
          <dgm:bulletEnabled val="1"/>
        </dgm:presLayoutVars>
      </dgm:prSet>
      <dgm:spPr/>
      <dgm:t>
        <a:bodyPr/>
        <a:lstStyle/>
        <a:p>
          <a:endParaRPr lang="en-US"/>
        </a:p>
      </dgm:t>
    </dgm:pt>
    <dgm:pt modelId="{AA199AEA-7164-4F99-BC46-67A5BDC8F3F7}" type="pres">
      <dgm:prSet presAssocID="{7FC2E92C-4F4D-4B88-B999-D9B5555FF61A}" presName="childText2" presStyleLbl="solidAlignAcc1" presStyleIdx="1" presStyleCnt="4" custScaleX="149154" custScaleY="44995" custLinFactNeighborX="-1464" custLinFactNeighborY="-41939">
        <dgm:presLayoutVars>
          <dgm:chMax val="0"/>
          <dgm:chPref val="0"/>
          <dgm:bulletEnabled val="1"/>
        </dgm:presLayoutVars>
      </dgm:prSet>
      <dgm:spPr/>
      <dgm:t>
        <a:bodyPr/>
        <a:lstStyle/>
        <a:p>
          <a:endParaRPr lang="en-US"/>
        </a:p>
      </dgm:t>
    </dgm:pt>
    <dgm:pt modelId="{84DC52F5-AE51-4F96-9210-EF513236CDF1}" type="pres">
      <dgm:prSet presAssocID="{CCA2635D-0000-42EC-A916-B69C003D3ED3}" presName="parentText3" presStyleLbl="node1" presStyleIdx="2" presStyleCnt="4" custScaleX="104687" custScaleY="76753" custLinFactNeighborX="14230" custLinFactNeighborY="79000">
        <dgm:presLayoutVars>
          <dgm:chMax/>
          <dgm:chPref val="3"/>
          <dgm:bulletEnabled val="1"/>
        </dgm:presLayoutVars>
      </dgm:prSet>
      <dgm:spPr/>
      <dgm:t>
        <a:bodyPr/>
        <a:lstStyle/>
        <a:p>
          <a:endParaRPr lang="en-US"/>
        </a:p>
      </dgm:t>
    </dgm:pt>
    <dgm:pt modelId="{B09C0D7C-C77D-4BC7-BE20-3D47B57AB610}" type="pres">
      <dgm:prSet presAssocID="{CCA2635D-0000-42EC-A916-B69C003D3ED3}" presName="childText3" presStyleLbl="solidAlignAcc1" presStyleIdx="2" presStyleCnt="4" custScaleX="105789" custScaleY="44669" custLinFactNeighborX="30184" custLinFactNeighborY="-60135">
        <dgm:presLayoutVars>
          <dgm:chMax val="0"/>
          <dgm:chPref val="0"/>
          <dgm:bulletEnabled val="1"/>
        </dgm:presLayoutVars>
      </dgm:prSet>
      <dgm:spPr/>
      <dgm:t>
        <a:bodyPr/>
        <a:lstStyle/>
        <a:p>
          <a:endParaRPr lang="en-US"/>
        </a:p>
      </dgm:t>
    </dgm:pt>
    <dgm:pt modelId="{FE15A68A-C499-42EA-9B8F-162371206814}" type="pres">
      <dgm:prSet presAssocID="{85DB4673-D486-4566-8201-08DAC26FCA77}" presName="parentText4" presStyleLbl="node1" presStyleIdx="3" presStyleCnt="4" custScaleX="140563" custScaleY="76753" custLinFactNeighborX="10144" custLinFactNeighborY="91678">
        <dgm:presLayoutVars>
          <dgm:chMax/>
          <dgm:chPref val="3"/>
          <dgm:bulletEnabled val="1"/>
        </dgm:presLayoutVars>
      </dgm:prSet>
      <dgm:spPr/>
      <dgm:t>
        <a:bodyPr/>
        <a:lstStyle/>
        <a:p>
          <a:endParaRPr lang="en-US"/>
        </a:p>
      </dgm:t>
    </dgm:pt>
    <dgm:pt modelId="{7FF710BE-CE20-4DB1-86C1-7E1E97A6B98A}" type="pres">
      <dgm:prSet presAssocID="{85DB4673-D486-4566-8201-08DAC26FCA77}" presName="childText4" presStyleLbl="solidAlignAcc1" presStyleIdx="3" presStyleCnt="4" custScaleX="105486" custScaleY="44153" custLinFactNeighborX="40616" custLinFactNeighborY="-78152">
        <dgm:presLayoutVars>
          <dgm:chMax val="0"/>
          <dgm:chPref val="0"/>
          <dgm:bulletEnabled val="1"/>
        </dgm:presLayoutVars>
      </dgm:prSet>
      <dgm:spPr/>
      <dgm:t>
        <a:bodyPr/>
        <a:lstStyle/>
        <a:p>
          <a:endParaRPr lang="en-US"/>
        </a:p>
      </dgm:t>
    </dgm:pt>
  </dgm:ptLst>
  <dgm:cxnLst>
    <dgm:cxn modelId="{7AECA390-9093-4EB9-B791-A62063A2786A}" srcId="{7FC2E92C-4F4D-4B88-B999-D9B5555FF61A}" destId="{3E251CE5-F899-412D-BBFA-43872DE984DF}" srcOrd="1" destOrd="0" parTransId="{C42312F5-2E81-4369-BDCB-39A56C8F99F3}" sibTransId="{CF3E6DDC-91BA-4793-B368-7B45DF3374C1}"/>
    <dgm:cxn modelId="{11B594B7-3A54-4473-A350-A366E1C91531}" srcId="{85DB4673-D486-4566-8201-08DAC26FCA77}" destId="{B41F60E8-A3E1-42BA-91B1-7B92A8D6BE33}" srcOrd="0" destOrd="0" parTransId="{0627054B-B900-405B-A302-783C0C023DFC}" sibTransId="{A0AF73F8-8136-44C6-9A4B-04140D651408}"/>
    <dgm:cxn modelId="{622BEA34-27D7-4129-9E52-A92054E851DE}" type="presOf" srcId="{33338976-FB4A-4B19-8B8E-FCC7722F8F06}" destId="{7B7CD4E1-4FA0-4D8A-BD9D-F661598E69F5}" srcOrd="0" destOrd="0" presId="urn:microsoft.com/office/officeart/2009/3/layout/IncreasingArrowsProcess"/>
    <dgm:cxn modelId="{336CCF8D-5A05-462D-A77E-3BFCB65FF405}" type="presOf" srcId="{CCA2635D-0000-42EC-A916-B69C003D3ED3}" destId="{84DC52F5-AE51-4F96-9210-EF513236CDF1}" srcOrd="0" destOrd="0" presId="urn:microsoft.com/office/officeart/2009/3/layout/IncreasingArrowsProcess"/>
    <dgm:cxn modelId="{47FD68F6-6347-4F26-A1F4-41EE9124F7D0}" srcId="{7FC2E92C-4F4D-4B88-B999-D9B5555FF61A}" destId="{71413B8B-7293-42BC-B576-A914AC68FA6D}" srcOrd="0" destOrd="0" parTransId="{D096D9A0-C3FF-4D46-86CB-8E55779D5AA9}" sibTransId="{056B6B2A-445E-4BA7-8328-E5D8DA50EF6B}"/>
    <dgm:cxn modelId="{32E59BC1-F593-4746-82E4-91D20C918943}" srcId="{917FB7F4-49F9-400C-9E06-F89E82B42BD6}" destId="{7FC2E92C-4F4D-4B88-B999-D9B5555FF61A}" srcOrd="1" destOrd="0" parTransId="{157967FF-70F8-4230-BB3A-DBB108A794B8}" sibTransId="{4F587374-F8D5-4E42-B329-0F4ABDC3293C}"/>
    <dgm:cxn modelId="{2EF3AB5E-F56F-4B12-AE0A-50B4317A5DE3}" srcId="{2FE85D3B-30CA-424B-9EDD-C3D501E45F4D}" destId="{33338976-FB4A-4B19-8B8E-FCC7722F8F06}" srcOrd="0" destOrd="0" parTransId="{8190BE6D-7497-46EB-B0E1-1391E6BDAD63}" sibTransId="{0DDFA1F5-D9EB-42C3-A24F-DA7241842E83}"/>
    <dgm:cxn modelId="{8C6D8088-1C04-447D-95BF-AA72587F11DF}" type="presOf" srcId="{2FE85D3B-30CA-424B-9EDD-C3D501E45F4D}" destId="{6648B50A-C370-4347-8703-1C4A5F90DB8B}" srcOrd="0" destOrd="0" presId="urn:microsoft.com/office/officeart/2009/3/layout/IncreasingArrowsProcess"/>
    <dgm:cxn modelId="{DA265D75-BE47-4A3D-B3D4-4D92B1553FD5}" srcId="{917FB7F4-49F9-400C-9E06-F89E82B42BD6}" destId="{CCA2635D-0000-42EC-A916-B69C003D3ED3}" srcOrd="2" destOrd="0" parTransId="{E6C42254-E571-4D97-9CDC-2CED0810CFA8}" sibTransId="{A4715BA8-1298-4AF0-A20F-BF4FD8864A56}"/>
    <dgm:cxn modelId="{2CB8EEEE-45D3-4B09-8054-CBE8F86D4030}" srcId="{CCA2635D-0000-42EC-A916-B69C003D3ED3}" destId="{41D2113D-E896-49FF-A5D6-07A656071358}" srcOrd="0" destOrd="0" parTransId="{7E0C152D-AF46-4A71-8F78-348DE8B8607A}" sibTransId="{618B4B53-876D-43B1-AED3-E139882FE3D5}"/>
    <dgm:cxn modelId="{EFCE653F-8553-49E2-8F81-D22068F800FC}" type="presOf" srcId="{85DB4673-D486-4566-8201-08DAC26FCA77}" destId="{FE15A68A-C499-42EA-9B8F-162371206814}" srcOrd="0" destOrd="0" presId="urn:microsoft.com/office/officeart/2009/3/layout/IncreasingArrowsProcess"/>
    <dgm:cxn modelId="{CE49CE73-3142-4983-B42C-EEDC3DBCD139}" type="presOf" srcId="{41D2113D-E896-49FF-A5D6-07A656071358}" destId="{B09C0D7C-C77D-4BC7-BE20-3D47B57AB610}" srcOrd="0" destOrd="0" presId="urn:microsoft.com/office/officeart/2009/3/layout/IncreasingArrowsProcess"/>
    <dgm:cxn modelId="{FEAC817A-1B17-4A11-8497-FCEBBF859ABF}" type="presOf" srcId="{7FC2E92C-4F4D-4B88-B999-D9B5555FF61A}" destId="{56320176-9276-4A21-A12A-B020D1AC0CA1}" srcOrd="0" destOrd="0" presId="urn:microsoft.com/office/officeart/2009/3/layout/IncreasingArrowsProcess"/>
    <dgm:cxn modelId="{80740323-D913-4138-B011-213CDE585D90}" type="presOf" srcId="{917FB7F4-49F9-400C-9E06-F89E82B42BD6}" destId="{9131A61B-F0D3-4577-828D-883E77E30A2F}" srcOrd="0" destOrd="0" presId="urn:microsoft.com/office/officeart/2009/3/layout/IncreasingArrowsProcess"/>
    <dgm:cxn modelId="{9A81C311-8A96-4BB3-8E89-6805BC101C8A}" type="presOf" srcId="{71413B8B-7293-42BC-B576-A914AC68FA6D}" destId="{AA199AEA-7164-4F99-BC46-67A5BDC8F3F7}" srcOrd="0" destOrd="0" presId="urn:microsoft.com/office/officeart/2009/3/layout/IncreasingArrowsProcess"/>
    <dgm:cxn modelId="{818E8F31-FD16-4EE4-8CDD-6B08B9124258}" type="presOf" srcId="{3E251CE5-F899-412D-BBFA-43872DE984DF}" destId="{AA199AEA-7164-4F99-BC46-67A5BDC8F3F7}" srcOrd="0" destOrd="1" presId="urn:microsoft.com/office/officeart/2009/3/layout/IncreasingArrowsProcess"/>
    <dgm:cxn modelId="{F33F9B65-EA18-4BEC-9A3D-7695D2988037}" srcId="{917FB7F4-49F9-400C-9E06-F89E82B42BD6}" destId="{85DB4673-D486-4566-8201-08DAC26FCA77}" srcOrd="3" destOrd="0" parTransId="{2579941D-85D6-48DA-A014-016734A803E1}" sibTransId="{8296092D-55B5-4A42-A7A2-4BE8AC29F730}"/>
    <dgm:cxn modelId="{1B400763-805A-41D6-B6D0-FF069F52072C}" srcId="{917FB7F4-49F9-400C-9E06-F89E82B42BD6}" destId="{2FE85D3B-30CA-424B-9EDD-C3D501E45F4D}" srcOrd="0" destOrd="0" parTransId="{B91D7966-3970-4EE0-821A-8211CE8CE3F3}" sibTransId="{D5CE9386-0239-45C9-A225-5955E76D85A3}"/>
    <dgm:cxn modelId="{9FE91626-9D76-4A2E-9B17-FFF847E6662B}" type="presOf" srcId="{B41F60E8-A3E1-42BA-91B1-7B92A8D6BE33}" destId="{7FF710BE-CE20-4DB1-86C1-7E1E97A6B98A}" srcOrd="0" destOrd="0" presId="urn:microsoft.com/office/officeart/2009/3/layout/IncreasingArrowsProcess"/>
    <dgm:cxn modelId="{794D7ADD-966D-403E-B58A-591C11453C13}" type="presParOf" srcId="{9131A61B-F0D3-4577-828D-883E77E30A2F}" destId="{6648B50A-C370-4347-8703-1C4A5F90DB8B}" srcOrd="0" destOrd="0" presId="urn:microsoft.com/office/officeart/2009/3/layout/IncreasingArrowsProcess"/>
    <dgm:cxn modelId="{B54E0C23-177A-4B93-814D-2428F266B9C5}" type="presParOf" srcId="{9131A61B-F0D3-4577-828D-883E77E30A2F}" destId="{7B7CD4E1-4FA0-4D8A-BD9D-F661598E69F5}" srcOrd="1" destOrd="0" presId="urn:microsoft.com/office/officeart/2009/3/layout/IncreasingArrowsProcess"/>
    <dgm:cxn modelId="{FF5E1C39-CB4A-4AE3-8387-C3BC9554C719}" type="presParOf" srcId="{9131A61B-F0D3-4577-828D-883E77E30A2F}" destId="{56320176-9276-4A21-A12A-B020D1AC0CA1}" srcOrd="2" destOrd="0" presId="urn:microsoft.com/office/officeart/2009/3/layout/IncreasingArrowsProcess"/>
    <dgm:cxn modelId="{4795EE1F-A7AA-413E-AC55-B5E7A54F0E3F}" type="presParOf" srcId="{9131A61B-F0D3-4577-828D-883E77E30A2F}" destId="{AA199AEA-7164-4F99-BC46-67A5BDC8F3F7}" srcOrd="3" destOrd="0" presId="urn:microsoft.com/office/officeart/2009/3/layout/IncreasingArrowsProcess"/>
    <dgm:cxn modelId="{1BF3A893-8808-44BC-B66C-8E4BBC8579E5}" type="presParOf" srcId="{9131A61B-F0D3-4577-828D-883E77E30A2F}" destId="{84DC52F5-AE51-4F96-9210-EF513236CDF1}" srcOrd="4" destOrd="0" presId="urn:microsoft.com/office/officeart/2009/3/layout/IncreasingArrowsProcess"/>
    <dgm:cxn modelId="{6F62DC9F-9CE7-44B5-830F-AEE60D3E5FBA}" type="presParOf" srcId="{9131A61B-F0D3-4577-828D-883E77E30A2F}" destId="{B09C0D7C-C77D-4BC7-BE20-3D47B57AB610}" srcOrd="5" destOrd="0" presId="urn:microsoft.com/office/officeart/2009/3/layout/IncreasingArrowsProcess"/>
    <dgm:cxn modelId="{0A30FBF4-DDE0-4CD8-8837-FAF27E4AA0B5}" type="presParOf" srcId="{9131A61B-F0D3-4577-828D-883E77E30A2F}" destId="{FE15A68A-C499-42EA-9B8F-162371206814}" srcOrd="6" destOrd="0" presId="urn:microsoft.com/office/officeart/2009/3/layout/IncreasingArrowsProcess"/>
    <dgm:cxn modelId="{F10C76C8-333A-42B7-9806-B3113EF53690}" type="presParOf" srcId="{9131A61B-F0D3-4577-828D-883E77E30A2F}" destId="{7FF710BE-CE20-4DB1-86C1-7E1E97A6B98A}"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C3872E-3AD7-4E62-A94F-AD82C0D247C1}" type="doc">
      <dgm:prSet loTypeId="urn:microsoft.com/office/officeart/2008/layout/HorizontalMultiLevelHierarchy" loCatId="hierarchy" qsTypeId="urn:microsoft.com/office/officeart/2005/8/quickstyle/simple1" qsCatId="simple" csTypeId="urn:microsoft.com/office/officeart/2005/8/colors/colorful1" csCatId="colorful" phldr="1"/>
      <dgm:spPr>
        <a:scene3d>
          <a:camera prst="orthographicFront">
            <a:rot lat="1680000" lon="20040000" rev="0"/>
          </a:camera>
          <a:lightRig rig="threePt" dir="t"/>
        </a:scene3d>
      </dgm:spPr>
    </dgm:pt>
    <dgm:pt modelId="{FB9FCED8-F3B0-463C-BF2F-848CC249EF12}">
      <dgm:prSet phldrT="[Text]" custT="1"/>
      <dgm:spPr>
        <a:solidFill>
          <a:schemeClr val="accent5">
            <a:lumMod val="75000"/>
          </a:schemeClr>
        </a:solidFill>
        <a:ln>
          <a:noFill/>
        </a:ln>
        <a:effectLst>
          <a:outerShdw blurRad="203200" dist="101600" dir="8400000" algn="r" rotWithShape="0">
            <a:prstClr val="black">
              <a:alpha val="52000"/>
            </a:prstClr>
          </a:outerShdw>
        </a:effectLst>
        <a:scene3d>
          <a:camera prst="orthographicFront">
            <a:rot lat="1680000" lon="20040000" rev="0"/>
          </a:camera>
          <a:lightRig rig="threePt" dir="t"/>
        </a:scene3d>
        <a:sp3d extrusionH="203200" prstMaterial="matte"/>
      </dgm:spPr>
      <dgm:t>
        <a:bodyPr/>
        <a:lstStyle/>
        <a:p>
          <a:r>
            <a:rPr lang="en-US" sz="1800" dirty="0" smtClean="0">
              <a:latin typeface="Arial" pitchFamily="34" charset="0"/>
            </a:rPr>
            <a:t>Security</a:t>
          </a:r>
        </a:p>
      </dgm:t>
    </dgm:pt>
    <dgm:pt modelId="{AE67A9C6-5711-4409-B219-E2FE1B19FBBA}" type="parTrans" cxnId="{07E8631E-BD04-4037-9496-F85E771402D7}">
      <dgm:prSet/>
      <dgm:spPr/>
      <dgm:t>
        <a:bodyPr/>
        <a:lstStyle/>
        <a:p>
          <a:endParaRPr lang="en-US" sz="1800">
            <a:latin typeface="DINPro-Black" pitchFamily="50" charset="0"/>
          </a:endParaRPr>
        </a:p>
      </dgm:t>
    </dgm:pt>
    <dgm:pt modelId="{E181A296-0E80-4D98-A3E2-7BF96C8E2918}" type="sibTrans" cxnId="{07E8631E-BD04-4037-9496-F85E771402D7}">
      <dgm:prSet/>
      <dgm:spPr/>
      <dgm:t>
        <a:bodyPr/>
        <a:lstStyle/>
        <a:p>
          <a:endParaRPr lang="en-US" sz="1800">
            <a:latin typeface="DINPro-Black" pitchFamily="50" charset="0"/>
          </a:endParaRPr>
        </a:p>
      </dgm:t>
    </dgm:pt>
    <dgm:pt modelId="{9F62DB95-20B2-48FC-953B-3A8EF93B8BDC}">
      <dgm:prSet phldrT="[Text]" custT="1"/>
      <dgm:spPr>
        <a:solidFill>
          <a:srgbClr val="E20030"/>
        </a:solidFill>
        <a:ln>
          <a:noFill/>
        </a:ln>
        <a:effectLst>
          <a:outerShdw blurRad="203200" dist="101600" dir="8400000" algn="r" rotWithShape="0">
            <a:prstClr val="black">
              <a:alpha val="52000"/>
            </a:prstClr>
          </a:outerShdw>
        </a:effectLst>
        <a:scene3d>
          <a:camera prst="orthographicFront">
            <a:rot lat="1680000" lon="20040000" rev="0"/>
          </a:camera>
          <a:lightRig rig="threePt" dir="t"/>
        </a:scene3d>
        <a:sp3d extrusionH="203200" prstMaterial="matte"/>
      </dgm:spPr>
      <dgm:t>
        <a:bodyPr/>
        <a:lstStyle/>
        <a:p>
          <a:r>
            <a:rPr lang="en-US" sz="1800" dirty="0" smtClean="0">
              <a:latin typeface="Arial" pitchFamily="34" charset="0"/>
            </a:rPr>
            <a:t>Process</a:t>
          </a:r>
          <a:endParaRPr lang="en-US" sz="1800" dirty="0">
            <a:latin typeface="Arial" pitchFamily="34" charset="0"/>
          </a:endParaRPr>
        </a:p>
      </dgm:t>
    </dgm:pt>
    <dgm:pt modelId="{3344FAA0-134C-4C83-B7EE-D3487AFEE799}" type="parTrans" cxnId="{58DE96D3-8807-4F19-ACD0-EF0BDB1ABBF2}">
      <dgm:prSet custT="1"/>
      <dgm:spPr/>
      <dgm:t>
        <a:bodyPr/>
        <a:lstStyle/>
        <a:p>
          <a:endParaRPr lang="en-US" sz="1800" dirty="0">
            <a:latin typeface="Arial" pitchFamily="34" charset="0"/>
          </a:endParaRPr>
        </a:p>
      </dgm:t>
    </dgm:pt>
    <dgm:pt modelId="{271A80D6-7C4A-4987-BD52-0EF6A34ED262}" type="sibTrans" cxnId="{58DE96D3-8807-4F19-ACD0-EF0BDB1ABBF2}">
      <dgm:prSet/>
      <dgm:spPr/>
      <dgm:t>
        <a:bodyPr/>
        <a:lstStyle/>
        <a:p>
          <a:endParaRPr lang="en-US" sz="1800">
            <a:latin typeface="DINPro-Black" pitchFamily="50" charset="0"/>
          </a:endParaRPr>
        </a:p>
      </dgm:t>
    </dgm:pt>
    <dgm:pt modelId="{EC8E8978-14B2-4C45-8786-EEBB6973A1CB}">
      <dgm:prSet phldrT="[Text]" custT="1"/>
      <dgm:spPr>
        <a:solidFill>
          <a:srgbClr val="E20030"/>
        </a:solidFill>
        <a:ln>
          <a:noFill/>
        </a:ln>
        <a:effectLst>
          <a:outerShdw blurRad="203200" dist="101600" dir="8400000" algn="r" rotWithShape="0">
            <a:prstClr val="black">
              <a:alpha val="52000"/>
            </a:prstClr>
          </a:outerShdw>
        </a:effectLst>
        <a:scene3d>
          <a:camera prst="orthographicFront">
            <a:rot lat="1680000" lon="20040000" rev="0"/>
          </a:camera>
          <a:lightRig rig="threePt" dir="t"/>
        </a:scene3d>
        <a:sp3d extrusionH="203200" prstMaterial="matte"/>
      </dgm:spPr>
      <dgm:t>
        <a:bodyPr/>
        <a:lstStyle/>
        <a:p>
          <a:r>
            <a:rPr lang="en-US" sz="1800" dirty="0" smtClean="0">
              <a:latin typeface="Arial" pitchFamily="34" charset="0"/>
            </a:rPr>
            <a:t>Technology</a:t>
          </a:r>
          <a:endParaRPr lang="en-US" sz="1800" dirty="0">
            <a:latin typeface="Arial" pitchFamily="34" charset="0"/>
          </a:endParaRPr>
        </a:p>
      </dgm:t>
    </dgm:pt>
    <dgm:pt modelId="{159D598D-E934-4184-9CBC-014FBB38D586}" type="parTrans" cxnId="{3ED35163-2A75-4A4A-81B2-B6C59710A023}">
      <dgm:prSet custT="1"/>
      <dgm:spPr/>
      <dgm:t>
        <a:bodyPr/>
        <a:lstStyle/>
        <a:p>
          <a:endParaRPr lang="en-US" sz="1800" dirty="0">
            <a:latin typeface="Arial" pitchFamily="34" charset="0"/>
          </a:endParaRPr>
        </a:p>
      </dgm:t>
    </dgm:pt>
    <dgm:pt modelId="{A04B11B2-A289-4A0D-BDE2-49FD31428210}" type="sibTrans" cxnId="{3ED35163-2A75-4A4A-81B2-B6C59710A023}">
      <dgm:prSet/>
      <dgm:spPr/>
      <dgm:t>
        <a:bodyPr/>
        <a:lstStyle/>
        <a:p>
          <a:endParaRPr lang="en-US" sz="1800">
            <a:latin typeface="DINPro-Black" pitchFamily="50" charset="0"/>
          </a:endParaRPr>
        </a:p>
      </dgm:t>
    </dgm:pt>
    <dgm:pt modelId="{22C1EFFC-A0BA-4BC2-BD10-6C4DB2ECE4A8}">
      <dgm:prSet phldrT="[Text]" custT="1"/>
      <dgm:spPr>
        <a:solidFill>
          <a:srgbClr val="E20030"/>
        </a:solidFill>
        <a:ln>
          <a:noFill/>
        </a:ln>
        <a:effectLst>
          <a:outerShdw blurRad="203200" dist="101600" dir="8400000" algn="r" rotWithShape="0">
            <a:prstClr val="black">
              <a:alpha val="52000"/>
            </a:prstClr>
          </a:outerShdw>
        </a:effectLst>
        <a:scene3d>
          <a:camera prst="orthographicFront">
            <a:rot lat="1680000" lon="20040000" rev="0"/>
          </a:camera>
          <a:lightRig rig="threePt" dir="t"/>
        </a:scene3d>
        <a:sp3d extrusionH="203200" prstMaterial="matte"/>
      </dgm:spPr>
      <dgm:t>
        <a:bodyPr/>
        <a:lstStyle/>
        <a:p>
          <a:r>
            <a:rPr lang="en-US" sz="1800" dirty="0" smtClean="0">
              <a:latin typeface="Arial" pitchFamily="34" charset="0"/>
            </a:rPr>
            <a:t>Knowledge</a:t>
          </a:r>
          <a:endParaRPr lang="en-US" sz="1800" dirty="0">
            <a:latin typeface="Arial" pitchFamily="34" charset="0"/>
          </a:endParaRPr>
        </a:p>
      </dgm:t>
    </dgm:pt>
    <dgm:pt modelId="{7EB7E561-AF27-44DB-AEF5-7886308BEBFF}" type="parTrans" cxnId="{9A6A0888-C8B8-4BF6-983B-1ADB7A3CD0E4}">
      <dgm:prSet custT="1"/>
      <dgm:spPr/>
      <dgm:t>
        <a:bodyPr/>
        <a:lstStyle/>
        <a:p>
          <a:endParaRPr lang="en-US" sz="1800" dirty="0">
            <a:latin typeface="Arial" pitchFamily="34" charset="0"/>
          </a:endParaRPr>
        </a:p>
      </dgm:t>
    </dgm:pt>
    <dgm:pt modelId="{B82E8833-4D87-4BA5-9CEE-D2E119F56E03}" type="sibTrans" cxnId="{9A6A0888-C8B8-4BF6-983B-1ADB7A3CD0E4}">
      <dgm:prSet/>
      <dgm:spPr/>
      <dgm:t>
        <a:bodyPr/>
        <a:lstStyle/>
        <a:p>
          <a:endParaRPr lang="en-US" sz="1800">
            <a:latin typeface="DINPro-Black" pitchFamily="50" charset="0"/>
          </a:endParaRPr>
        </a:p>
      </dgm:t>
    </dgm:pt>
    <dgm:pt modelId="{A87BBD5D-9EC9-4235-AE37-3EEE2C5D4700}">
      <dgm:prSet phldrT="[Text]" custT="1"/>
      <dgm:spPr>
        <a:solidFill>
          <a:srgbClr val="E20030"/>
        </a:solidFill>
        <a:ln>
          <a:noFill/>
        </a:ln>
        <a:effectLst>
          <a:outerShdw blurRad="203200" dist="101600" dir="8400000" algn="r" rotWithShape="0">
            <a:prstClr val="black">
              <a:alpha val="52000"/>
            </a:prstClr>
          </a:outerShdw>
        </a:effectLst>
        <a:scene3d>
          <a:camera prst="orthographicFront">
            <a:rot lat="1680000" lon="20040000" rev="0"/>
          </a:camera>
          <a:lightRig rig="threePt" dir="t"/>
        </a:scene3d>
        <a:sp3d extrusionH="203200" prstMaterial="matte"/>
      </dgm:spPr>
      <dgm:t>
        <a:bodyPr/>
        <a:lstStyle/>
        <a:p>
          <a:r>
            <a:rPr lang="en-US" sz="1800" dirty="0" smtClean="0">
              <a:latin typeface="Arial" pitchFamily="34" charset="0"/>
            </a:rPr>
            <a:t>People</a:t>
          </a:r>
        </a:p>
      </dgm:t>
    </dgm:pt>
    <dgm:pt modelId="{4F7FCBE1-67EA-4842-B11F-E602455BB00C}" type="parTrans" cxnId="{9BB77C60-2634-4B71-8E8A-87055F0E3064}">
      <dgm:prSet custT="1"/>
      <dgm:spPr/>
      <dgm:t>
        <a:bodyPr/>
        <a:lstStyle/>
        <a:p>
          <a:endParaRPr lang="en-US" sz="1800" dirty="0">
            <a:latin typeface="Arial" pitchFamily="34" charset="0"/>
          </a:endParaRPr>
        </a:p>
      </dgm:t>
    </dgm:pt>
    <dgm:pt modelId="{4B91A2CF-0BC0-4F8D-8697-B2FDF13D5B65}" type="sibTrans" cxnId="{9BB77C60-2634-4B71-8E8A-87055F0E3064}">
      <dgm:prSet/>
      <dgm:spPr/>
      <dgm:t>
        <a:bodyPr/>
        <a:lstStyle/>
        <a:p>
          <a:endParaRPr lang="en-US" sz="1800">
            <a:latin typeface="DINPro-Black" pitchFamily="50" charset="0"/>
          </a:endParaRPr>
        </a:p>
      </dgm:t>
    </dgm:pt>
    <dgm:pt modelId="{30F036B5-5311-461F-9FF1-5AFCD3B5017A}" type="pres">
      <dgm:prSet presAssocID="{E6C3872E-3AD7-4E62-A94F-AD82C0D247C1}" presName="Name0" presStyleCnt="0">
        <dgm:presLayoutVars>
          <dgm:chPref val="1"/>
          <dgm:dir/>
          <dgm:animOne val="branch"/>
          <dgm:animLvl val="lvl"/>
          <dgm:resizeHandles val="exact"/>
        </dgm:presLayoutVars>
      </dgm:prSet>
      <dgm:spPr/>
    </dgm:pt>
    <dgm:pt modelId="{80C4495E-550F-47F8-8238-44604428E460}" type="pres">
      <dgm:prSet presAssocID="{FB9FCED8-F3B0-463C-BF2F-848CC249EF12}" presName="root1" presStyleCnt="0"/>
      <dgm:spPr/>
    </dgm:pt>
    <dgm:pt modelId="{BB37C23E-92C2-47E8-AC09-37CC330E6554}" type="pres">
      <dgm:prSet presAssocID="{FB9FCED8-F3B0-463C-BF2F-848CC249EF12}" presName="LevelOneTextNode" presStyleLbl="node0" presStyleIdx="0" presStyleCnt="1" custScaleY="69443">
        <dgm:presLayoutVars>
          <dgm:chPref val="3"/>
        </dgm:presLayoutVars>
      </dgm:prSet>
      <dgm:spPr/>
      <dgm:t>
        <a:bodyPr/>
        <a:lstStyle/>
        <a:p>
          <a:endParaRPr lang="en-US"/>
        </a:p>
      </dgm:t>
    </dgm:pt>
    <dgm:pt modelId="{6BBA2CE7-5D05-4293-AA5A-0541BCEEC3EC}" type="pres">
      <dgm:prSet presAssocID="{FB9FCED8-F3B0-463C-BF2F-848CC249EF12}" presName="level2hierChild" presStyleCnt="0"/>
      <dgm:spPr/>
    </dgm:pt>
    <dgm:pt modelId="{9149669A-33E4-4BBC-81A9-9AF53FC19534}" type="pres">
      <dgm:prSet presAssocID="{4F7FCBE1-67EA-4842-B11F-E602455BB00C}" presName="conn2-1" presStyleLbl="parChTrans1D2" presStyleIdx="0" presStyleCnt="4"/>
      <dgm:spPr/>
      <dgm:t>
        <a:bodyPr/>
        <a:lstStyle/>
        <a:p>
          <a:endParaRPr lang="en-US"/>
        </a:p>
      </dgm:t>
    </dgm:pt>
    <dgm:pt modelId="{3536C9C8-1148-4B03-885E-5C4A11C217C3}" type="pres">
      <dgm:prSet presAssocID="{4F7FCBE1-67EA-4842-B11F-E602455BB00C}" presName="connTx" presStyleLbl="parChTrans1D2" presStyleIdx="0" presStyleCnt="4"/>
      <dgm:spPr/>
      <dgm:t>
        <a:bodyPr/>
        <a:lstStyle/>
        <a:p>
          <a:endParaRPr lang="en-US"/>
        </a:p>
      </dgm:t>
    </dgm:pt>
    <dgm:pt modelId="{7F40F730-C2EC-476B-957C-7667E54EFE7C}" type="pres">
      <dgm:prSet presAssocID="{A87BBD5D-9EC9-4235-AE37-3EEE2C5D4700}" presName="root2" presStyleCnt="0"/>
      <dgm:spPr/>
    </dgm:pt>
    <dgm:pt modelId="{68039D75-7F6B-4E25-AB82-02A9F9C203F0}" type="pres">
      <dgm:prSet presAssocID="{A87BBD5D-9EC9-4235-AE37-3EEE2C5D4700}" presName="LevelTwoTextNode" presStyleLbl="node2" presStyleIdx="0" presStyleCnt="4" custScaleX="125292" custScaleY="71918">
        <dgm:presLayoutVars>
          <dgm:chPref val="3"/>
        </dgm:presLayoutVars>
      </dgm:prSet>
      <dgm:spPr/>
      <dgm:t>
        <a:bodyPr/>
        <a:lstStyle/>
        <a:p>
          <a:endParaRPr lang="en-US"/>
        </a:p>
      </dgm:t>
    </dgm:pt>
    <dgm:pt modelId="{14C92237-D13C-4E1A-AC1C-64FCAA73682A}" type="pres">
      <dgm:prSet presAssocID="{A87BBD5D-9EC9-4235-AE37-3EEE2C5D4700}" presName="level3hierChild" presStyleCnt="0"/>
      <dgm:spPr/>
    </dgm:pt>
    <dgm:pt modelId="{82483CCB-E653-49CE-8DA3-7028204F49DC}" type="pres">
      <dgm:prSet presAssocID="{3344FAA0-134C-4C83-B7EE-D3487AFEE799}" presName="conn2-1" presStyleLbl="parChTrans1D2" presStyleIdx="1" presStyleCnt="4"/>
      <dgm:spPr/>
      <dgm:t>
        <a:bodyPr/>
        <a:lstStyle/>
        <a:p>
          <a:endParaRPr lang="en-US"/>
        </a:p>
      </dgm:t>
    </dgm:pt>
    <dgm:pt modelId="{C3C9F9F9-FCC0-4EEA-B538-E0EC0FFA08BE}" type="pres">
      <dgm:prSet presAssocID="{3344FAA0-134C-4C83-B7EE-D3487AFEE799}" presName="connTx" presStyleLbl="parChTrans1D2" presStyleIdx="1" presStyleCnt="4"/>
      <dgm:spPr/>
      <dgm:t>
        <a:bodyPr/>
        <a:lstStyle/>
        <a:p>
          <a:endParaRPr lang="en-US"/>
        </a:p>
      </dgm:t>
    </dgm:pt>
    <dgm:pt modelId="{F5FF63D1-FEB9-4822-8142-EDABC45AF4BE}" type="pres">
      <dgm:prSet presAssocID="{9F62DB95-20B2-48FC-953B-3A8EF93B8BDC}" presName="root2" presStyleCnt="0"/>
      <dgm:spPr/>
    </dgm:pt>
    <dgm:pt modelId="{30518E94-4595-4CA5-8893-328562C4EEFB}" type="pres">
      <dgm:prSet presAssocID="{9F62DB95-20B2-48FC-953B-3A8EF93B8BDC}" presName="LevelTwoTextNode" presStyleLbl="node2" presStyleIdx="1" presStyleCnt="4" custScaleX="125292" custScaleY="71918">
        <dgm:presLayoutVars>
          <dgm:chPref val="3"/>
        </dgm:presLayoutVars>
      </dgm:prSet>
      <dgm:spPr/>
      <dgm:t>
        <a:bodyPr/>
        <a:lstStyle/>
        <a:p>
          <a:endParaRPr lang="en-US"/>
        </a:p>
      </dgm:t>
    </dgm:pt>
    <dgm:pt modelId="{A6A6CF9B-4480-463E-BCE3-9D3EDA4C8269}" type="pres">
      <dgm:prSet presAssocID="{9F62DB95-20B2-48FC-953B-3A8EF93B8BDC}" presName="level3hierChild" presStyleCnt="0"/>
      <dgm:spPr/>
    </dgm:pt>
    <dgm:pt modelId="{44CEFA83-5699-44C6-B10E-F496F4410002}" type="pres">
      <dgm:prSet presAssocID="{159D598D-E934-4184-9CBC-014FBB38D586}" presName="conn2-1" presStyleLbl="parChTrans1D2" presStyleIdx="2" presStyleCnt="4"/>
      <dgm:spPr/>
      <dgm:t>
        <a:bodyPr/>
        <a:lstStyle/>
        <a:p>
          <a:endParaRPr lang="en-US"/>
        </a:p>
      </dgm:t>
    </dgm:pt>
    <dgm:pt modelId="{926C0264-84CE-4256-8133-F0C6A3B109FD}" type="pres">
      <dgm:prSet presAssocID="{159D598D-E934-4184-9CBC-014FBB38D586}" presName="connTx" presStyleLbl="parChTrans1D2" presStyleIdx="2" presStyleCnt="4"/>
      <dgm:spPr/>
      <dgm:t>
        <a:bodyPr/>
        <a:lstStyle/>
        <a:p>
          <a:endParaRPr lang="en-US"/>
        </a:p>
      </dgm:t>
    </dgm:pt>
    <dgm:pt modelId="{409E5F99-9810-4642-A39F-BA13AB84218A}" type="pres">
      <dgm:prSet presAssocID="{EC8E8978-14B2-4C45-8786-EEBB6973A1CB}" presName="root2" presStyleCnt="0"/>
      <dgm:spPr/>
    </dgm:pt>
    <dgm:pt modelId="{F824AA17-3D3B-43C6-9E43-9EE50E5110C6}" type="pres">
      <dgm:prSet presAssocID="{EC8E8978-14B2-4C45-8786-EEBB6973A1CB}" presName="LevelTwoTextNode" presStyleLbl="node2" presStyleIdx="2" presStyleCnt="4" custScaleX="125292" custScaleY="71918">
        <dgm:presLayoutVars>
          <dgm:chPref val="3"/>
        </dgm:presLayoutVars>
      </dgm:prSet>
      <dgm:spPr/>
      <dgm:t>
        <a:bodyPr/>
        <a:lstStyle/>
        <a:p>
          <a:endParaRPr lang="en-US"/>
        </a:p>
      </dgm:t>
    </dgm:pt>
    <dgm:pt modelId="{9771EA6C-AC76-4AEF-BA8E-80DBBB12E906}" type="pres">
      <dgm:prSet presAssocID="{EC8E8978-14B2-4C45-8786-EEBB6973A1CB}" presName="level3hierChild" presStyleCnt="0"/>
      <dgm:spPr/>
    </dgm:pt>
    <dgm:pt modelId="{CEE02E8C-4905-4561-B873-7298F5C33DCE}" type="pres">
      <dgm:prSet presAssocID="{7EB7E561-AF27-44DB-AEF5-7886308BEBFF}" presName="conn2-1" presStyleLbl="parChTrans1D2" presStyleIdx="3" presStyleCnt="4"/>
      <dgm:spPr/>
      <dgm:t>
        <a:bodyPr/>
        <a:lstStyle/>
        <a:p>
          <a:endParaRPr lang="en-US"/>
        </a:p>
      </dgm:t>
    </dgm:pt>
    <dgm:pt modelId="{563BF8B5-ED82-4ED3-8659-76681298402C}" type="pres">
      <dgm:prSet presAssocID="{7EB7E561-AF27-44DB-AEF5-7886308BEBFF}" presName="connTx" presStyleLbl="parChTrans1D2" presStyleIdx="3" presStyleCnt="4"/>
      <dgm:spPr/>
      <dgm:t>
        <a:bodyPr/>
        <a:lstStyle/>
        <a:p>
          <a:endParaRPr lang="en-US"/>
        </a:p>
      </dgm:t>
    </dgm:pt>
    <dgm:pt modelId="{4B75C087-079B-4797-975A-244FE65FBCB9}" type="pres">
      <dgm:prSet presAssocID="{22C1EFFC-A0BA-4BC2-BD10-6C4DB2ECE4A8}" presName="root2" presStyleCnt="0"/>
      <dgm:spPr/>
    </dgm:pt>
    <dgm:pt modelId="{6BDEDF43-9B2F-4257-8E7D-1B05600B29FB}" type="pres">
      <dgm:prSet presAssocID="{22C1EFFC-A0BA-4BC2-BD10-6C4DB2ECE4A8}" presName="LevelTwoTextNode" presStyleLbl="node2" presStyleIdx="3" presStyleCnt="4" custScaleX="125292" custScaleY="71918">
        <dgm:presLayoutVars>
          <dgm:chPref val="3"/>
        </dgm:presLayoutVars>
      </dgm:prSet>
      <dgm:spPr/>
      <dgm:t>
        <a:bodyPr/>
        <a:lstStyle/>
        <a:p>
          <a:endParaRPr lang="en-US"/>
        </a:p>
      </dgm:t>
    </dgm:pt>
    <dgm:pt modelId="{B35CF71C-4ABE-49FC-882A-15231761E806}" type="pres">
      <dgm:prSet presAssocID="{22C1EFFC-A0BA-4BC2-BD10-6C4DB2ECE4A8}" presName="level3hierChild" presStyleCnt="0"/>
      <dgm:spPr/>
    </dgm:pt>
  </dgm:ptLst>
  <dgm:cxnLst>
    <dgm:cxn modelId="{9A6A0888-C8B8-4BF6-983B-1ADB7A3CD0E4}" srcId="{FB9FCED8-F3B0-463C-BF2F-848CC249EF12}" destId="{22C1EFFC-A0BA-4BC2-BD10-6C4DB2ECE4A8}" srcOrd="3" destOrd="0" parTransId="{7EB7E561-AF27-44DB-AEF5-7886308BEBFF}" sibTransId="{B82E8833-4D87-4BA5-9CEE-D2E119F56E03}"/>
    <dgm:cxn modelId="{C4485098-75C1-42D9-B345-14997E8A2203}" type="presOf" srcId="{E6C3872E-3AD7-4E62-A94F-AD82C0D247C1}" destId="{30F036B5-5311-461F-9FF1-5AFCD3B5017A}" srcOrd="0" destOrd="0" presId="urn:microsoft.com/office/officeart/2008/layout/HorizontalMultiLevelHierarchy"/>
    <dgm:cxn modelId="{DA2226E6-C615-4B8F-B40C-63F63F301F48}" type="presOf" srcId="{4F7FCBE1-67EA-4842-B11F-E602455BB00C}" destId="{9149669A-33E4-4BBC-81A9-9AF53FC19534}" srcOrd="0" destOrd="0" presId="urn:microsoft.com/office/officeart/2008/layout/HorizontalMultiLevelHierarchy"/>
    <dgm:cxn modelId="{B7E8ED9E-13AB-4C58-BB3C-CC8D5FB9837E}" type="presOf" srcId="{159D598D-E934-4184-9CBC-014FBB38D586}" destId="{44CEFA83-5699-44C6-B10E-F496F4410002}" srcOrd="0" destOrd="0" presId="urn:microsoft.com/office/officeart/2008/layout/HorizontalMultiLevelHierarchy"/>
    <dgm:cxn modelId="{EF1B4C74-C56A-4158-9620-51854CF71452}" type="presOf" srcId="{3344FAA0-134C-4C83-B7EE-D3487AFEE799}" destId="{C3C9F9F9-FCC0-4EEA-B538-E0EC0FFA08BE}" srcOrd="1" destOrd="0" presId="urn:microsoft.com/office/officeart/2008/layout/HorizontalMultiLevelHierarchy"/>
    <dgm:cxn modelId="{58DE96D3-8807-4F19-ACD0-EF0BDB1ABBF2}" srcId="{FB9FCED8-F3B0-463C-BF2F-848CC249EF12}" destId="{9F62DB95-20B2-48FC-953B-3A8EF93B8BDC}" srcOrd="1" destOrd="0" parTransId="{3344FAA0-134C-4C83-B7EE-D3487AFEE799}" sibTransId="{271A80D6-7C4A-4987-BD52-0EF6A34ED262}"/>
    <dgm:cxn modelId="{B00A8C43-D9A7-4E01-8270-24393C4B9CC0}" type="presOf" srcId="{4F7FCBE1-67EA-4842-B11F-E602455BB00C}" destId="{3536C9C8-1148-4B03-885E-5C4A11C217C3}" srcOrd="1" destOrd="0" presId="urn:microsoft.com/office/officeart/2008/layout/HorizontalMultiLevelHierarchy"/>
    <dgm:cxn modelId="{A14B18BD-866C-4787-A4E3-9135620D9B5F}" type="presOf" srcId="{3344FAA0-134C-4C83-B7EE-D3487AFEE799}" destId="{82483CCB-E653-49CE-8DA3-7028204F49DC}" srcOrd="0" destOrd="0" presId="urn:microsoft.com/office/officeart/2008/layout/HorizontalMultiLevelHierarchy"/>
    <dgm:cxn modelId="{07E8631E-BD04-4037-9496-F85E771402D7}" srcId="{E6C3872E-3AD7-4E62-A94F-AD82C0D247C1}" destId="{FB9FCED8-F3B0-463C-BF2F-848CC249EF12}" srcOrd="0" destOrd="0" parTransId="{AE67A9C6-5711-4409-B219-E2FE1B19FBBA}" sibTransId="{E181A296-0E80-4D98-A3E2-7BF96C8E2918}"/>
    <dgm:cxn modelId="{40BE2FCF-4504-47A9-AD5F-FAB8E2149697}" type="presOf" srcId="{159D598D-E934-4184-9CBC-014FBB38D586}" destId="{926C0264-84CE-4256-8133-F0C6A3B109FD}" srcOrd="1" destOrd="0" presId="urn:microsoft.com/office/officeart/2008/layout/HorizontalMultiLevelHierarchy"/>
    <dgm:cxn modelId="{A578D82B-06CA-4EDA-9772-AF74C5DB849E}" type="presOf" srcId="{22C1EFFC-A0BA-4BC2-BD10-6C4DB2ECE4A8}" destId="{6BDEDF43-9B2F-4257-8E7D-1B05600B29FB}" srcOrd="0" destOrd="0" presId="urn:microsoft.com/office/officeart/2008/layout/HorizontalMultiLevelHierarchy"/>
    <dgm:cxn modelId="{F81335E3-B4F9-4005-9DCA-B08D5F0DE40F}" type="presOf" srcId="{EC8E8978-14B2-4C45-8786-EEBB6973A1CB}" destId="{F824AA17-3D3B-43C6-9E43-9EE50E5110C6}" srcOrd="0" destOrd="0" presId="urn:microsoft.com/office/officeart/2008/layout/HorizontalMultiLevelHierarchy"/>
    <dgm:cxn modelId="{A11D04FF-FBBA-4504-BC8A-9A87AB29AF2A}" type="presOf" srcId="{7EB7E561-AF27-44DB-AEF5-7886308BEBFF}" destId="{CEE02E8C-4905-4561-B873-7298F5C33DCE}" srcOrd="0" destOrd="0" presId="urn:microsoft.com/office/officeart/2008/layout/HorizontalMultiLevelHierarchy"/>
    <dgm:cxn modelId="{3ED35163-2A75-4A4A-81B2-B6C59710A023}" srcId="{FB9FCED8-F3B0-463C-BF2F-848CC249EF12}" destId="{EC8E8978-14B2-4C45-8786-EEBB6973A1CB}" srcOrd="2" destOrd="0" parTransId="{159D598D-E934-4184-9CBC-014FBB38D586}" sibTransId="{A04B11B2-A289-4A0D-BDE2-49FD31428210}"/>
    <dgm:cxn modelId="{9BB77C60-2634-4B71-8E8A-87055F0E3064}" srcId="{FB9FCED8-F3B0-463C-BF2F-848CC249EF12}" destId="{A87BBD5D-9EC9-4235-AE37-3EEE2C5D4700}" srcOrd="0" destOrd="0" parTransId="{4F7FCBE1-67EA-4842-B11F-E602455BB00C}" sibTransId="{4B91A2CF-0BC0-4F8D-8697-B2FDF13D5B65}"/>
    <dgm:cxn modelId="{2DA376EC-1AD8-441A-8AFC-901715CB7337}" type="presOf" srcId="{7EB7E561-AF27-44DB-AEF5-7886308BEBFF}" destId="{563BF8B5-ED82-4ED3-8659-76681298402C}" srcOrd="1" destOrd="0" presId="urn:microsoft.com/office/officeart/2008/layout/HorizontalMultiLevelHierarchy"/>
    <dgm:cxn modelId="{963F8152-54B4-4D5A-A44A-3287534F9447}" type="presOf" srcId="{FB9FCED8-F3B0-463C-BF2F-848CC249EF12}" destId="{BB37C23E-92C2-47E8-AC09-37CC330E6554}" srcOrd="0" destOrd="0" presId="urn:microsoft.com/office/officeart/2008/layout/HorizontalMultiLevelHierarchy"/>
    <dgm:cxn modelId="{B5D167FF-3886-4A91-BE59-C943B98DEF03}" type="presOf" srcId="{A87BBD5D-9EC9-4235-AE37-3EEE2C5D4700}" destId="{68039D75-7F6B-4E25-AB82-02A9F9C203F0}" srcOrd="0" destOrd="0" presId="urn:microsoft.com/office/officeart/2008/layout/HorizontalMultiLevelHierarchy"/>
    <dgm:cxn modelId="{7AE3AC6E-B0B9-4496-88D3-1A3704B499E2}" type="presOf" srcId="{9F62DB95-20B2-48FC-953B-3A8EF93B8BDC}" destId="{30518E94-4595-4CA5-8893-328562C4EEFB}" srcOrd="0" destOrd="0" presId="urn:microsoft.com/office/officeart/2008/layout/HorizontalMultiLevelHierarchy"/>
    <dgm:cxn modelId="{20F472E0-6D68-4A53-949C-2CE5B8682B74}" type="presParOf" srcId="{30F036B5-5311-461F-9FF1-5AFCD3B5017A}" destId="{80C4495E-550F-47F8-8238-44604428E460}" srcOrd="0" destOrd="0" presId="urn:microsoft.com/office/officeart/2008/layout/HorizontalMultiLevelHierarchy"/>
    <dgm:cxn modelId="{F393ECAE-774F-4A31-BFB3-9AB4F086DE2E}" type="presParOf" srcId="{80C4495E-550F-47F8-8238-44604428E460}" destId="{BB37C23E-92C2-47E8-AC09-37CC330E6554}" srcOrd="0" destOrd="0" presId="urn:microsoft.com/office/officeart/2008/layout/HorizontalMultiLevelHierarchy"/>
    <dgm:cxn modelId="{1B81D4C4-8DB6-4C2A-8756-D3FDD7407101}" type="presParOf" srcId="{80C4495E-550F-47F8-8238-44604428E460}" destId="{6BBA2CE7-5D05-4293-AA5A-0541BCEEC3EC}" srcOrd="1" destOrd="0" presId="urn:microsoft.com/office/officeart/2008/layout/HorizontalMultiLevelHierarchy"/>
    <dgm:cxn modelId="{A3A59FE5-7B1B-466E-B987-31F96F6A7953}" type="presParOf" srcId="{6BBA2CE7-5D05-4293-AA5A-0541BCEEC3EC}" destId="{9149669A-33E4-4BBC-81A9-9AF53FC19534}" srcOrd="0" destOrd="0" presId="urn:microsoft.com/office/officeart/2008/layout/HorizontalMultiLevelHierarchy"/>
    <dgm:cxn modelId="{6B793E17-0B5B-4621-B400-7FCD164703EE}" type="presParOf" srcId="{9149669A-33E4-4BBC-81A9-9AF53FC19534}" destId="{3536C9C8-1148-4B03-885E-5C4A11C217C3}" srcOrd="0" destOrd="0" presId="urn:microsoft.com/office/officeart/2008/layout/HorizontalMultiLevelHierarchy"/>
    <dgm:cxn modelId="{97284615-C8A7-4A75-A1BE-97E15DEEDEA4}" type="presParOf" srcId="{6BBA2CE7-5D05-4293-AA5A-0541BCEEC3EC}" destId="{7F40F730-C2EC-476B-957C-7667E54EFE7C}" srcOrd="1" destOrd="0" presId="urn:microsoft.com/office/officeart/2008/layout/HorizontalMultiLevelHierarchy"/>
    <dgm:cxn modelId="{ACD46D92-FB30-4545-80C8-1872895CF8D2}" type="presParOf" srcId="{7F40F730-C2EC-476B-957C-7667E54EFE7C}" destId="{68039D75-7F6B-4E25-AB82-02A9F9C203F0}" srcOrd="0" destOrd="0" presId="urn:microsoft.com/office/officeart/2008/layout/HorizontalMultiLevelHierarchy"/>
    <dgm:cxn modelId="{33CFC0B9-EAA1-4CD5-929A-0F0F182797F2}" type="presParOf" srcId="{7F40F730-C2EC-476B-957C-7667E54EFE7C}" destId="{14C92237-D13C-4E1A-AC1C-64FCAA73682A}" srcOrd="1" destOrd="0" presId="urn:microsoft.com/office/officeart/2008/layout/HorizontalMultiLevelHierarchy"/>
    <dgm:cxn modelId="{E16702DF-C734-4708-89BB-77499D3D0123}" type="presParOf" srcId="{6BBA2CE7-5D05-4293-AA5A-0541BCEEC3EC}" destId="{82483CCB-E653-49CE-8DA3-7028204F49DC}" srcOrd="2" destOrd="0" presId="urn:microsoft.com/office/officeart/2008/layout/HorizontalMultiLevelHierarchy"/>
    <dgm:cxn modelId="{74600713-0534-4B3E-9057-0E6C1C75706A}" type="presParOf" srcId="{82483CCB-E653-49CE-8DA3-7028204F49DC}" destId="{C3C9F9F9-FCC0-4EEA-B538-E0EC0FFA08BE}" srcOrd="0" destOrd="0" presId="urn:microsoft.com/office/officeart/2008/layout/HorizontalMultiLevelHierarchy"/>
    <dgm:cxn modelId="{EC109147-CEBD-41F7-8C2D-555463178B2B}" type="presParOf" srcId="{6BBA2CE7-5D05-4293-AA5A-0541BCEEC3EC}" destId="{F5FF63D1-FEB9-4822-8142-EDABC45AF4BE}" srcOrd="3" destOrd="0" presId="urn:microsoft.com/office/officeart/2008/layout/HorizontalMultiLevelHierarchy"/>
    <dgm:cxn modelId="{B79C682C-18E1-44EA-BEDB-B5060FF88673}" type="presParOf" srcId="{F5FF63D1-FEB9-4822-8142-EDABC45AF4BE}" destId="{30518E94-4595-4CA5-8893-328562C4EEFB}" srcOrd="0" destOrd="0" presId="urn:microsoft.com/office/officeart/2008/layout/HorizontalMultiLevelHierarchy"/>
    <dgm:cxn modelId="{E65DD131-8E89-446F-8C3B-0A7922B2BAC3}" type="presParOf" srcId="{F5FF63D1-FEB9-4822-8142-EDABC45AF4BE}" destId="{A6A6CF9B-4480-463E-BCE3-9D3EDA4C8269}" srcOrd="1" destOrd="0" presId="urn:microsoft.com/office/officeart/2008/layout/HorizontalMultiLevelHierarchy"/>
    <dgm:cxn modelId="{BD34414A-A4BE-41A9-9401-E1D5CFFA01F1}" type="presParOf" srcId="{6BBA2CE7-5D05-4293-AA5A-0541BCEEC3EC}" destId="{44CEFA83-5699-44C6-B10E-F496F4410002}" srcOrd="4" destOrd="0" presId="urn:microsoft.com/office/officeart/2008/layout/HorizontalMultiLevelHierarchy"/>
    <dgm:cxn modelId="{49C10380-3574-4C75-92B5-000AD1AB62AF}" type="presParOf" srcId="{44CEFA83-5699-44C6-B10E-F496F4410002}" destId="{926C0264-84CE-4256-8133-F0C6A3B109FD}" srcOrd="0" destOrd="0" presId="urn:microsoft.com/office/officeart/2008/layout/HorizontalMultiLevelHierarchy"/>
    <dgm:cxn modelId="{1358AB6E-7701-4EA1-A2E6-FA321F7D1F05}" type="presParOf" srcId="{6BBA2CE7-5D05-4293-AA5A-0541BCEEC3EC}" destId="{409E5F99-9810-4642-A39F-BA13AB84218A}" srcOrd="5" destOrd="0" presId="urn:microsoft.com/office/officeart/2008/layout/HorizontalMultiLevelHierarchy"/>
    <dgm:cxn modelId="{A557FFDA-E5F9-490E-9083-43529C9E6683}" type="presParOf" srcId="{409E5F99-9810-4642-A39F-BA13AB84218A}" destId="{F824AA17-3D3B-43C6-9E43-9EE50E5110C6}" srcOrd="0" destOrd="0" presId="urn:microsoft.com/office/officeart/2008/layout/HorizontalMultiLevelHierarchy"/>
    <dgm:cxn modelId="{B83002AC-414F-4270-A867-C60ADE941FC0}" type="presParOf" srcId="{409E5F99-9810-4642-A39F-BA13AB84218A}" destId="{9771EA6C-AC76-4AEF-BA8E-80DBBB12E906}" srcOrd="1" destOrd="0" presId="urn:microsoft.com/office/officeart/2008/layout/HorizontalMultiLevelHierarchy"/>
    <dgm:cxn modelId="{425DB1DC-AE08-41BF-AEC1-3A4FE4641EB1}" type="presParOf" srcId="{6BBA2CE7-5D05-4293-AA5A-0541BCEEC3EC}" destId="{CEE02E8C-4905-4561-B873-7298F5C33DCE}" srcOrd="6" destOrd="0" presId="urn:microsoft.com/office/officeart/2008/layout/HorizontalMultiLevelHierarchy"/>
    <dgm:cxn modelId="{A1BBA50C-CB09-4788-BBB7-22E275C827FE}" type="presParOf" srcId="{CEE02E8C-4905-4561-B873-7298F5C33DCE}" destId="{563BF8B5-ED82-4ED3-8659-76681298402C}" srcOrd="0" destOrd="0" presId="urn:microsoft.com/office/officeart/2008/layout/HorizontalMultiLevelHierarchy"/>
    <dgm:cxn modelId="{0CC1216D-9F01-4203-991C-444727A89ECB}" type="presParOf" srcId="{6BBA2CE7-5D05-4293-AA5A-0541BCEEC3EC}" destId="{4B75C087-079B-4797-975A-244FE65FBCB9}" srcOrd="7" destOrd="0" presId="urn:microsoft.com/office/officeart/2008/layout/HorizontalMultiLevelHierarchy"/>
    <dgm:cxn modelId="{54E25A33-E13D-40CC-BDD7-F1C78C569F09}" type="presParOf" srcId="{4B75C087-079B-4797-975A-244FE65FBCB9}" destId="{6BDEDF43-9B2F-4257-8E7D-1B05600B29FB}" srcOrd="0" destOrd="0" presId="urn:microsoft.com/office/officeart/2008/layout/HorizontalMultiLevelHierarchy"/>
    <dgm:cxn modelId="{96A96882-A793-4B97-81E8-DBD9BDAF5AB2}" type="presParOf" srcId="{4B75C087-079B-4797-975A-244FE65FBCB9}" destId="{B35CF71C-4ABE-49FC-882A-15231761E806}" srcOrd="1" destOrd="0" presId="urn:microsoft.com/office/officeart/2008/layout/HorizontalMultiLevelHierarchy"/>
  </dgm:cxnLst>
  <dgm:bg>
    <a:effectLst>
      <a:outerShdw blurRad="203200" dist="101600" dir="16200000" rotWithShape="0">
        <a:prstClr val="black">
          <a:alpha val="40000"/>
        </a:prstClr>
      </a:outerShdw>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3E5F6-1D4C-4AC0-A666-98E32C0D45C1}">
      <dsp:nvSpPr>
        <dsp:cNvPr id="0" name=""/>
        <dsp:cNvSpPr/>
      </dsp:nvSpPr>
      <dsp:spPr>
        <a:xfrm>
          <a:off x="1590738" y="79227"/>
          <a:ext cx="5497937" cy="936000"/>
        </a:xfrm>
        <a:prstGeom prst="rect">
          <a:avLst/>
        </a:prstGeom>
        <a:gradFill flip="none" rotWithShape="1">
          <a:gsLst>
            <a:gs pos="0">
              <a:schemeClr val="accent4">
                <a:hueOff val="0"/>
                <a:satOff val="0"/>
                <a:lumOff val="0"/>
                <a:tint val="66000"/>
                <a:satMod val="160000"/>
              </a:schemeClr>
            </a:gs>
            <a:gs pos="50000">
              <a:schemeClr val="accent4">
                <a:lumMod val="75000"/>
              </a:schemeClr>
            </a:gs>
            <a:gs pos="100000">
              <a:schemeClr val="accent4">
                <a:hueOff val="0"/>
                <a:satOff val="0"/>
                <a:lumOff val="0"/>
                <a:tint val="23500"/>
                <a:satMod val="160000"/>
              </a:schemeClr>
            </a:gs>
          </a:gsLst>
          <a:lin ang="2700000" scaled="1"/>
          <a:tileRect/>
        </a:gradFill>
        <a:ln w="25400" cap="flat" cmpd="sng" algn="ctr">
          <a:noFill/>
          <a:prstDash val="solid"/>
        </a:ln>
        <a:effectLst>
          <a:outerShdw blurRad="101600" dist="50800" dir="2700000" algn="tl" rotWithShape="0">
            <a:prstClr val="black">
              <a:alpha val="24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106680" bIns="106680" numCol="1" spcCol="1270" anchor="t" anchorCtr="0">
          <a:noAutofit/>
        </a:bodyPr>
        <a:lstStyle/>
        <a:p>
          <a:pPr lvl="0" algn="l" defTabSz="1244600">
            <a:lnSpc>
              <a:spcPct val="74000"/>
            </a:lnSpc>
            <a:spcBef>
              <a:spcPct val="0"/>
            </a:spcBef>
            <a:spcAft>
              <a:spcPts val="0"/>
            </a:spcAft>
          </a:pP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Security as a Service</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pPr>
          <a:r>
            <a:rPr lang="en-US" sz="2000" kern="1200" dirty="0" smtClean="0">
              <a:latin typeface="+mj-lt"/>
              <a:ea typeface="Segoe UI" pitchFamily="34" charset="0"/>
              <a:cs typeface="Arial" pitchFamily="34" charset="0"/>
            </a:rPr>
            <a:t>Managed Security Services</a:t>
          </a:r>
          <a:endParaRPr lang="en-US" sz="2000" kern="1200" dirty="0">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pPr>
          <a:r>
            <a:rPr lang="en-US" sz="2000" kern="1200" dirty="0" smtClean="0">
              <a:latin typeface="+mj-lt"/>
              <a:ea typeface="Segoe UI" pitchFamily="34" charset="0"/>
              <a:cs typeface="Arial" pitchFamily="34" charset="0"/>
            </a:rPr>
            <a:t>Security Monitoring &amp; Management</a:t>
          </a:r>
          <a:endParaRPr lang="en-US" sz="2000" kern="1200" dirty="0">
            <a:latin typeface="+mj-lt"/>
            <a:ea typeface="Segoe UI" pitchFamily="34" charset="0"/>
            <a:cs typeface="Arial" pitchFamily="34" charset="0"/>
          </a:endParaRPr>
        </a:p>
      </dsp:txBody>
      <dsp:txXfrm>
        <a:off x="1590738" y="79227"/>
        <a:ext cx="5497937" cy="936000"/>
      </dsp:txXfrm>
    </dsp:sp>
    <dsp:sp modelId="{B786E194-D1E4-4EB5-9D74-D1BCBF1B6848}">
      <dsp:nvSpPr>
        <dsp:cNvPr id="0" name=""/>
        <dsp:cNvSpPr/>
      </dsp:nvSpPr>
      <dsp:spPr>
        <a:xfrm>
          <a:off x="359005" y="79227"/>
          <a:ext cx="1084637" cy="93600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a:outerShdw blurRad="101600" dist="508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E65A09B4-A7A2-435C-A957-8767BE65BF6B}">
      <dsp:nvSpPr>
        <dsp:cNvPr id="0" name=""/>
        <dsp:cNvSpPr/>
      </dsp:nvSpPr>
      <dsp:spPr>
        <a:xfrm>
          <a:off x="348145" y="1100088"/>
          <a:ext cx="5303326" cy="971996"/>
        </a:xfrm>
        <a:prstGeom prst="rect">
          <a:avLst/>
        </a:prstGeom>
        <a:gradFill flip="none" rotWithShape="1">
          <a:gsLst>
            <a:gs pos="0">
              <a:schemeClr val="accent4">
                <a:hueOff val="-1488257"/>
                <a:satOff val="8966"/>
                <a:lumOff val="719"/>
                <a:tint val="66000"/>
                <a:satMod val="160000"/>
              </a:schemeClr>
            </a:gs>
            <a:gs pos="63000">
              <a:srgbClr val="C00000"/>
            </a:gs>
            <a:gs pos="100000">
              <a:schemeClr val="accent4">
                <a:hueOff val="-1488257"/>
                <a:satOff val="8966"/>
                <a:lumOff val="719"/>
                <a:tint val="23500"/>
                <a:satMod val="160000"/>
              </a:schemeClr>
            </a:gs>
          </a:gsLst>
          <a:lin ang="2700000" scaled="1"/>
          <a:tileRect/>
        </a:gradFill>
        <a:ln w="0" cap="flat" cmpd="thickThin" algn="ctr">
          <a:noFill/>
          <a:prstDash val="solid"/>
        </a:ln>
        <a:effectLst>
          <a:outerShdw blurRad="101600" dist="76200" dir="2700000" algn="tl" rotWithShape="0">
            <a:srgbClr val="B40808"/>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106680" bIns="106680" numCol="1" spcCol="1270" anchor="t" anchorCtr="0">
          <a:noAutofit/>
        </a:bodyPr>
        <a:lstStyle/>
        <a:p>
          <a:pPr lvl="0" algn="l" defTabSz="1244600">
            <a:lnSpc>
              <a:spcPct val="74000"/>
            </a:lnSpc>
            <a:spcBef>
              <a:spcPct val="0"/>
            </a:spcBef>
            <a:spcAft>
              <a:spcPts val="200"/>
            </a:spcAft>
          </a:pP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Expert Security</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a:p>
          <a:pPr marL="228600" lvl="1" indent="-228600" algn="l" defTabSz="889000">
            <a:lnSpc>
              <a:spcPct val="74000"/>
            </a:lnSpc>
            <a:spcBef>
              <a:spcPct val="0"/>
            </a:spcBef>
            <a:spcAft>
              <a:spcPts val="0"/>
            </a:spcAft>
            <a:buChar char="••"/>
          </a:pPr>
          <a:r>
            <a:rPr lang="en-US" sz="2000" kern="1200" dirty="0" smtClean="0">
              <a:latin typeface="+mj-lt"/>
              <a:ea typeface="Segoe UI" pitchFamily="34" charset="0"/>
              <a:cs typeface="Arial" pitchFamily="34" charset="0"/>
            </a:rPr>
            <a:t>Network Behavior Analysis</a:t>
          </a:r>
          <a:endParaRPr lang="en-US" sz="2000" kern="1200" dirty="0">
            <a:latin typeface="+mj-lt"/>
            <a:ea typeface="Segoe UI" pitchFamily="34" charset="0"/>
            <a:cs typeface="Arial" pitchFamily="34" charset="0"/>
          </a:endParaRPr>
        </a:p>
        <a:p>
          <a:pPr marL="228600" lvl="1" indent="-228600" algn="l" defTabSz="889000">
            <a:lnSpc>
              <a:spcPct val="74000"/>
            </a:lnSpc>
            <a:spcBef>
              <a:spcPct val="0"/>
            </a:spcBef>
            <a:spcAft>
              <a:spcPts val="0"/>
            </a:spcAft>
            <a:buChar char="••"/>
          </a:pPr>
          <a:r>
            <a:rPr lang="en-US" sz="2000" kern="1200" dirty="0" smtClean="0">
              <a:latin typeface="+mj-lt"/>
              <a:ea typeface="Segoe UI" pitchFamily="34" charset="0"/>
              <a:cs typeface="Arial" pitchFamily="34" charset="0"/>
            </a:rPr>
            <a:t>Anomaly Detection</a:t>
          </a:r>
          <a:endParaRPr lang="en-US" sz="2000" kern="1200" dirty="0">
            <a:latin typeface="+mj-lt"/>
            <a:ea typeface="Segoe UI" pitchFamily="34" charset="0"/>
            <a:cs typeface="Arial" pitchFamily="34" charset="0"/>
          </a:endParaRPr>
        </a:p>
      </dsp:txBody>
      <dsp:txXfrm>
        <a:off x="348145" y="1100088"/>
        <a:ext cx="5303326" cy="971996"/>
      </dsp:txXfrm>
    </dsp:sp>
    <dsp:sp modelId="{A9F1EAB4-F48E-40A5-9FC3-9639DD4F2E9D}">
      <dsp:nvSpPr>
        <dsp:cNvPr id="0" name=""/>
        <dsp:cNvSpPr/>
      </dsp:nvSpPr>
      <dsp:spPr>
        <a:xfrm>
          <a:off x="5781041" y="1100088"/>
          <a:ext cx="1293859" cy="97199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76200" cap="flat" cmpd="thickThin" algn="ctr">
          <a:noFill/>
          <a:prstDash val="solid"/>
        </a:ln>
        <a:effectLst>
          <a:outerShdw blurRad="101600" dist="76200" dir="2700000" algn="tl" rotWithShape="0">
            <a:srgbClr val="B40808"/>
          </a:outerShdw>
        </a:effectLst>
      </dsp:spPr>
      <dsp:style>
        <a:lnRef idx="2">
          <a:scrgbClr r="0" g="0" b="0"/>
        </a:lnRef>
        <a:fillRef idx="1">
          <a:scrgbClr r="0" g="0" b="0"/>
        </a:fillRef>
        <a:effectRef idx="0">
          <a:scrgbClr r="0" g="0" b="0"/>
        </a:effectRef>
        <a:fontRef idx="minor">
          <a:schemeClr val="lt1"/>
        </a:fontRef>
      </dsp:style>
    </dsp:sp>
    <dsp:sp modelId="{E83C0FCC-A781-49B7-B262-96A9ED8DF086}">
      <dsp:nvSpPr>
        <dsp:cNvPr id="0" name=""/>
        <dsp:cNvSpPr/>
      </dsp:nvSpPr>
      <dsp:spPr>
        <a:xfrm>
          <a:off x="1792232" y="2171067"/>
          <a:ext cx="5298029" cy="1165306"/>
        </a:xfrm>
        <a:prstGeom prst="rect">
          <a:avLst/>
        </a:prstGeom>
        <a:gradFill flip="none" rotWithShape="1">
          <a:gsLst>
            <a:gs pos="0">
              <a:schemeClr val="accent4">
                <a:hueOff val="-2976513"/>
                <a:satOff val="17933"/>
                <a:lumOff val="1437"/>
                <a:tint val="66000"/>
                <a:satMod val="160000"/>
              </a:schemeClr>
            </a:gs>
            <a:gs pos="47000">
              <a:schemeClr val="accent1">
                <a:lumMod val="75000"/>
              </a:schemeClr>
            </a:gs>
            <a:gs pos="100000">
              <a:schemeClr val="accent4">
                <a:hueOff val="-2976513"/>
                <a:satOff val="17933"/>
                <a:lumOff val="1437"/>
                <a:tint val="23500"/>
                <a:satMod val="160000"/>
              </a:schemeClr>
            </a:gs>
          </a:gsLst>
          <a:lin ang="2700000" scaled="1"/>
          <a:tileRect/>
        </a:gradFill>
        <a:ln w="25400" cap="flat" cmpd="sng" algn="ctr">
          <a:noFill/>
          <a:prstDash val="solid"/>
        </a:ln>
        <a:effectLst>
          <a:outerShdw blurRad="101600" dist="50800" dir="2700000" algn="tl" rotWithShape="0">
            <a:prstClr val="black">
              <a:alpha val="24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106680" bIns="106680" numCol="1" spcCol="1270" anchor="t" anchorCtr="0">
          <a:noAutofit/>
        </a:bodyPr>
        <a:lstStyle/>
        <a:p>
          <a:pPr lvl="0" algn="l" defTabSz="1244600">
            <a:lnSpc>
              <a:spcPct val="74000"/>
            </a:lnSpc>
            <a:spcBef>
              <a:spcPct val="0"/>
            </a:spcBef>
            <a:spcAft>
              <a:spcPts val="0"/>
            </a:spcAft>
            <a:tabLst>
              <a:tab pos="3859213" algn="l"/>
            </a:tabLst>
          </a:pP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Advanced Security</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tabLst>
              <a:tab pos="3765550" algn="l"/>
            </a:tabLst>
          </a:pPr>
          <a:r>
            <a:rPr lang="en-US" sz="2000" kern="1200" dirty="0" smtClean="0">
              <a:latin typeface="+mj-lt"/>
              <a:ea typeface="Segoe UI" pitchFamily="34" charset="0"/>
              <a:cs typeface="Arial" pitchFamily="34" charset="0"/>
            </a:rPr>
            <a:t>Web Security, Content Filtering	• SIEM</a:t>
          </a:r>
          <a:endParaRPr lang="en-US" sz="2000" kern="1200" dirty="0">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tabLst>
              <a:tab pos="3765550" algn="l"/>
            </a:tabLst>
          </a:pPr>
          <a:r>
            <a:rPr lang="en-US" sz="2000" kern="1200" dirty="0" smtClean="0">
              <a:latin typeface="+mj-lt"/>
              <a:ea typeface="Segoe UI" pitchFamily="34" charset="0"/>
              <a:cs typeface="Arial" pitchFamily="34" charset="0"/>
            </a:rPr>
            <a:t>Web-Application Firewalls	• IDS &amp; IPS</a:t>
          </a:r>
          <a:endParaRPr lang="en-US" sz="2000" kern="1200" dirty="0">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tabLst>
              <a:tab pos="3765550" algn="l"/>
            </a:tabLst>
          </a:pPr>
          <a:r>
            <a:rPr lang="en-US" sz="2000" kern="1200" dirty="0" smtClean="0">
              <a:latin typeface="+mj-lt"/>
              <a:ea typeface="Segoe UI" pitchFamily="34" charset="0"/>
              <a:cs typeface="Arial" pitchFamily="34" charset="0"/>
            </a:rPr>
            <a:t>Vulnerability Management	• IAM</a:t>
          </a:r>
          <a:endParaRPr lang="en-US" sz="2000" kern="1200" dirty="0">
            <a:latin typeface="+mj-lt"/>
            <a:ea typeface="Segoe UI" pitchFamily="34" charset="0"/>
            <a:cs typeface="Arial" pitchFamily="34" charset="0"/>
          </a:endParaRPr>
        </a:p>
      </dsp:txBody>
      <dsp:txXfrm>
        <a:off x="1792232" y="2171067"/>
        <a:ext cx="5298029" cy="1165306"/>
      </dsp:txXfrm>
    </dsp:sp>
    <dsp:sp modelId="{C6824503-7062-4800-BA86-FFA039DF2CC2}">
      <dsp:nvSpPr>
        <dsp:cNvPr id="0" name=""/>
        <dsp:cNvSpPr/>
      </dsp:nvSpPr>
      <dsp:spPr>
        <a:xfrm>
          <a:off x="391837" y="2159577"/>
          <a:ext cx="1296707" cy="1165306"/>
        </a:xfrm>
        <a:prstGeom prst="rect">
          <a:avLst/>
        </a:prstGeom>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a:outerShdw blurRad="101600" dist="508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A610ED3A-0686-4520-9CBC-069C34B60B04}">
      <dsp:nvSpPr>
        <dsp:cNvPr id="0" name=""/>
        <dsp:cNvSpPr/>
      </dsp:nvSpPr>
      <dsp:spPr>
        <a:xfrm>
          <a:off x="384707" y="3434721"/>
          <a:ext cx="5214389" cy="990865"/>
        </a:xfrm>
        <a:prstGeom prst="rect">
          <a:avLst/>
        </a:prstGeom>
        <a:gradFill flip="none" rotWithShape="1">
          <a:gsLst>
            <a:gs pos="0">
              <a:schemeClr val="accent4">
                <a:hueOff val="-4464770"/>
                <a:satOff val="26899"/>
                <a:lumOff val="2156"/>
                <a:tint val="66000"/>
                <a:satMod val="160000"/>
              </a:schemeClr>
            </a:gs>
            <a:gs pos="47000">
              <a:schemeClr val="accent5">
                <a:lumMod val="75000"/>
              </a:schemeClr>
            </a:gs>
            <a:gs pos="100000">
              <a:schemeClr val="accent4">
                <a:hueOff val="-4464770"/>
                <a:satOff val="26899"/>
                <a:lumOff val="2156"/>
                <a:tint val="23500"/>
                <a:satMod val="160000"/>
              </a:schemeClr>
            </a:gs>
          </a:gsLst>
          <a:lin ang="2700000" scaled="1"/>
          <a:tileRect/>
        </a:gradFill>
        <a:ln w="25400" cap="flat" cmpd="sng" algn="ctr">
          <a:noFill/>
          <a:prstDash val="solid"/>
        </a:ln>
        <a:effectLst>
          <a:outerShdw blurRad="101600" dist="50800" dir="2700000" algn="tl" rotWithShape="0">
            <a:prstClr val="black">
              <a:alpha val="24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106680" bIns="106680" numCol="1" spcCol="1270" anchor="t" anchorCtr="0">
          <a:noAutofit/>
        </a:bodyPr>
        <a:lstStyle/>
        <a:p>
          <a:pPr lvl="0" algn="l" defTabSz="1244600">
            <a:lnSpc>
              <a:spcPct val="74000"/>
            </a:lnSpc>
            <a:spcBef>
              <a:spcPct val="0"/>
            </a:spcBef>
            <a:spcAft>
              <a:spcPts val="200"/>
            </a:spcAft>
          </a:pPr>
          <a:r>
            <a:rPr lang="en-US"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rPr>
            <a:t>Basic Security</a:t>
          </a:r>
          <a:endPara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pPr>
          <a:r>
            <a:rPr lang="en-US" sz="2000" kern="1200" dirty="0" smtClean="0">
              <a:latin typeface="+mj-lt"/>
              <a:ea typeface="Segoe UI" pitchFamily="34" charset="0"/>
              <a:cs typeface="Arial" pitchFamily="34" charset="0"/>
            </a:rPr>
            <a:t>Firewalls	•   Email Security</a:t>
          </a:r>
          <a:endParaRPr lang="en-US" sz="2000" kern="1200" dirty="0">
            <a:latin typeface="+mj-lt"/>
            <a:ea typeface="Segoe UI" pitchFamily="34" charset="0"/>
            <a:cs typeface="Arial" pitchFamily="34" charset="0"/>
          </a:endParaRPr>
        </a:p>
        <a:p>
          <a:pPr marL="228600" lvl="1" indent="-228600" algn="l" defTabSz="889000">
            <a:lnSpc>
              <a:spcPct val="70000"/>
            </a:lnSpc>
            <a:spcBef>
              <a:spcPct val="0"/>
            </a:spcBef>
            <a:spcAft>
              <a:spcPts val="0"/>
            </a:spcAft>
            <a:buChar char="••"/>
          </a:pPr>
          <a:r>
            <a:rPr lang="en-US" sz="2000" kern="1200" dirty="0" smtClean="0">
              <a:latin typeface="+mj-lt"/>
              <a:ea typeface="Segoe UI" pitchFamily="34" charset="0"/>
              <a:cs typeface="Arial" pitchFamily="34" charset="0"/>
            </a:rPr>
            <a:t>Anti-Virus	•   VPN (SSL &amp; IPsec)</a:t>
          </a:r>
          <a:endParaRPr lang="en-US" sz="2000" kern="1200" dirty="0">
            <a:latin typeface="+mj-lt"/>
            <a:ea typeface="Segoe UI" pitchFamily="34" charset="0"/>
            <a:cs typeface="Arial" pitchFamily="34" charset="0"/>
          </a:endParaRPr>
        </a:p>
      </dsp:txBody>
      <dsp:txXfrm>
        <a:off x="384707" y="3434721"/>
        <a:ext cx="5214389" cy="990865"/>
      </dsp:txXfrm>
    </dsp:sp>
    <dsp:sp modelId="{ABC225F1-CDC8-45A3-9422-B38C75E50B3B}">
      <dsp:nvSpPr>
        <dsp:cNvPr id="0" name=""/>
        <dsp:cNvSpPr/>
      </dsp:nvSpPr>
      <dsp:spPr>
        <a:xfrm>
          <a:off x="5806855" y="3434721"/>
          <a:ext cx="1293859" cy="99086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a:outerShdw blurRad="101600" dist="50800" dir="2700000" algn="tl" rotWithShape="0">
            <a:prstClr val="black">
              <a:alpha val="24000"/>
            </a:prstClr>
          </a:outerShdw>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6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515"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0875" y="2"/>
            <a:ext cx="2945659"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725488" y="741363"/>
            <a:ext cx="53482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8626" y="4691598"/>
            <a:ext cx="5440429" cy="444385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2" y="9378770"/>
            <a:ext cx="2944515"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0875" y="9378770"/>
            <a:ext cx="2945659"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fld id="{601CAD30-07C1-4A6F-9701-5EEABBBFE763}" type="slidenum">
              <a:rPr lang="en-US" smtClean="0"/>
              <a:pPr>
                <a:defRPr/>
              </a:pPr>
              <a:t>‹#›</a:t>
            </a:fld>
            <a:endParaRPr lang="en-US" dirty="0"/>
          </a:p>
        </p:txBody>
      </p:sp>
    </p:spTree>
    <p:extLst>
      <p:ext uri="{BB962C8B-B14F-4D97-AF65-F5344CB8AC3E}">
        <p14:creationId xmlns:p14="http://schemas.microsoft.com/office/powerpoint/2010/main" val="1761541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Unicode MS" pitchFamily="34" charset="-128"/>
        <a:ea typeface="+mn-ea"/>
        <a:cs typeface="Arial" pitchFamily="34" charset="0"/>
      </a:defRPr>
    </a:lvl1pPr>
    <a:lvl2pPr marL="4572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2pPr>
    <a:lvl3pPr marL="9144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3pPr>
    <a:lvl4pPr marL="13716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4pPr>
    <a:lvl5pPr marL="18288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25488" y="741363"/>
            <a:ext cx="534670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87567445-E033-4C3A-B39A-066DC3504636}" type="slidenum">
              <a:rPr lang="en-US" smtClean="0">
                <a:latin typeface="Arial Unicode MS" pitchFamily="34" charset="-128"/>
              </a:rPr>
              <a:pPr eaLnBrk="1" hangingPunct="1"/>
              <a:t>2</a:t>
            </a:fld>
            <a:endParaRPr lang="en-US" dirty="0" smtClean="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15FDAD5C-A4F2-4193-B42A-2B999754F293}" type="slidenum">
              <a:rPr lang="en-US" smtClean="0">
                <a:latin typeface="Arial Unicode MS" pitchFamily="34" charset="-128"/>
              </a:rPr>
              <a:pPr eaLnBrk="1" hangingPunct="1"/>
              <a:t>4</a:t>
            </a:fld>
            <a:endParaRPr lang="en-US" dirty="0" smtClean="0">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ADC3ED86-918D-47F7-A5C4-31FEB4F20DF6}" type="slidenum">
              <a:rPr lang="en-US" smtClean="0">
                <a:latin typeface="Arial Unicode MS" pitchFamily="34" charset="-128"/>
              </a:rPr>
              <a:pPr eaLnBrk="1" hangingPunct="1"/>
              <a:t>8</a:t>
            </a:fld>
            <a:endParaRPr lang="en-US" dirty="0" smtClean="0">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18</a:t>
            </a:fld>
            <a:endParaRPr lang="en-US" dirty="0"/>
          </a:p>
        </p:txBody>
      </p:sp>
    </p:spTree>
    <p:extLst>
      <p:ext uri="{BB962C8B-B14F-4D97-AF65-F5344CB8AC3E}">
        <p14:creationId xmlns:p14="http://schemas.microsoft.com/office/powerpoint/2010/main" val="213480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BDE6C167-5403-42B1-B9DF-91F836E0BD5F}" type="slidenum">
              <a:rPr lang="en-US" smtClean="0">
                <a:latin typeface="Arial Unicode MS" pitchFamily="34" charset="-128"/>
              </a:rPr>
              <a:pPr eaLnBrk="1" hangingPunct="1"/>
              <a:t>19</a:t>
            </a:fld>
            <a:endParaRPr lang="en-US" dirty="0" smtClean="0">
              <a:latin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15FDAD5C-A4F2-4193-B42A-2B999754F293}" type="slidenum">
              <a:rPr lang="en-US" smtClean="0">
                <a:latin typeface="Arial Unicode MS" pitchFamily="34" charset="-128"/>
              </a:rPr>
              <a:pPr eaLnBrk="1" hangingPunct="1"/>
              <a:t>20</a:t>
            </a:fld>
            <a:endParaRPr lang="en-US" dirty="0" smtClean="0">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ADC3ED86-918D-47F7-A5C4-31FEB4F20DF6}" type="slidenum">
              <a:rPr lang="en-US" smtClean="0">
                <a:latin typeface="Arial Unicode MS" pitchFamily="34" charset="-128"/>
              </a:rPr>
              <a:pPr eaLnBrk="1" hangingPunct="1"/>
              <a:t>23</a:t>
            </a:fld>
            <a:endParaRPr lang="en-US" dirty="0" smtClean="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78664" name="Rectangle 8" descr="dark-metal-texture black cropped"/>
          <p:cNvSpPr>
            <a:spLocks noGrp="1" noChangeArrowheads="1"/>
          </p:cNvSpPr>
          <p:nvPr>
            <p:ph type="ctrTitle"/>
          </p:nvPr>
        </p:nvSpPr>
        <p:spPr>
          <a:xfrm>
            <a:off x="6472052" y="178130"/>
            <a:ext cx="3309903" cy="453685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b" anchorCtr="0" compatLnSpc="1">
            <a:normAutofit/>
          </a:bodyPr>
          <a:lstStyle>
            <a:lvl1pPr>
              <a:lnSpc>
                <a:spcPct val="80000"/>
              </a:lnSpc>
              <a:defRPr lang="en-GB" noProof="0" dirty="0" smtClean="0"/>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userDrawn="1"/>
        </p:nvCxnSpPr>
        <p:spPr>
          <a:xfrm>
            <a:off x="6464344" y="4848446"/>
            <a:ext cx="3296093" cy="0"/>
          </a:xfrm>
          <a:prstGeom prst="line">
            <a:avLst/>
          </a:prstGeom>
          <a:ln w="3175">
            <a:solidFill>
              <a:schemeClr val="tx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99900" y="5654127"/>
            <a:ext cx="129603" cy="14552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1648" y="5857110"/>
            <a:ext cx="126106" cy="15030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6005" y="6066913"/>
            <a:ext cx="137392" cy="145919"/>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95443" y="6268072"/>
            <a:ext cx="138517" cy="147512"/>
          </a:xfrm>
          <a:prstGeom prst="rect">
            <a:avLst/>
          </a:prstGeom>
        </p:spPr>
      </p:pic>
      <p:sp>
        <p:nvSpPr>
          <p:cNvPr id="14" name="Rectangle 11" descr="dark-metal-texture black cropped"/>
          <p:cNvSpPr txBox="1">
            <a:spLocks noChangeArrowheads="1"/>
          </p:cNvSpPr>
          <p:nvPr userDrawn="1"/>
        </p:nvSpPr>
        <p:spPr bwMode="auto">
          <a:xfrm>
            <a:off x="6461294" y="4973760"/>
            <a:ext cx="3301867" cy="172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36000" numCol="1" anchor="t" anchorCtr="0" compatLnSpc="1">
            <a:prstTxWarp prst="textNoShape">
              <a:avLst/>
            </a:prstTxWarp>
            <a:noAutofit/>
          </a:bodyPr>
          <a:lstStyle>
            <a:lvl1pPr algn="l" rtl="0" eaLnBrk="1" fontAlgn="base" hangingPunct="1">
              <a:lnSpc>
                <a:spcPct val="84000"/>
              </a:lnSpc>
              <a:spcBef>
                <a:spcPts val="0"/>
              </a:spcBef>
              <a:spcAft>
                <a:spcPct val="0"/>
              </a:spcAft>
              <a:tabLst>
                <a:tab pos="268288" algn="l"/>
              </a:tabLst>
              <a:defRPr lang="en-GB" sz="16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a:lstStyle>
          <a:p>
            <a:r>
              <a:rPr lang="en-US" dirty="0" smtClean="0"/>
              <a:t>Gabriel Dusil</a:t>
            </a:r>
          </a:p>
          <a:p>
            <a:r>
              <a:rPr lang="en-US" dirty="0" smtClean="0"/>
              <a:t>VP, Global Sales &amp; Marketing</a:t>
            </a:r>
          </a:p>
          <a:p>
            <a:endParaRPr lang="en-US" dirty="0" smtClean="0"/>
          </a:p>
          <a:p>
            <a:r>
              <a:rPr lang="en-US" dirty="0" smtClean="0"/>
              <a:t>	www.facebook.com/gdusil</a:t>
            </a:r>
            <a:endParaRPr lang="en-US" dirty="0" smtClean="0">
              <a:solidFill>
                <a:schemeClr val="accent5">
                  <a:lumMod val="75000"/>
                </a:schemeClr>
              </a:solidFill>
            </a:endParaRPr>
          </a:p>
          <a:p>
            <a:r>
              <a:rPr lang="en-US" dirty="0" smtClean="0"/>
              <a:t>	cz.linkedin.com/in/gabrieldusil</a:t>
            </a:r>
            <a:endParaRPr lang="en-US" dirty="0" smtClean="0">
              <a:solidFill>
                <a:schemeClr val="accent5">
                  <a:lumMod val="75000"/>
                </a:schemeClr>
              </a:solidFill>
            </a:endParaRPr>
          </a:p>
          <a:p>
            <a:r>
              <a:rPr lang="en-US" dirty="0" smtClean="0"/>
              <a:t>	gdusil.wordpress.com</a:t>
            </a:r>
            <a:endParaRPr lang="en-US" dirty="0" smtClean="0">
              <a:solidFill>
                <a:schemeClr val="accent5">
                  <a:lumMod val="75000"/>
                </a:schemeClr>
              </a:solidFill>
            </a:endParaRPr>
          </a:p>
          <a:p>
            <a:r>
              <a:rPr lang="en-US" dirty="0" smtClean="0"/>
              <a:t>	dusilg@gmail.com</a:t>
            </a:r>
            <a:endParaRPr lang="en-US" dirty="0">
              <a:solidFill>
                <a:schemeClr val="accent5">
                  <a:lumMod val="75000"/>
                </a:schemeClr>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6093" y="3049415"/>
            <a:ext cx="3691668" cy="19425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idx="1"/>
          </p:nvPr>
        </p:nvSpPr>
        <p:spPr>
          <a:xfrm>
            <a:off x="174625" y="1028571"/>
            <a:ext cx="9544050" cy="49783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dirty="0" smtClean="0">
                <a:latin typeface="+mj-lt"/>
              </a:defRPr>
            </a:lvl1pPr>
            <a:lvl2pPr>
              <a:defRPr lang="en-US" dirty="0" smtClean="0">
                <a:latin typeface="+mj-lt"/>
              </a:defRPr>
            </a:lvl2pPr>
            <a:lvl3pPr>
              <a:defRPr lang="en-US"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74627" y="191386"/>
            <a:ext cx="9567863" cy="609014"/>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spc="-160" baseline="0"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sz="half" idx="1"/>
          </p:nvPr>
        </p:nvSpPr>
        <p:spPr>
          <a:xfrm>
            <a:off x="174625" y="1045030"/>
            <a:ext cx="4493069" cy="49492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nSpc>
                <a:spcPct val="78000"/>
              </a:lnSpc>
              <a:defRPr lang="en-US" b="1" kern="1200" spc="-80" baseline="0" dirty="0" smtClean="0">
                <a:latin typeface="+mj-lt"/>
              </a:defRPr>
            </a:lvl1pPr>
            <a:lvl2pPr>
              <a:lnSpc>
                <a:spcPct val="78000"/>
              </a:lnSpc>
              <a:defRPr lang="en-US" spc="-60" baseline="0" dirty="0" smtClean="0">
                <a:latin typeface="+mj-lt"/>
              </a:defRPr>
            </a:lvl2pPr>
            <a:lvl3pPr>
              <a:lnSpc>
                <a:spcPct val="78000"/>
              </a:lnSpc>
              <a:defRPr lang="en-US" sz="2000" spc="-40" baseline="0" dirty="0" smtClean="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24894" y="1045030"/>
            <a:ext cx="4593783" cy="49492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kern="1200" spc="-80" baseline="0" dirty="0" smtClean="0">
                <a:latin typeface="+mj-lt"/>
              </a:defRPr>
            </a:lvl1pPr>
            <a:lvl2pPr>
              <a:defRPr lang="en-US" spc="-60" baseline="0" dirty="0" smtClean="0">
                <a:latin typeface="+mj-lt"/>
              </a:defRPr>
            </a:lvl2pPr>
            <a:lvl3pPr>
              <a:defRPr lang="en-US" sz="2000" spc="-40" baseline="0"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a:lvl1pPr>
          </a:lstStyle>
          <a:p>
            <a:pPr lvl="0">
              <a:lnSpc>
                <a:spcPct val="76000"/>
              </a:lnSpc>
            </a:pPr>
            <a:r>
              <a:rPr lang="en-US" smtClean="0"/>
              <a:t>Click to edit Master title style</a:t>
            </a:r>
            <a:endParaRPr lang="en-US"/>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spTree>
    <p:extLst>
      <p:ext uri="{BB962C8B-B14F-4D97-AF65-F5344CB8AC3E}">
        <p14:creationId xmlns:p14="http://schemas.microsoft.com/office/powerpoint/2010/main" val="3605494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title"/>
          </p:nvPr>
        </p:nvSpPr>
        <p:spPr bwMode="auto">
          <a:xfrm>
            <a:off x="174627" y="212650"/>
            <a:ext cx="9567863" cy="5877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p>
            <a:pPr lvl="0">
              <a:lnSpc>
                <a:spcPct val="76000"/>
              </a:lnSpc>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174625" y="1027811"/>
            <a:ext cx="9544050" cy="5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pPr>
            <a:r>
              <a:rPr lang="en-GB" dirty="0" smtClean="0"/>
              <a:t>Second level</a:t>
            </a:r>
          </a:p>
          <a:p>
            <a:pPr lvl="2">
              <a:lnSpc>
                <a:spcPct val="78000"/>
              </a:lnSpc>
            </a:pPr>
            <a:r>
              <a:rPr lang="en-GB" dirty="0" smtClean="0"/>
              <a:t>Third level</a:t>
            </a:r>
          </a:p>
        </p:txBody>
      </p:sp>
      <p:sp>
        <p:nvSpPr>
          <p:cNvPr id="2" name="Rectangle 1"/>
          <p:cNvSpPr/>
          <p:nvPr/>
        </p:nvSpPr>
        <p:spPr>
          <a:xfrm>
            <a:off x="7495954" y="6311089"/>
            <a:ext cx="2296632" cy="430887"/>
          </a:xfrm>
          <a:prstGeom prst="rect">
            <a:avLst/>
          </a:prstGeom>
        </p:spPr>
        <p:txBody>
          <a:bodyPr wrap="square" lIns="0" tIns="0" rIns="0" bIns="0">
            <a:spAutoFit/>
          </a:bodyPr>
          <a:lstStyle/>
          <a:p>
            <a:pPr algn="l">
              <a:lnSpc>
                <a:spcPct val="90000"/>
              </a:lnSpc>
            </a:pPr>
            <a:r>
              <a:rPr lang="en-US" sz="1000" b="0" i="0" kern="0" cap="none" spc="0" baseline="0" dirty="0" smtClean="0">
                <a:ln>
                  <a:noFill/>
                </a:ln>
                <a:solidFill>
                  <a:srgbClr val="C1002B"/>
                </a:solidFill>
                <a:effectLst/>
                <a:latin typeface="Arial Unicode MS" pitchFamily="34" charset="-128"/>
                <a:ea typeface="Segoe UI" pitchFamily="34" charset="0"/>
                <a:cs typeface="Arial" pitchFamily="34" charset="0"/>
              </a:rPr>
              <a:t>Experts in Network Behavior Analysis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Page </a:t>
            </a:r>
            <a:fld id="{571DDA56-2199-46EB-AB0E-6ABDC16A7DB2}" type="slidenum">
              <a:rPr lang="en-GB" sz="1000" b="0" i="0" kern="0" cap="none" spc="0" baseline="0" smtClean="0">
                <a:ln>
                  <a:noFill/>
                </a:ln>
                <a:solidFill>
                  <a:schemeClr val="tx1"/>
                </a:solidFill>
                <a:effectLst/>
                <a:latin typeface="Arial Unicode MS" pitchFamily="34" charset="-128"/>
                <a:ea typeface="Segoe UI" pitchFamily="34" charset="0"/>
                <a:cs typeface="Arial" pitchFamily="34" charset="0"/>
              </a:rPr>
              <a:pPr marL="0" marR="0" lvl="0" indent="0" algn="l" defTabSz="914400" rtl="0" eaLnBrk="1" fontAlgn="base" latinLnBrk="0" hangingPunct="1">
                <a:lnSpc>
                  <a:spcPct val="90000"/>
                </a:lnSpc>
                <a:spcBef>
                  <a:spcPct val="0"/>
                </a:spcBef>
                <a:spcAft>
                  <a:spcPct val="0"/>
                </a:spcAft>
                <a:buClrTx/>
                <a:buSzTx/>
                <a:buFontTx/>
                <a:buNone/>
                <a:tabLst/>
                <a:defRPr/>
              </a:pPr>
              <a:t>‹#›</a:t>
            </a:fld>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 www.cognitive-security.com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i="0" kern="0" cap="none" spc="0" baseline="0" dirty="0" smtClean="0">
                <a:ln>
                  <a:noFill/>
                </a:ln>
                <a:solidFill>
                  <a:schemeClr val="tx1"/>
                </a:solidFill>
                <a:effectLst/>
                <a:latin typeface="Arial Unicode MS" pitchFamily="34" charset="-128"/>
                <a:ea typeface="Segoe UI" pitchFamily="34" charset="0"/>
                <a:cs typeface="Arial" pitchFamily="34" charset="0"/>
              </a:rPr>
              <a:t>© 2012, gdusil.wordpress.com</a:t>
            </a:r>
          </a:p>
        </p:txBody>
      </p:sp>
      <p:cxnSp>
        <p:nvCxnSpPr>
          <p:cNvPr id="35" name="Straight Connector 34"/>
          <p:cNvCxnSpPr/>
          <p:nvPr userDrawn="1"/>
        </p:nvCxnSpPr>
        <p:spPr>
          <a:xfrm>
            <a:off x="7495952" y="6257862"/>
            <a:ext cx="2222206" cy="0"/>
          </a:xfrm>
          <a:prstGeom prst="line">
            <a:avLst/>
          </a:prstGeom>
          <a:ln w="3175">
            <a:solidFill>
              <a:schemeClr val="tx1">
                <a:lumMod val="95000"/>
                <a:lumOff val="5000"/>
              </a:schemeClr>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6251" t="14333" r="6251" b="9240"/>
          <a:stretch/>
        </p:blipFill>
        <p:spPr>
          <a:xfrm>
            <a:off x="220620" y="6246420"/>
            <a:ext cx="1008000" cy="5400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0" r:id="rId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lang="en-GB" sz="4000" b="1" cap="none" spc="-160" baseline="0" dirty="0" smtClean="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Arial" pitchFamily="34"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p:titleStyle>
    <p:bodyStyle>
      <a:lvl1pPr algn="l" rtl="0" eaLnBrk="1" fontAlgn="base" hangingPunct="1">
        <a:lnSpc>
          <a:spcPct val="84000"/>
        </a:lnSpc>
        <a:spcBef>
          <a:spcPts val="2400"/>
        </a:spcBef>
        <a:spcAft>
          <a:spcPct val="0"/>
        </a:spcAft>
        <a:defRPr lang="en-GB" sz="24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9.png"/><Relationship Id="rId4" Type="http://schemas.openxmlformats.org/officeDocument/2006/relationships/diagramQuickStyle" Target="../diagrams/quickStyle3.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4.xml"/><Relationship Id="rId7" Type="http://schemas.openxmlformats.org/officeDocument/2006/relationships/image" Target="../media/image49.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1.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63.jpg"/><Relationship Id="rId4" Type="http://schemas.openxmlformats.org/officeDocument/2006/relationships/image" Target="../media/image62.gif"/></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diagramQuickStyle" Target="../diagrams/quickStyle7.xml"/><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diagramLayout" Target="../diagrams/layout7.xml"/><Relationship Id="rId17" Type="http://schemas.microsoft.com/office/2007/relationships/hdphoto" Target="../media/hdphoto4.wdp"/><Relationship Id="rId2" Type="http://schemas.openxmlformats.org/officeDocument/2006/relationships/image" Target="../media/image70.png"/><Relationship Id="rId16"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diagramData" Target="../diagrams/data7.xml"/><Relationship Id="rId5" Type="http://schemas.openxmlformats.org/officeDocument/2006/relationships/image" Target="../media/image73.png"/><Relationship Id="rId15" Type="http://schemas.microsoft.com/office/2007/relationships/diagramDrawing" Target="../diagrams/drawing7.xml"/><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diagramColors" Target="../diagrams/colors7.xml"/></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2" Type="http://schemas.openxmlformats.org/officeDocument/2006/relationships/hyperlink" Target="http://gdusil.wordpress.com/2013/03/08/cognitive-secu&#8230;ntroduction-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gif"/><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5.gif"/><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5050" name="Rectangle 10" descr="dark-metal-texture black cropped"/>
          <p:cNvSpPr>
            <a:spLocks noGrp="1" noChangeArrowheads="1"/>
          </p:cNvSpPr>
          <p:nvPr>
            <p:ph type="ctrTitle"/>
          </p:nvPr>
        </p:nvSpPr>
        <p:spPr/>
        <p:txBody>
          <a:bodyPr>
            <a:normAutofit/>
          </a:bodyPr>
          <a:lstStyle/>
          <a:p>
            <a:r>
              <a:rPr lang="en-GB" dirty="0"/>
              <a:t>Introduction</a:t>
            </a:r>
            <a:br>
              <a:rPr lang="en-GB" dirty="0"/>
            </a:br>
            <a:r>
              <a:rPr lang="en-GB" dirty="0"/>
              <a:t>to Cognitive </a:t>
            </a:r>
            <a:r>
              <a:rPr lang="en-GB" dirty="0" smtClean="0"/>
              <a:t>Security</a:t>
            </a:r>
            <a:endParaRPr lang="en-GB" dirty="0"/>
          </a:p>
        </p:txBody>
      </p:sp>
    </p:spTree>
    <p:extLst>
      <p:ext uri="{BB962C8B-B14F-4D97-AF65-F5344CB8AC3E}">
        <p14:creationId xmlns:p14="http://schemas.microsoft.com/office/powerpoint/2010/main" val="190928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Modern </a:t>
            </a:r>
            <a:r>
              <a:rPr lang="en-US" dirty="0"/>
              <a:t>Sophisticated Attacks</a:t>
            </a:r>
          </a:p>
        </p:txBody>
      </p:sp>
      <p:graphicFrame>
        <p:nvGraphicFramePr>
          <p:cNvPr id="3" name="Diagram 2"/>
          <p:cNvGraphicFramePr/>
          <p:nvPr>
            <p:extLst>
              <p:ext uri="{D42A27DB-BD31-4B8C-83A1-F6EECF244321}">
                <p14:modId xmlns:p14="http://schemas.microsoft.com/office/powerpoint/2010/main" val="60825673"/>
              </p:ext>
            </p:extLst>
          </p:nvPr>
        </p:nvGraphicFramePr>
        <p:xfrm>
          <a:off x="512879" y="1157149"/>
          <a:ext cx="8985684" cy="495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4883" y="2995028"/>
            <a:ext cx="1328056" cy="125908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4609" y="3930178"/>
            <a:ext cx="1185550" cy="105968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1437" y="2697634"/>
            <a:ext cx="2195240" cy="149918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5445" y="3192327"/>
            <a:ext cx="1440024" cy="809244"/>
          </a:xfrm>
          <a:prstGeom prst="rect">
            <a:avLst/>
          </a:prstGeom>
        </p:spPr>
      </p:pic>
    </p:spTree>
    <p:extLst>
      <p:ext uri="{BB962C8B-B14F-4D97-AF65-F5344CB8AC3E}">
        <p14:creationId xmlns:p14="http://schemas.microsoft.com/office/powerpoint/2010/main" val="353674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dgm id="{8299ED49-5759-4143-9A66-41565DE380FB}"/>
                                            </p:graphicEl>
                                          </p:spTgt>
                                        </p:tgtEl>
                                        <p:attrNameLst>
                                          <p:attrName>style.visibility</p:attrName>
                                        </p:attrNameLst>
                                      </p:cBhvr>
                                      <p:to>
                                        <p:strVal val="visible"/>
                                      </p:to>
                                    </p:set>
                                    <p:animEffect transition="in" filter="fade">
                                      <p:cBhvr>
                                        <p:cTn id="7" dur="1000"/>
                                        <p:tgtEl>
                                          <p:spTgt spid="3">
                                            <p:graphicEl>
                                              <a:dgm id="{8299ED49-5759-4143-9A66-41565DE380FB}"/>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graphicEl>
                                              <a:dgm id="{D26EAB07-D7BB-4AF6-846F-F5B6B98CBFC5}"/>
                                            </p:graphicEl>
                                          </p:spTgt>
                                        </p:tgtEl>
                                        <p:attrNameLst>
                                          <p:attrName>style.visibility</p:attrName>
                                        </p:attrNameLst>
                                      </p:cBhvr>
                                      <p:to>
                                        <p:strVal val="visible"/>
                                      </p:to>
                                    </p:set>
                                    <p:animEffect transition="in" filter="fade">
                                      <p:cBhvr>
                                        <p:cTn id="14" dur="1000"/>
                                        <p:tgtEl>
                                          <p:spTgt spid="3">
                                            <p:graphicEl>
                                              <a:dgm id="{D26EAB07-D7BB-4AF6-846F-F5B6B98CBFC5}"/>
                                            </p:graphic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graphicEl>
                                              <a:dgm id="{B9D61ED3-E390-43E9-9F19-4131042114F4}"/>
                                            </p:graphicEl>
                                          </p:spTgt>
                                        </p:tgtEl>
                                        <p:attrNameLst>
                                          <p:attrName>style.visibility</p:attrName>
                                        </p:attrNameLst>
                                      </p:cBhvr>
                                      <p:to>
                                        <p:strVal val="visible"/>
                                      </p:to>
                                    </p:set>
                                    <p:animEffect transition="in" filter="fade">
                                      <p:cBhvr>
                                        <p:cTn id="21" dur="1000"/>
                                        <p:tgtEl>
                                          <p:spTgt spid="3">
                                            <p:graphicEl>
                                              <a:dgm id="{B9D61ED3-E390-43E9-9F19-4131042114F4}"/>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
                                            <p:graphicEl>
                                              <a:dgm id="{6FA46C7E-737B-4986-8DFA-A7A7A7BBD2A5}"/>
                                            </p:graphicEl>
                                          </p:spTgt>
                                        </p:tgtEl>
                                        <p:attrNameLst>
                                          <p:attrName>style.visibility</p:attrName>
                                        </p:attrNameLst>
                                      </p:cBhvr>
                                      <p:to>
                                        <p:strVal val="visible"/>
                                      </p:to>
                                    </p:set>
                                    <p:animEffect transition="in" filter="fade">
                                      <p:cBhvr>
                                        <p:cTn id="28" dur="1000"/>
                                        <p:tgtEl>
                                          <p:spTgt spid="3">
                                            <p:graphicEl>
                                              <a:dgm id="{6FA46C7E-737B-4986-8DFA-A7A7A7BBD2A5}"/>
                                            </p:graphic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577" y="1039067"/>
            <a:ext cx="6956964" cy="5149324"/>
          </a:xfrm>
          <a:prstGeom prst="rect">
            <a:avLst/>
          </a:prstGeom>
        </p:spPr>
      </p:pic>
      <p:pic>
        <p:nvPicPr>
          <p:cNvPr id="8" name="Picture 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18155" y="2239160"/>
            <a:ext cx="1338272" cy="2274124"/>
          </a:xfrm>
          <a:prstGeom prst="rect">
            <a:avLst/>
          </a:prstGeom>
          <a:effectLst/>
        </p:spPr>
      </p:pic>
      <p:sp>
        <p:nvSpPr>
          <p:cNvPr id="2" name="Title 1"/>
          <p:cNvSpPr>
            <a:spLocks noGrp="1"/>
          </p:cNvSpPr>
          <p:nvPr>
            <p:ph type="title"/>
          </p:nvPr>
        </p:nvSpPr>
        <p:spPr/>
        <p:txBody>
          <a:bodyPr>
            <a:normAutofit/>
          </a:bodyPr>
          <a:lstStyle/>
          <a:p>
            <a:r>
              <a:rPr lang="en-US" dirty="0" smtClean="0"/>
              <a:t>Signature vs. Non-Signature Detection</a:t>
            </a:r>
            <a:endParaRPr lang="en-US" dirty="0"/>
          </a:p>
        </p:txBody>
      </p:sp>
      <p:sp>
        <p:nvSpPr>
          <p:cNvPr id="6" name="Rectangle 48"/>
          <p:cNvSpPr>
            <a:spLocks noChangeArrowheads="1"/>
          </p:cNvSpPr>
          <p:nvPr/>
        </p:nvSpPr>
        <p:spPr bwMode="gray">
          <a:xfrm>
            <a:off x="2494443" y="2782441"/>
            <a:ext cx="1043554" cy="313932"/>
          </a:xfrm>
          <a:prstGeom prst="rect">
            <a:avLst/>
          </a:prstGeom>
          <a:noFill/>
          <a:ln w="9525">
            <a:noFill/>
            <a:miter lim="800000"/>
            <a:headEnd/>
            <a:tailEnd/>
          </a:ln>
          <a:scene3d>
            <a:camera prst="orthographicFront">
              <a:rot lat="960000" lon="19560000" rev="0"/>
            </a:camera>
            <a:lightRig rig="threePt" dir="t"/>
          </a:scene3d>
        </p:spPr>
        <p:txBody>
          <a:bodyPr wrap="none" lIns="0" tIns="0" rIns="0" bIns="0">
            <a:spAutoFit/>
            <a:scene3d>
              <a:camera prst="isometricOffAxis1Right"/>
              <a:lightRig rig="threePt" dir="t"/>
            </a:scene3d>
          </a:bodyPr>
          <a:lstStyle/>
          <a:p>
            <a:pPr>
              <a:lnSpc>
                <a:spcPct val="85000"/>
              </a:lnSpc>
              <a:spcBef>
                <a:spcPct val="50000"/>
              </a:spcBef>
              <a:buFont typeface="Times" pitchFamily="18" charset="0"/>
              <a:buNone/>
            </a:pPr>
            <a:r>
              <a:rPr lang="en-US" dirty="0">
                <a:solidFill>
                  <a:schemeClr val="accent1">
                    <a:lumMod val="40000"/>
                    <a:lumOff val="60000"/>
                  </a:schemeClr>
                </a:solidFill>
                <a:latin typeface="Arial Unicode MS" pitchFamily="34" charset="-128"/>
              </a:rPr>
              <a:t>Internet</a:t>
            </a:r>
          </a:p>
        </p:txBody>
      </p:sp>
      <p:cxnSp>
        <p:nvCxnSpPr>
          <p:cNvPr id="7" name="Straight Connector 6"/>
          <p:cNvCxnSpPr/>
          <p:nvPr/>
        </p:nvCxnSpPr>
        <p:spPr>
          <a:xfrm>
            <a:off x="1854655" y="2197597"/>
            <a:ext cx="0" cy="568351"/>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82299" y="2177572"/>
            <a:ext cx="74425" cy="956929"/>
          </a:xfrm>
          <a:prstGeom prst="rect">
            <a:avLst/>
          </a:prstGeom>
          <a:solidFill>
            <a:schemeClr val="accent2">
              <a:lumMod val="75000"/>
            </a:schemeClr>
          </a:solidFill>
          <a:scene3d>
            <a:camera prst="isometricOffAxis1Top"/>
            <a:lightRig rig="threePt" dir="t"/>
          </a:scene3d>
          <a:sp3d extrusionH="431800"/>
        </p:spPr>
        <p:txBody>
          <a:bodyPr wrap="square" rtlCol="0" anchor="ctr">
            <a:noAutofit/>
          </a:bodyPr>
          <a:lstStyle/>
          <a:p>
            <a:pPr marL="0" algn="ctr">
              <a:buNone/>
            </a:pPr>
            <a:endParaRPr lang="en-US" sz="1200" b="1" dirty="0" smtClean="0">
              <a:latin typeface="Arial Unicode MS" pitchFamily="34" charset="-128"/>
            </a:endParaRPr>
          </a:p>
        </p:txBody>
      </p:sp>
      <p:sp>
        <p:nvSpPr>
          <p:cNvPr id="11" name="Rectangle 48"/>
          <p:cNvSpPr>
            <a:spLocks noChangeArrowheads="1"/>
          </p:cNvSpPr>
          <p:nvPr/>
        </p:nvSpPr>
        <p:spPr bwMode="gray">
          <a:xfrm>
            <a:off x="1578125" y="2717927"/>
            <a:ext cx="787075" cy="313932"/>
          </a:xfrm>
          <a:prstGeom prst="rect">
            <a:avLst/>
          </a:prstGeom>
          <a:noFill/>
          <a:ln w="9525">
            <a:noFill/>
            <a:miter lim="800000"/>
            <a:headEnd/>
            <a:tailEnd/>
          </a:ln>
          <a:scene3d>
            <a:camera prst="isometricOffAxis1Left"/>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solidFill>
                  <a:schemeClr val="bg1"/>
                </a:solidFill>
                <a:latin typeface="Arial Unicode MS" pitchFamily="34" charset="-128"/>
              </a:rPr>
              <a:t>Proxy</a:t>
            </a:r>
            <a:endParaRPr lang="en-US" dirty="0">
              <a:solidFill>
                <a:schemeClr val="bg1"/>
              </a:solidFill>
              <a:latin typeface="Arial Unicode MS" pitchFamily="34"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18" y="1681428"/>
            <a:ext cx="1164264" cy="77617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721" y="1754085"/>
            <a:ext cx="606054" cy="606054"/>
          </a:xfrm>
          <a:prstGeom prst="rect">
            <a:avLst/>
          </a:prstGeom>
        </p:spPr>
      </p:pic>
      <p:sp>
        <p:nvSpPr>
          <p:cNvPr id="18" name="Rectangle 17"/>
          <p:cNvSpPr/>
          <p:nvPr/>
        </p:nvSpPr>
        <p:spPr>
          <a:xfrm>
            <a:off x="4688275" y="4508157"/>
            <a:ext cx="1041990"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Signature Match</a:t>
            </a: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Blocked</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721" y="1754085"/>
            <a:ext cx="606054" cy="60605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721" y="1754085"/>
            <a:ext cx="606054" cy="606054"/>
          </a:xfrm>
          <a:prstGeom prst="rect">
            <a:avLst/>
          </a:prstGeom>
        </p:spPr>
      </p:pic>
      <p:sp>
        <p:nvSpPr>
          <p:cNvPr id="27" name="Rectangle 26"/>
          <p:cNvSpPr/>
          <p:nvPr/>
        </p:nvSpPr>
        <p:spPr>
          <a:xfrm>
            <a:off x="4734349" y="4543598"/>
            <a:ext cx="1041990"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Signature Match</a:t>
            </a: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Blocked</a:t>
            </a:r>
          </a:p>
        </p:txBody>
      </p:sp>
      <p:sp>
        <p:nvSpPr>
          <p:cNvPr id="28" name="Rectangle 27"/>
          <p:cNvSpPr/>
          <p:nvPr/>
        </p:nvSpPr>
        <p:spPr>
          <a:xfrm>
            <a:off x="4791056" y="4589671"/>
            <a:ext cx="1041990"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Signature Match</a:t>
            </a: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Blocked</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9876" y="1776683"/>
            <a:ext cx="606054" cy="541712"/>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9532" y="1801492"/>
            <a:ext cx="571387" cy="541712"/>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8727" y="1937961"/>
            <a:ext cx="903774" cy="617208"/>
          </a:xfrm>
          <a:prstGeom prst="rect">
            <a:avLst/>
          </a:prstGeom>
        </p:spPr>
      </p:pic>
      <p:sp>
        <p:nvSpPr>
          <p:cNvPr id="43" name="Rectangle 42"/>
          <p:cNvSpPr/>
          <p:nvPr/>
        </p:nvSpPr>
        <p:spPr>
          <a:xfrm>
            <a:off x="1652678" y="1314733"/>
            <a:ext cx="797444" cy="299504"/>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Virus</a:t>
            </a:r>
          </a:p>
        </p:txBody>
      </p:sp>
      <p:sp>
        <p:nvSpPr>
          <p:cNvPr id="60" name="Rectangle 59"/>
          <p:cNvSpPr/>
          <p:nvPr/>
        </p:nvSpPr>
        <p:spPr>
          <a:xfrm>
            <a:off x="1688119" y="1371440"/>
            <a:ext cx="797444" cy="299504"/>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Virus</a:t>
            </a:r>
          </a:p>
        </p:txBody>
      </p:sp>
      <p:sp>
        <p:nvSpPr>
          <p:cNvPr id="61" name="Rectangle 60"/>
          <p:cNvSpPr/>
          <p:nvPr/>
        </p:nvSpPr>
        <p:spPr>
          <a:xfrm>
            <a:off x="1734193" y="1428147"/>
            <a:ext cx="797444" cy="299504"/>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Virus</a:t>
            </a:r>
          </a:p>
        </p:txBody>
      </p:sp>
      <p:sp>
        <p:nvSpPr>
          <p:cNvPr id="59" name="Rectangle 58"/>
          <p:cNvSpPr/>
          <p:nvPr/>
        </p:nvSpPr>
        <p:spPr>
          <a:xfrm>
            <a:off x="1657104" y="1359962"/>
            <a:ext cx="2573081" cy="233913"/>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Polymorphic Malware</a:t>
            </a:r>
          </a:p>
        </p:txBody>
      </p:sp>
      <p:sp>
        <p:nvSpPr>
          <p:cNvPr id="64" name="Rectangle 63"/>
          <p:cNvSpPr/>
          <p:nvPr/>
        </p:nvSpPr>
        <p:spPr>
          <a:xfrm>
            <a:off x="1870994" y="1442538"/>
            <a:ext cx="1765006" cy="283685"/>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Zero Day Attack</a:t>
            </a:r>
          </a:p>
        </p:txBody>
      </p:sp>
      <p:sp>
        <p:nvSpPr>
          <p:cNvPr id="65" name="Rectangle 64"/>
          <p:cNvSpPr/>
          <p:nvPr/>
        </p:nvSpPr>
        <p:spPr>
          <a:xfrm>
            <a:off x="1765714" y="1401065"/>
            <a:ext cx="3048002" cy="251638"/>
          </a:xfrm>
          <a:prstGeom prst="rect">
            <a:avLst/>
          </a:prstGeom>
          <a:noFill/>
          <a:ln>
            <a:noFill/>
          </a:ln>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i="0" cap="none" spc="0" dirty="0" smtClean="0">
                <a:ln w="18415" cmpd="sng">
                  <a:noFill/>
                  <a:prstDash val="solid"/>
                </a:ln>
                <a:gradFill>
                  <a:gsLst>
                    <a:gs pos="0">
                      <a:srgbClr val="FFF200"/>
                    </a:gs>
                    <a:gs pos="45000">
                      <a:srgbClr val="FF7A00"/>
                    </a:gs>
                    <a:gs pos="54000">
                      <a:srgbClr val="FF0300"/>
                    </a:gs>
                    <a:gs pos="100000">
                      <a:srgbClr val="4D0808"/>
                    </a:gs>
                  </a:gsLst>
                  <a:lin ang="2700000" scaled="1"/>
                </a:gradFill>
                <a:effectLst>
                  <a:innerShdw blurRad="63500" dist="50800" dir="2700000">
                    <a:prstClr val="black">
                      <a:alpha val="50000"/>
                    </a:prstClr>
                  </a:innerShdw>
                </a:effectLst>
                <a:latin typeface="Arial Unicode MS" pitchFamily="34" charset="-128"/>
                <a:ea typeface="Segoe UI" pitchFamily="34" charset="0"/>
              </a:rPr>
              <a:t>Advanced Persistent Threat</a:t>
            </a:r>
          </a:p>
        </p:txBody>
      </p:sp>
      <p:grpSp>
        <p:nvGrpSpPr>
          <p:cNvPr id="9" name="Group 8"/>
          <p:cNvGrpSpPr/>
          <p:nvPr/>
        </p:nvGrpSpPr>
        <p:grpSpPr>
          <a:xfrm>
            <a:off x="6433986" y="2945306"/>
            <a:ext cx="1961531" cy="1553378"/>
            <a:chOff x="6433986" y="2945306"/>
            <a:chExt cx="1961531" cy="1553378"/>
          </a:xfrm>
        </p:grpSpPr>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5204" y="3396628"/>
              <a:ext cx="752580" cy="485843"/>
            </a:xfrm>
            <a:prstGeom prst="rect">
              <a:avLst/>
            </a:prstGeom>
          </p:spPr>
        </p:pic>
        <p:sp>
          <p:nvSpPr>
            <p:cNvPr id="49" name="Rectangle 48"/>
            <p:cNvSpPr/>
            <p:nvPr/>
          </p:nvSpPr>
          <p:spPr>
            <a:xfrm>
              <a:off x="6433986" y="2945306"/>
              <a:ext cx="1553378" cy="1553378"/>
            </a:xfrm>
            <a:prstGeom prst="rect">
              <a:avLst/>
            </a:prstGeom>
            <a:solidFill>
              <a:srgbClr val="E30707"/>
            </a:solidFill>
            <a:effectLst>
              <a:outerShdw blurRad="152400" dist="317500" dir="7200000" rotWithShape="0">
                <a:prstClr val="black">
                  <a:alpha val="15000"/>
                </a:prstClr>
              </a:outerShdw>
            </a:effectLst>
            <a:scene3d>
              <a:camera prst="isometricOffAxis1Top">
                <a:rot lat="18000000" lon="18660000" rev="3458552"/>
              </a:camera>
              <a:lightRig rig="threePt" dir="t"/>
            </a:scene3d>
            <a:sp3d extrusionH="209550"/>
          </p:spPr>
          <p:txBody>
            <a:bodyPr wrap="square" rtlCol="0" anchor="ctr">
              <a:noAutofit/>
            </a:bodyPr>
            <a:lstStyle/>
            <a:p>
              <a:pPr marL="0" algn="ctr">
                <a:buNone/>
              </a:pPr>
              <a:endParaRPr lang="en-US" sz="1200" b="1" dirty="0" smtClean="0">
                <a:latin typeface="Arial Unicode MS" pitchFamily="34" charset="-128"/>
              </a:endParaRPr>
            </a:p>
          </p:txBody>
        </p:sp>
        <p:sp>
          <p:nvSpPr>
            <p:cNvPr id="50" name="Rounded Rectangle 49"/>
            <p:cNvSpPr/>
            <p:nvPr/>
          </p:nvSpPr>
          <p:spPr>
            <a:xfrm>
              <a:off x="6685015" y="4105045"/>
              <a:ext cx="262381" cy="199724"/>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1" name="Rounded Rectangle 50"/>
            <p:cNvSpPr/>
            <p:nvPr/>
          </p:nvSpPr>
          <p:spPr>
            <a:xfrm>
              <a:off x="8194799" y="3772482"/>
              <a:ext cx="200718" cy="195941"/>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2" name="Rectangle 48"/>
            <p:cNvSpPr>
              <a:spLocks noChangeArrowheads="1"/>
            </p:cNvSpPr>
            <p:nvPr/>
          </p:nvSpPr>
          <p:spPr bwMode="gray">
            <a:xfrm>
              <a:off x="6613577" y="3441848"/>
              <a:ext cx="1329018" cy="627864"/>
            </a:xfrm>
            <a:prstGeom prst="rect">
              <a:avLst/>
            </a:prstGeom>
            <a:noFill/>
            <a:ln w="9525">
              <a:noFill/>
              <a:miter lim="800000"/>
              <a:headEnd/>
              <a:tailEnd/>
            </a:ln>
            <a:scene3d>
              <a:camera prst="isometricOffAxis1Top">
                <a:rot lat="18075715" lon="18720000" rev="3458552"/>
              </a:camera>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ln w="3175">
                    <a:solidFill>
                      <a:schemeClr val="bg1"/>
                    </a:solidFill>
                  </a:ln>
                  <a:solidFill>
                    <a:schemeClr val="bg1"/>
                  </a:solidFill>
                  <a:latin typeface="Arial Unicode MS" pitchFamily="34" charset="-128"/>
                </a:rPr>
                <a:t>Cognitive</a:t>
              </a:r>
              <a:br>
                <a:rPr lang="en-US" dirty="0" smtClean="0">
                  <a:ln w="3175">
                    <a:solidFill>
                      <a:schemeClr val="bg1"/>
                    </a:solidFill>
                  </a:ln>
                  <a:solidFill>
                    <a:schemeClr val="bg1"/>
                  </a:solidFill>
                  <a:latin typeface="Arial Unicode MS" pitchFamily="34" charset="-128"/>
                </a:rPr>
              </a:br>
              <a:r>
                <a:rPr lang="en-US" dirty="0" smtClean="0">
                  <a:ln w="3175">
                    <a:solidFill>
                      <a:schemeClr val="bg1"/>
                    </a:solidFill>
                  </a:ln>
                  <a:solidFill>
                    <a:schemeClr val="bg1"/>
                  </a:solidFill>
                  <a:latin typeface="Arial Unicode MS" pitchFamily="34" charset="-128"/>
                </a:rPr>
                <a:t>Analyst</a:t>
              </a:r>
              <a:endParaRPr lang="en-US" dirty="0">
                <a:ln w="3175">
                  <a:solidFill>
                    <a:schemeClr val="bg1"/>
                  </a:solidFill>
                </a:ln>
                <a:solidFill>
                  <a:schemeClr val="bg1"/>
                </a:solidFill>
                <a:latin typeface="Arial Unicode MS" pitchFamily="34" charset="-128"/>
              </a:endParaRPr>
            </a:p>
          </p:txBody>
        </p:sp>
        <p:sp>
          <p:nvSpPr>
            <p:cNvPr id="53" name="Rounded Rectangle 52"/>
            <p:cNvSpPr/>
            <p:nvPr/>
          </p:nvSpPr>
          <p:spPr>
            <a:xfrm>
              <a:off x="7037647" y="4082117"/>
              <a:ext cx="173907" cy="84148"/>
            </a:xfrm>
            <a:prstGeom prst="roundRect">
              <a:avLst/>
            </a:prstGeom>
            <a:solidFill>
              <a:srgbClr val="9F111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4" name="Rounded Rectangle 53"/>
            <p:cNvSpPr/>
            <p:nvPr/>
          </p:nvSpPr>
          <p:spPr>
            <a:xfrm>
              <a:off x="7512842" y="3922748"/>
              <a:ext cx="656351" cy="89756"/>
            </a:xfrm>
            <a:prstGeom prst="roundRect">
              <a:avLst/>
            </a:prstGeom>
            <a:pattFill prst="pct60">
              <a:fgClr>
                <a:srgbClr val="FF8B8B"/>
              </a:fgClr>
              <a:bgClr>
                <a:srgbClr val="9F1111"/>
              </a:bgClr>
            </a:pattFill>
            <a:scene3d>
              <a:camera prst="isometricOffAxis1Right">
                <a:rot lat="1080000" lon="19560000" rev="0"/>
              </a:camera>
              <a:lightRig rig="threePt" dir="t"/>
            </a:scene3d>
            <a:sp3d extrusionH="12700"/>
          </p:spPr>
          <p:txBody>
            <a:bodyPr wrap="square" rtlCol="0" anchor="ctr">
              <a:noAutofit/>
            </a:bodyPr>
            <a:lstStyle/>
            <a:p>
              <a:endParaRPr lang="en-US" sz="1200" dirty="0">
                <a:latin typeface="Arial Unicode MS" pitchFamily="34" charset="-128"/>
              </a:endParaRPr>
            </a:p>
          </p:txBody>
        </p:sp>
      </p:grpSp>
      <p:sp>
        <p:nvSpPr>
          <p:cNvPr id="39" name="Rectangle 38"/>
          <p:cNvSpPr/>
          <p:nvPr/>
        </p:nvSpPr>
        <p:spPr>
          <a:xfrm>
            <a:off x="4853424" y="4652040"/>
            <a:ext cx="1041990" cy="731594"/>
          </a:xfrm>
          <a:prstGeom prst="rect">
            <a:avLst/>
          </a:prstGeom>
          <a:gradFill>
            <a:gsLst>
              <a:gs pos="0">
                <a:srgbClr val="DDEBCF"/>
              </a:gs>
              <a:gs pos="50000">
                <a:srgbClr val="00B050"/>
              </a:gs>
              <a:gs pos="100000">
                <a:srgbClr val="156B13"/>
              </a:gs>
            </a:gsLst>
            <a:lin ang="2700000" scaled="0"/>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No Match</a:t>
            </a:r>
          </a:p>
          <a:p>
            <a:pPr>
              <a:lnSpc>
                <a:spcPct val="74000"/>
              </a:lnSpc>
            </a:pPr>
            <a:r>
              <a:rPr lang="en-US" sz="1800" b="0" dirty="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t>
            </a:r>
            <a:endPar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endParaRP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Allowed</a:t>
            </a:r>
          </a:p>
        </p:txBody>
      </p:sp>
      <p:sp>
        <p:nvSpPr>
          <p:cNvPr id="44" name="Rectangle 43"/>
          <p:cNvSpPr/>
          <p:nvPr/>
        </p:nvSpPr>
        <p:spPr>
          <a:xfrm>
            <a:off x="4906581" y="4693327"/>
            <a:ext cx="1041990" cy="731594"/>
          </a:xfrm>
          <a:prstGeom prst="rect">
            <a:avLst/>
          </a:prstGeom>
          <a:gradFill>
            <a:gsLst>
              <a:gs pos="0">
                <a:srgbClr val="DDEBCF"/>
              </a:gs>
              <a:gs pos="50000">
                <a:srgbClr val="00B050"/>
              </a:gs>
              <a:gs pos="100000">
                <a:srgbClr val="156B13"/>
              </a:gs>
            </a:gsLst>
            <a:lin ang="2700000" scaled="0"/>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No Match</a:t>
            </a:r>
          </a:p>
          <a:p>
            <a:pPr>
              <a:lnSpc>
                <a:spcPct val="74000"/>
              </a:lnSpc>
            </a:pPr>
            <a:r>
              <a:rPr lang="en-US" sz="1800" b="0" dirty="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t>
            </a:r>
            <a:endPar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endParaRP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Allowed</a:t>
            </a:r>
          </a:p>
        </p:txBody>
      </p:sp>
      <p:sp>
        <p:nvSpPr>
          <p:cNvPr id="47" name="Rectangle 46"/>
          <p:cNvSpPr/>
          <p:nvPr/>
        </p:nvSpPr>
        <p:spPr>
          <a:xfrm>
            <a:off x="4946629" y="4746486"/>
            <a:ext cx="1041990" cy="731594"/>
          </a:xfrm>
          <a:prstGeom prst="rect">
            <a:avLst/>
          </a:prstGeom>
          <a:gradFill>
            <a:gsLst>
              <a:gs pos="0">
                <a:srgbClr val="DDEBCF"/>
              </a:gs>
              <a:gs pos="50000">
                <a:srgbClr val="00B050"/>
              </a:gs>
              <a:gs pos="100000">
                <a:srgbClr val="156B13"/>
              </a:gs>
            </a:gsLst>
            <a:lin ang="2700000" scaled="0"/>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No Match</a:t>
            </a:r>
          </a:p>
          <a:p>
            <a:pPr>
              <a:lnSpc>
                <a:spcPct val="74000"/>
              </a:lnSpc>
            </a:pPr>
            <a:r>
              <a:rPr lang="en-US" sz="1800" b="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t>
            </a:r>
            <a:endPar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endParaRPr>
          </a:p>
          <a:p>
            <a:pPr>
              <a:lnSpc>
                <a:spcPct val="74000"/>
              </a:lnSpc>
            </a:pPr>
            <a:r>
              <a:rPr lang="en-US" sz="180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Allowed</a:t>
            </a:r>
          </a:p>
        </p:txBody>
      </p:sp>
      <p:pic>
        <p:nvPicPr>
          <p:cNvPr id="4" name="Picture 3"/>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12080" y="2203257"/>
            <a:ext cx="1332744" cy="2264732"/>
          </a:xfrm>
          <a:prstGeom prst="rect">
            <a:avLst/>
          </a:prstGeom>
        </p:spPr>
      </p:pic>
      <p:sp>
        <p:nvSpPr>
          <p:cNvPr id="55" name="Rectangle 54"/>
          <p:cNvSpPr/>
          <p:nvPr/>
        </p:nvSpPr>
        <p:spPr>
          <a:xfrm>
            <a:off x="7094590" y="4267526"/>
            <a:ext cx="1238827"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Anomalous Behavior </a:t>
            </a:r>
            <a:r>
              <a:rPr lang="en-US" sz="1800" b="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Detected</a:t>
            </a:r>
          </a:p>
        </p:txBody>
      </p:sp>
      <p:sp>
        <p:nvSpPr>
          <p:cNvPr id="56" name="Rectangle 55"/>
          <p:cNvSpPr/>
          <p:nvPr/>
        </p:nvSpPr>
        <p:spPr>
          <a:xfrm>
            <a:off x="7178809" y="4339714"/>
            <a:ext cx="1238827"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Anomalous Behavior </a:t>
            </a:r>
            <a:r>
              <a:rPr lang="en-US" sz="1800" b="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Detected</a:t>
            </a:r>
          </a:p>
        </p:txBody>
      </p:sp>
      <p:sp>
        <p:nvSpPr>
          <p:cNvPr id="57" name="Rectangle 56"/>
          <p:cNvSpPr/>
          <p:nvPr/>
        </p:nvSpPr>
        <p:spPr>
          <a:xfrm>
            <a:off x="7280410" y="4424381"/>
            <a:ext cx="1238827" cy="731594"/>
          </a:xfrm>
          <a:prstGeom prst="rect">
            <a:avLst/>
          </a:prstGeom>
          <a:gradFill>
            <a:gsLst>
              <a:gs pos="0">
                <a:srgbClr val="FFF200"/>
              </a:gs>
              <a:gs pos="45000">
                <a:srgbClr val="FF7A00"/>
              </a:gs>
              <a:gs pos="54000">
                <a:srgbClr val="FF0300"/>
              </a:gs>
              <a:gs pos="100000">
                <a:srgbClr val="4D0808"/>
              </a:gs>
            </a:gsLst>
            <a:lin ang="2700000" scaled="1"/>
          </a:gradFill>
          <a:effectLst>
            <a:outerShdw blurRad="152400" dist="50800" sx="90000" sy="-19000" rotWithShape="0">
              <a:prstClr val="black">
                <a:alpha val="16000"/>
              </a:prstClr>
            </a:outerShdw>
          </a:effectLst>
          <a:scene3d>
            <a:camera prst="isometricOffAxis1Right">
              <a:rot lat="1200000" lon="19560000" rev="0"/>
            </a:camera>
            <a:lightRig rig="threePt" dir="t"/>
          </a:scene3d>
        </p:spPr>
        <p:txBody>
          <a:bodyPr wrap="square" lIns="0" tIns="0" rIns="0" bIns="0" rtlCol="0" anchor="ctr">
            <a:noAutofit/>
          </a:bodyPr>
          <a:lstStyle/>
          <a:p>
            <a:pPr>
              <a:lnSpc>
                <a:spcPct val="74000"/>
              </a:lnSpc>
            </a:pPr>
            <a:r>
              <a:rPr lang="en-US" sz="1800" b="0" i="0" cap="none" spc="0" dirty="0" smtClean="0">
                <a:ln w="18415" cmpd="sng">
                  <a:noFill/>
                  <a:prstDash val="solid"/>
                </a:ln>
                <a:solidFill>
                  <a:schemeClr val="bg1"/>
                </a:solidFill>
                <a:effectLst>
                  <a:innerShdw blurRad="63500" dist="50800" dir="2700000">
                    <a:prstClr val="black">
                      <a:alpha val="50000"/>
                    </a:prstClr>
                  </a:innerShdw>
                </a:effectLst>
                <a:latin typeface="Arial Unicode MS" pitchFamily="34" charset="-128"/>
                <a:ea typeface="Segoe UI" pitchFamily="34" charset="0"/>
              </a:rPr>
              <a:t>Anomalous Behavior </a:t>
            </a:r>
            <a:r>
              <a:rPr lang="en-US" sz="1800" b="0" i="0" cap="none" spc="0" dirty="0" smtClean="0">
                <a:ln w="18415" cmpd="sng">
                  <a:noFill/>
                  <a:prstDash val="solid"/>
                </a:ln>
                <a:solidFill>
                  <a:srgbClr val="FFFF00"/>
                </a:solidFill>
                <a:effectLst>
                  <a:innerShdw blurRad="63500" dist="50800" dir="2700000">
                    <a:prstClr val="black">
                      <a:alpha val="50000"/>
                    </a:prstClr>
                  </a:innerShdw>
                </a:effectLst>
                <a:latin typeface="Arial Unicode MS" pitchFamily="34" charset="-128"/>
                <a:ea typeface="Segoe UI" pitchFamily="34" charset="0"/>
              </a:rPr>
              <a:t>Detected</a:t>
            </a:r>
          </a:p>
        </p:txBody>
      </p:sp>
    </p:spTree>
    <p:extLst>
      <p:ext uri="{BB962C8B-B14F-4D97-AF65-F5344CB8AC3E}">
        <p14:creationId xmlns:p14="http://schemas.microsoft.com/office/powerpoint/2010/main" val="26052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7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bg2"/>
                                      </p:to>
                                    </p:animClr>
                                  </p:subTnLst>
                                </p:cTn>
                              </p:par>
                              <p:par>
                                <p:cTn id="27" presetID="39" presetClass="path" presetSubtype="0" accel="50000" decel="50000" fill="hold" nodeType="withEffect">
                                  <p:stCondLst>
                                    <p:cond delay="0"/>
                                  </p:stCondLst>
                                  <p:childTnLst>
                                    <p:animMotion origin="layout" path="M -3.2938E-6 -1.3691E-6 C -3.2938E-6 0.03492 0.00401 0.08118 0.01379 0.12327 C 0.04873 0.12327 0.1021 0.15449 0.11172 0.16374 C 0.13544 0.18848 0.12743 0.30504 0.16237 0.30504 C 0.19635 0.30504 0.23273 0.27151 0.29076 0.25139 " pathEditMode="relative" rAng="0" ptsTypes="fffff">
                                      <p:cBhvr>
                                        <p:cTn id="28" dur="2000" fill="hold"/>
                                        <p:tgtEl>
                                          <p:spTgt spid="17"/>
                                        </p:tgtEl>
                                        <p:attrNameLst>
                                          <p:attrName>ppt_x</p:attrName>
                                          <p:attrName>ppt_y</p:attrName>
                                        </p:attrNameLst>
                                      </p:cBhvr>
                                      <p:rCtr x="14538" y="15241"/>
                                    </p:animMotion>
                                  </p:childTnLst>
                                  <p:subTnLst>
                                    <p:set>
                                      <p:cBhvr override="childStyle">
                                        <p:cTn dur="1" fill="hold" display="0" masterRel="sameClick" afterEffect="1">
                                          <p:stCondLst>
                                            <p:cond evt="end" delay="0">
                                              <p:tn val="27"/>
                                            </p:cond>
                                          </p:stCondLst>
                                        </p:cTn>
                                        <p:tgtEl>
                                          <p:spTgt spid="17"/>
                                        </p:tgtEl>
                                        <p:attrNameLst>
                                          <p:attrName>style.visibility</p:attrName>
                                        </p:attrNameLst>
                                      </p:cBhvr>
                                      <p:to>
                                        <p:strVal val="hidden"/>
                                      </p:to>
                                    </p:set>
                                  </p:sub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700"/>
                                        <p:tgtEl>
                                          <p:spTgt spid="60"/>
                                        </p:tgtEl>
                                      </p:cBhvr>
                                    </p:animEffect>
                                  </p:childTnLst>
                                  <p:subTnLst>
                                    <p:animClr clrSpc="rgb" dir="cw">
                                      <p:cBhvr override="childStyle">
                                        <p:cTn dur="1" fill="hold" display="0" masterRel="nextClick" afterEffect="1"/>
                                        <p:tgtEl>
                                          <p:spTgt spid="60"/>
                                        </p:tgtEl>
                                        <p:attrNameLst>
                                          <p:attrName>ppt_c</p:attrName>
                                        </p:attrNameLst>
                                      </p:cBhvr>
                                      <p:to>
                                        <a:schemeClr val="bg2"/>
                                      </p:to>
                                    </p:animClr>
                                  </p:subTnLst>
                                </p:cTn>
                              </p:par>
                              <p:par>
                                <p:cTn id="41" presetID="39" presetClass="path" presetSubtype="0" accel="50000" decel="50000" fill="hold" nodeType="withEffect">
                                  <p:stCondLst>
                                    <p:cond delay="0"/>
                                  </p:stCondLst>
                                  <p:childTnLst>
                                    <p:animMotion origin="layout" path="M -3.2938E-6 -1.3691E-6 C -3.2938E-6 0.03492 0.00513 0.08996 0.01491 0.13206 C 0.04985 0.13206 0.1021 0.15449 0.11172 0.16374 C 0.13544 0.18848 0.12871 0.30319 0.16365 0.30319 C 0.19763 0.30319 0.23385 0.27313 0.29188 0.25301 " pathEditMode="relative" rAng="0" ptsTypes="fffff">
                                      <p:cBhvr>
                                        <p:cTn id="42" dur="2000" fill="hold"/>
                                        <p:tgtEl>
                                          <p:spTgt spid="20"/>
                                        </p:tgtEl>
                                        <p:attrNameLst>
                                          <p:attrName>ppt_x</p:attrName>
                                          <p:attrName>ppt_y</p:attrName>
                                        </p:attrNameLst>
                                      </p:cBhvr>
                                      <p:rCtr x="14586" y="15148"/>
                                    </p:animMotion>
                                  </p:childTnLst>
                                  <p:subTnLst>
                                    <p:set>
                                      <p:cBhvr override="childStyle">
                                        <p:cTn dur="1" fill="hold" display="0" masterRel="sameClick" afterEffect="1">
                                          <p:stCondLst>
                                            <p:cond evt="end" delay="0">
                                              <p:tn val="41"/>
                                            </p:cond>
                                          </p:stCondLst>
                                        </p:cTn>
                                        <p:tgtEl>
                                          <p:spTgt spid="20"/>
                                        </p:tgtEl>
                                        <p:attrNameLst>
                                          <p:attrName>style.visibility</p:attrName>
                                        </p:attrNameLst>
                                      </p:cBhvr>
                                      <p:to>
                                        <p:strVal val="hidden"/>
                                      </p:to>
                                    </p:set>
                                  </p:sub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75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700"/>
                                        <p:tgtEl>
                                          <p:spTgt spid="61"/>
                                        </p:tgtEl>
                                      </p:cBhvr>
                                    </p:animEffect>
                                  </p:childTnLst>
                                  <p:subTnLst>
                                    <p:animClr clrSpc="rgb" dir="cw">
                                      <p:cBhvr override="childStyle">
                                        <p:cTn dur="1" fill="hold" display="0" masterRel="nextClick" afterEffect="1"/>
                                        <p:tgtEl>
                                          <p:spTgt spid="61"/>
                                        </p:tgtEl>
                                        <p:attrNameLst>
                                          <p:attrName>ppt_c</p:attrName>
                                        </p:attrNameLst>
                                      </p:cBhvr>
                                      <p:to>
                                        <a:schemeClr val="bg2"/>
                                      </p:to>
                                    </p:animClr>
                                  </p:subTnLst>
                                </p:cTn>
                              </p:par>
                              <p:par>
                                <p:cTn id="55" presetID="39" presetClass="path" presetSubtype="0" accel="50000" decel="50000" fill="hold" nodeType="withEffect">
                                  <p:stCondLst>
                                    <p:cond delay="0"/>
                                  </p:stCondLst>
                                  <p:childTnLst>
                                    <p:animMotion origin="layout" path="M -3.2938E-6 -1.3691E-6 C -3.2938E-6 0.03492 0.00273 0.08811 0.01251 0.1302 C 0.04745 0.1302 0.1021 0.15449 0.11172 0.16374 C 0.13544 0.18848 0.13464 0.30319 0.16958 0.30319 C 0.20356 0.30319 0.23273 0.287 0.29076 0.26688 " pathEditMode="relative" rAng="0" ptsTypes="fffff">
                                      <p:cBhvr>
                                        <p:cTn id="56" dur="2000" fill="hold"/>
                                        <p:tgtEl>
                                          <p:spTgt spid="21"/>
                                        </p:tgtEl>
                                        <p:attrNameLst>
                                          <p:attrName>ppt_x</p:attrName>
                                          <p:attrName>ppt_y</p:attrName>
                                        </p:attrNameLst>
                                      </p:cBhvr>
                                      <p:rCtr x="14538" y="15148"/>
                                    </p:animMotion>
                                  </p:childTnLst>
                                  <p:subTnLst>
                                    <p:set>
                                      <p:cBhvr override="childStyle">
                                        <p:cTn dur="1" fill="hold" display="0" masterRel="sameClick" afterEffect="1">
                                          <p:stCondLst>
                                            <p:cond evt="end" delay="0">
                                              <p:tn val="55"/>
                                            </p:cond>
                                          </p:stCondLst>
                                        </p:cTn>
                                        <p:tgtEl>
                                          <p:spTgt spid="21"/>
                                        </p:tgtEl>
                                        <p:attrNameLst>
                                          <p:attrName>style.visibility</p:attrName>
                                        </p:attrNameLst>
                                      </p:cBhvr>
                                      <p:to>
                                        <p:strVal val="hidden"/>
                                      </p:to>
                                    </p:set>
                                  </p:subTnLst>
                                </p:cTn>
                              </p:par>
                            </p:childTnLst>
                          </p:cTn>
                        </p:par>
                        <p:par>
                          <p:cTn id="57" fill="hold">
                            <p:stCondLst>
                              <p:cond delay="10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500"/>
                            </p:stCondLst>
                            <p:childTnLst>
                              <p:par>
                                <p:cTn id="67" presetID="10" presetClass="exit" presetSubtype="0" fill="hold" nodeType="after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39" presetClass="path" presetSubtype="0" accel="50000" decel="50000" fill="hold" nodeType="withEffect">
                                  <p:stCondLst>
                                    <p:cond delay="0"/>
                                  </p:stCondLst>
                                  <p:childTnLst>
                                    <p:animMotion origin="layout" path="M -2.44751E-6 -2.49769E-6 C -2.44751E-6 0.03492 0.00321 0.08973 0.01299 0.13182 C 0.04793 0.13182 0.1021 0.15449 0.11172 0.16374 C 0.13544 0.18849 0.134 0.30319 0.16894 0.30319 C 0.24411 0.27822 0.53679 0.1908 0.53583 0.17692 C 0.53486 0.16305 0.48502 0.13229 0.46979 0.10777 C 0.45456 0.08326 0.44991 0.04602 0.44462 0.02984 " pathEditMode="relative" rAng="0" ptsTypes="ffffsaf">
                                      <p:cBhvr>
                                        <p:cTn id="74" dur="3000" fill="hold"/>
                                        <p:tgtEl>
                                          <p:spTgt spid="33"/>
                                        </p:tgtEl>
                                        <p:attrNameLst>
                                          <p:attrName>ppt_x</p:attrName>
                                          <p:attrName>ppt_y</p:attrName>
                                        </p:attrNameLst>
                                      </p:cBhvr>
                                      <p:rCtr x="26831" y="15148"/>
                                    </p:animMotion>
                                  </p:childTnLst>
                                </p:cTn>
                              </p:par>
                              <p:par>
                                <p:cTn id="75" presetID="10" presetClass="entr" presetSubtype="0" fill="hold" nodeType="withEffect">
                                  <p:stCondLst>
                                    <p:cond delay="130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400"/>
                                        <p:tgtEl>
                                          <p:spTgt spid="9"/>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2000"/>
                                        <p:tgtEl>
                                          <p:spTgt spid="59"/>
                                        </p:tgtEl>
                                      </p:cBhvr>
                                    </p:animEffect>
                                  </p:childTnLst>
                                  <p:subTnLst>
                                    <p:animClr clrSpc="rgb" dir="cw">
                                      <p:cBhvr override="childStyle">
                                        <p:cTn dur="1" fill="hold" display="0" masterRel="nextClick" afterEffect="1"/>
                                        <p:tgtEl>
                                          <p:spTgt spid="59"/>
                                        </p:tgtEl>
                                        <p:attrNameLst>
                                          <p:attrName>ppt_c</p:attrName>
                                        </p:attrNameLst>
                                      </p:cBhvr>
                                      <p:to>
                                        <a:schemeClr val="bg2"/>
                                      </p:to>
                                    </p:animClr>
                                  </p:sub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grpId="0" nodeType="withEffect">
                                  <p:stCondLst>
                                    <p:cond delay="150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0"/>
                                        <p:tgtEl>
                                          <p:spTgt spid="64"/>
                                        </p:tgtEl>
                                      </p:cBhvr>
                                    </p:animEffect>
                                  </p:childTnLst>
                                  <p:subTnLst>
                                    <p:animClr clrSpc="rgb" dir="cw">
                                      <p:cBhvr override="childStyle">
                                        <p:cTn dur="1" fill="hold" display="0" masterRel="nextClick" afterEffect="1"/>
                                        <p:tgtEl>
                                          <p:spTgt spid="64"/>
                                        </p:tgtEl>
                                        <p:attrNameLst>
                                          <p:attrName>ppt_c</p:attrName>
                                        </p:attrNameLst>
                                      </p:cBhvr>
                                      <p:to>
                                        <a:schemeClr val="bg2"/>
                                      </p:to>
                                    </p:animClr>
                                  </p:subTnLst>
                                </p:cTn>
                              </p:par>
                              <p:par>
                                <p:cTn id="96" presetID="39" presetClass="path" presetSubtype="0" accel="50000" decel="50000" fill="hold" nodeType="withEffect">
                                  <p:stCondLst>
                                    <p:cond delay="0"/>
                                  </p:stCondLst>
                                  <p:childTnLst>
                                    <p:animMotion origin="layout" path="M -4.87179E-6 1.48148E-6 C -4.87179E-6 0.03495 0.00097 0.08264 0.01074 0.12477 C 0.04568 0.12477 0.10209 0.1544 0.1117 0.16366 C 0.13542 0.18842 0.13286 0.29768 0.16779 0.29768 C 0.24279 0.27268 0.66475 0.13379 0.67228 0.12315 C 0.67981 0.11227 0.59456 0.07685 0.58718 0.05208 C 0.57981 0.02731 0.59808 0.02407 0.60241 -0.0132 " pathEditMode="relative" rAng="0" ptsTypes="ffffssf">
                                      <p:cBhvr>
                                        <p:cTn id="97" dur="3000" fill="hold"/>
                                        <p:tgtEl>
                                          <p:spTgt spid="41"/>
                                        </p:tgtEl>
                                        <p:attrNameLst>
                                          <p:attrName>ppt_x</p:attrName>
                                          <p:attrName>ppt_y</p:attrName>
                                        </p:attrNameLst>
                                      </p:cBhvr>
                                      <p:rCtr x="33990" y="14213"/>
                                    </p:animMotion>
                                  </p:childTnLst>
                                </p:cTn>
                              </p:par>
                              <p:par>
                                <p:cTn id="98" presetID="10" presetClass="entr" presetSubtype="0" fill="hold" grpId="0" nodeType="withEffect">
                                  <p:stCondLst>
                                    <p:cond delay="100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150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childTnLst>
                          </p:cTn>
                        </p:par>
                        <p:par>
                          <p:cTn id="104" fill="hold">
                            <p:stCondLst>
                              <p:cond delay="9000"/>
                            </p:stCondLst>
                            <p:childTnLst>
                              <p:par>
                                <p:cTn id="105" presetID="10" presetClass="entr" presetSubtype="0"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par>
                          <p:cTn id="108" fill="hold">
                            <p:stCondLst>
                              <p:cond delay="9500"/>
                            </p:stCondLst>
                            <p:childTnLst>
                              <p:par>
                                <p:cTn id="109" presetID="10"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2000"/>
                                        <p:tgtEl>
                                          <p:spTgt spid="65"/>
                                        </p:tgtEl>
                                      </p:cBhvr>
                                    </p:animEffect>
                                  </p:childTnLst>
                                  <p:subTnLst>
                                    <p:animClr clrSpc="rgb" dir="cw">
                                      <p:cBhvr override="childStyle">
                                        <p:cTn dur="1" fill="hold" display="0" masterRel="nextClick" afterEffect="1"/>
                                        <p:tgtEl>
                                          <p:spTgt spid="65"/>
                                        </p:tgtEl>
                                        <p:attrNameLst>
                                          <p:attrName>ppt_c</p:attrName>
                                        </p:attrNameLst>
                                      </p:cBhvr>
                                      <p:to>
                                        <a:schemeClr val="bg2"/>
                                      </p:to>
                                    </p:animClr>
                                  </p:subTnLst>
                                </p:cTn>
                              </p:par>
                              <p:par>
                                <p:cTn id="112" presetID="39" presetClass="path" presetSubtype="0" accel="50000" decel="50000" fill="hold" nodeType="withEffect">
                                  <p:stCondLst>
                                    <p:cond delay="0"/>
                                  </p:stCondLst>
                                  <p:childTnLst>
                                    <p:animMotion origin="layout" path="M 0.00898 -0.02592 C 0.00898 0.00903 0.00609 0.05718 0.01587 0.09931 C 0.0508 0.09931 0.11106 0.12871 0.12068 0.13773 C 0.14439 0.1625 0.13446 0.28102 0.16939 0.28102 C 0.24455 0.25602 0.67228 0.10671 0.67981 0.09583 C 0.68734 0.08496 0.60096 0.04792 0.59359 0.02315 C 0.58622 -0.00162 0.55609 -0.04583 0.56042 -0.0831 " pathEditMode="relative" rAng="0" ptsTypes="ffffssf">
                                      <p:cBhvr>
                                        <p:cTn id="113" dur="3000" fill="hold"/>
                                        <p:tgtEl>
                                          <p:spTgt spid="42"/>
                                        </p:tgtEl>
                                        <p:attrNameLst>
                                          <p:attrName>ppt_x</p:attrName>
                                          <p:attrName>ppt_y</p:attrName>
                                        </p:attrNameLst>
                                      </p:cBhvr>
                                      <p:rCtr x="33766" y="12477"/>
                                    </p:animMotion>
                                  </p:childTnLst>
                                </p:cTn>
                              </p:par>
                              <p:par>
                                <p:cTn id="114" presetID="10" presetClass="entr" presetSubtype="0" fill="hold" grpId="0" nodeType="withEffect">
                                  <p:stCondLst>
                                    <p:cond delay="100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500"/>
                                        <p:tgtEl>
                                          <p:spTgt spid="57"/>
                                        </p:tgtEl>
                                      </p:cBhvr>
                                    </p:animEffect>
                                  </p:childTnLst>
                                </p:cTn>
                              </p:par>
                              <p:par>
                                <p:cTn id="117" presetID="10" presetClass="entr" presetSubtype="0" fill="hold" grpId="0" nodeType="withEffect">
                                  <p:stCondLst>
                                    <p:cond delay="150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animBg="1"/>
      <p:bldP spid="27" grpId="0" animBg="1"/>
      <p:bldP spid="28" grpId="0" animBg="1"/>
      <p:bldP spid="43" grpId="0"/>
      <p:bldP spid="60" grpId="0"/>
      <p:bldP spid="61" grpId="0"/>
      <p:bldP spid="59" grpId="0"/>
      <p:bldP spid="64" grpId="0"/>
      <p:bldP spid="65" grpId="0"/>
      <p:bldP spid="39" grpId="0" animBg="1"/>
      <p:bldP spid="44" grpId="0" animBg="1"/>
      <p:bldP spid="47" grpId="0" animBg="1"/>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smtClean="0"/>
              <a:t>Anatomy of Modern Sophisticated Attacks</a:t>
            </a:r>
            <a:endParaRPr lang="en-US" dirty="0"/>
          </a:p>
        </p:txBody>
      </p:sp>
      <p:graphicFrame>
        <p:nvGraphicFramePr>
          <p:cNvPr id="6" name="Diagram 5"/>
          <p:cNvGraphicFramePr/>
          <p:nvPr>
            <p:extLst>
              <p:ext uri="{D42A27DB-BD31-4B8C-83A1-F6EECF244321}">
                <p14:modId xmlns:p14="http://schemas.microsoft.com/office/powerpoint/2010/main" val="4019818642"/>
              </p:ext>
            </p:extLst>
          </p:nvPr>
        </p:nvGraphicFramePr>
        <p:xfrm>
          <a:off x="1008102" y="1101758"/>
          <a:ext cx="7716982" cy="498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0050" y="3784568"/>
            <a:ext cx="701702" cy="66526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8575" y="3760780"/>
            <a:ext cx="702338" cy="62777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6687" y="3949081"/>
            <a:ext cx="1261100" cy="861238"/>
          </a:xfrm>
          <a:prstGeom prst="rect">
            <a:avLst/>
          </a:prstGeom>
        </p:spPr>
      </p:pic>
    </p:spTree>
    <p:extLst>
      <p:ext uri="{BB962C8B-B14F-4D97-AF65-F5344CB8AC3E}">
        <p14:creationId xmlns:p14="http://schemas.microsoft.com/office/powerpoint/2010/main" val="193509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dgm id="{627EE4F1-99B5-4813-A1B7-41B8DC91E3F3}"/>
                                            </p:graphicEl>
                                          </p:spTgt>
                                        </p:tgtEl>
                                        <p:attrNameLst>
                                          <p:attrName>style.visibility</p:attrName>
                                        </p:attrNameLst>
                                      </p:cBhvr>
                                      <p:to>
                                        <p:strVal val="visible"/>
                                      </p:to>
                                    </p:set>
                                    <p:animEffect transition="in" filter="fade">
                                      <p:cBhvr>
                                        <p:cTn id="7" dur="500"/>
                                        <p:tgtEl>
                                          <p:spTgt spid="6">
                                            <p:graphicEl>
                                              <a:dgm id="{627EE4F1-99B5-4813-A1B7-41B8DC91E3F3}"/>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EAD71ED4-F7EB-4D05-9E1A-CCB1011233B0}"/>
                                            </p:graphicEl>
                                          </p:spTgt>
                                        </p:tgtEl>
                                        <p:attrNameLst>
                                          <p:attrName>style.visibility</p:attrName>
                                        </p:attrNameLst>
                                      </p:cBhvr>
                                      <p:to>
                                        <p:strVal val="visible"/>
                                      </p:to>
                                    </p:set>
                                    <p:animEffect transition="in" filter="fade">
                                      <p:cBhvr>
                                        <p:cTn id="24" dur="500"/>
                                        <p:tgtEl>
                                          <p:spTgt spid="6">
                                            <p:graphicEl>
                                              <a:dgm id="{EAD71ED4-F7EB-4D05-9E1A-CCB1011233B0}"/>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graphicEl>
                                              <a:dgm id="{4C80EE4B-6B7E-431A-8332-648C28062807}"/>
                                            </p:graphicEl>
                                          </p:spTgt>
                                        </p:tgtEl>
                                        <p:attrNameLst>
                                          <p:attrName>style.visibility</p:attrName>
                                        </p:attrNameLst>
                                      </p:cBhvr>
                                      <p:to>
                                        <p:strVal val="visible"/>
                                      </p:to>
                                    </p:set>
                                    <p:animEffect transition="in" filter="fade">
                                      <p:cBhvr>
                                        <p:cTn id="28" dur="500"/>
                                        <p:tgtEl>
                                          <p:spTgt spid="6">
                                            <p:graphicEl>
                                              <a:dgm id="{4C80EE4B-6B7E-431A-8332-648C28062807}"/>
                                            </p:graphic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graphicEl>
                                              <a:dgm id="{7DFD880A-AADF-44E0-B880-A41AEDD5DC69}"/>
                                            </p:graphicEl>
                                          </p:spTgt>
                                        </p:tgtEl>
                                        <p:attrNameLst>
                                          <p:attrName>style.visibility</p:attrName>
                                        </p:attrNameLst>
                                      </p:cBhvr>
                                      <p:to>
                                        <p:strVal val="visible"/>
                                      </p:to>
                                    </p:set>
                                    <p:animEffect transition="in" filter="fade">
                                      <p:cBhvr>
                                        <p:cTn id="32" dur="500"/>
                                        <p:tgtEl>
                                          <p:spTgt spid="6">
                                            <p:graphicEl>
                                              <a:dgm id="{7DFD880A-AADF-44E0-B880-A41AEDD5DC69}"/>
                                            </p:graphic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graphicEl>
                                              <a:dgm id="{BF666BC6-BEDE-4188-86BC-5F3C6D9EE17F}"/>
                                            </p:graphicEl>
                                          </p:spTgt>
                                        </p:tgtEl>
                                        <p:attrNameLst>
                                          <p:attrName>style.visibility</p:attrName>
                                        </p:attrNameLst>
                                      </p:cBhvr>
                                      <p:to>
                                        <p:strVal val="visible"/>
                                      </p:to>
                                    </p:set>
                                    <p:animEffect transition="in" filter="fade">
                                      <p:cBhvr>
                                        <p:cTn id="36" dur="500"/>
                                        <p:tgtEl>
                                          <p:spTgt spid="6">
                                            <p:graphicEl>
                                              <a:dgm id="{BF666BC6-BEDE-4188-86BC-5F3C6D9EE17F}"/>
                                            </p:graphic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graphicEl>
                                              <a:dgm id="{6178742C-D1C0-4C6E-896F-1BA3C10EF989}"/>
                                            </p:graphicEl>
                                          </p:spTgt>
                                        </p:tgtEl>
                                        <p:attrNameLst>
                                          <p:attrName>style.visibility</p:attrName>
                                        </p:attrNameLst>
                                      </p:cBhvr>
                                      <p:to>
                                        <p:strVal val="visible"/>
                                      </p:to>
                                    </p:set>
                                    <p:animEffect transition="in" filter="fade">
                                      <p:cBhvr>
                                        <p:cTn id="40" dur="500"/>
                                        <p:tgtEl>
                                          <p:spTgt spid="6">
                                            <p:graphicEl>
                                              <a:dgm id="{6178742C-D1C0-4C6E-896F-1BA3C10EF989}"/>
                                            </p:graphic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6">
                                            <p:graphicEl>
                                              <a:dgm id="{997915F4-CF21-47A3-B386-DB11B37DEB1C}"/>
                                            </p:graphicEl>
                                          </p:spTgt>
                                        </p:tgtEl>
                                        <p:attrNameLst>
                                          <p:attrName>style.visibility</p:attrName>
                                        </p:attrNameLst>
                                      </p:cBhvr>
                                      <p:to>
                                        <p:strVal val="visible"/>
                                      </p:to>
                                    </p:set>
                                    <p:animEffect transition="in" filter="fade">
                                      <p:cBhvr>
                                        <p:cTn id="44" dur="500"/>
                                        <p:tgtEl>
                                          <p:spTgt spid="6">
                                            <p:graphicEl>
                                              <a:dgm id="{997915F4-CF21-47A3-B386-DB11B37DEB1C}"/>
                                            </p:graphic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
                                            <p:graphicEl>
                                              <a:dgm id="{AC2F62D9-D4D2-460A-AB0D-AE368333819B}"/>
                                            </p:graphicEl>
                                          </p:spTgt>
                                        </p:tgtEl>
                                        <p:attrNameLst>
                                          <p:attrName>style.visibility</p:attrName>
                                        </p:attrNameLst>
                                      </p:cBhvr>
                                      <p:to>
                                        <p:strVal val="visible"/>
                                      </p:to>
                                    </p:set>
                                    <p:animEffect transition="in" filter="fade">
                                      <p:cBhvr>
                                        <p:cTn id="48" dur="500"/>
                                        <p:tgtEl>
                                          <p:spTgt spid="6">
                                            <p:graphicEl>
                                              <a:dgm id="{AC2F62D9-D4D2-460A-AB0D-AE368333819B}"/>
                                            </p:graphicEl>
                                          </p:spTgt>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6">
                                            <p:graphicEl>
                                              <a:dgm id="{7B77A6F2-0802-4032-9C0C-26B6CFB9A4E6}"/>
                                            </p:graphicEl>
                                          </p:spTgt>
                                        </p:tgtEl>
                                        <p:attrNameLst>
                                          <p:attrName>style.visibility</p:attrName>
                                        </p:attrNameLst>
                                      </p:cBhvr>
                                      <p:to>
                                        <p:strVal val="visible"/>
                                      </p:to>
                                    </p:set>
                                    <p:animEffect transition="in" filter="fade">
                                      <p:cBhvr>
                                        <p:cTn id="52" dur="500"/>
                                        <p:tgtEl>
                                          <p:spTgt spid="6">
                                            <p:graphicEl>
                                              <a:dgm id="{7B77A6F2-0802-4032-9C0C-26B6CFB9A4E6}"/>
                                            </p:graphic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6">
                                            <p:graphicEl>
                                              <a:dgm id="{656F422E-9B81-428D-A4DB-8CD6453FDB18}"/>
                                            </p:graphicEl>
                                          </p:spTgt>
                                        </p:tgtEl>
                                        <p:attrNameLst>
                                          <p:attrName>style.visibility</p:attrName>
                                        </p:attrNameLst>
                                      </p:cBhvr>
                                      <p:to>
                                        <p:strVal val="visible"/>
                                      </p:to>
                                    </p:set>
                                    <p:animEffect transition="in" filter="fade">
                                      <p:cBhvr>
                                        <p:cTn id="56" dur="500"/>
                                        <p:tgtEl>
                                          <p:spTgt spid="6">
                                            <p:graphicEl>
                                              <a:dgm id="{656F422E-9B81-428D-A4DB-8CD6453FDB18}"/>
                                            </p:graphicEl>
                                          </p:spTgt>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6">
                                            <p:graphicEl>
                                              <a:dgm id="{91641904-536C-4E17-9F16-E263C3DB2BC4}"/>
                                            </p:graphicEl>
                                          </p:spTgt>
                                        </p:tgtEl>
                                        <p:attrNameLst>
                                          <p:attrName>style.visibility</p:attrName>
                                        </p:attrNameLst>
                                      </p:cBhvr>
                                      <p:to>
                                        <p:strVal val="visible"/>
                                      </p:to>
                                    </p:set>
                                    <p:animEffect transition="in" filter="fade">
                                      <p:cBhvr>
                                        <p:cTn id="60" dur="500"/>
                                        <p:tgtEl>
                                          <p:spTgt spid="6">
                                            <p:graphicEl>
                                              <a:dgm id="{91641904-536C-4E17-9F16-E263C3DB2BC4}"/>
                                            </p:graphicEl>
                                          </p:spTgt>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6">
                                            <p:graphicEl>
                                              <a:dgm id="{687864ED-B393-4E0B-B4A3-99879DED107E}"/>
                                            </p:graphicEl>
                                          </p:spTgt>
                                        </p:tgtEl>
                                        <p:attrNameLst>
                                          <p:attrName>style.visibility</p:attrName>
                                        </p:attrNameLst>
                                      </p:cBhvr>
                                      <p:to>
                                        <p:strVal val="visible"/>
                                      </p:to>
                                    </p:set>
                                    <p:animEffect transition="in" filter="fade">
                                      <p:cBhvr>
                                        <p:cTn id="64" dur="500"/>
                                        <p:tgtEl>
                                          <p:spTgt spid="6">
                                            <p:graphicEl>
                                              <a:dgm id="{687864ED-B393-4E0B-B4A3-99879DED107E}"/>
                                            </p:graphicEl>
                                          </p:spTgt>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6">
                                            <p:graphicEl>
                                              <a:dgm id="{6E9126A0-19E7-4801-9246-F59A98E2595B}"/>
                                            </p:graphicEl>
                                          </p:spTgt>
                                        </p:tgtEl>
                                        <p:attrNameLst>
                                          <p:attrName>style.visibility</p:attrName>
                                        </p:attrNameLst>
                                      </p:cBhvr>
                                      <p:to>
                                        <p:strVal val="visible"/>
                                      </p:to>
                                    </p:set>
                                    <p:animEffect transition="in" filter="fade">
                                      <p:cBhvr>
                                        <p:cTn id="68" dur="500"/>
                                        <p:tgtEl>
                                          <p:spTgt spid="6">
                                            <p:graphicEl>
                                              <a:dgm id="{6E9126A0-19E7-4801-9246-F59A98E259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Cognitive Analyst - Differentiation</a:t>
            </a:r>
            <a:endParaRPr lang="en-US" dirty="0"/>
          </a:p>
        </p:txBody>
      </p:sp>
      <p:sp>
        <p:nvSpPr>
          <p:cNvPr id="6" name="Content Placeholder 5"/>
          <p:cNvSpPr>
            <a:spLocks noGrp="1"/>
          </p:cNvSpPr>
          <p:nvPr>
            <p:ph sz="half" idx="1"/>
          </p:nvPr>
        </p:nvSpPr>
        <p:spPr/>
        <p:txBody>
          <a:bodyPr/>
          <a:lstStyle/>
          <a:p>
            <a:r>
              <a:rPr lang="en-US" dirty="0" smtClean="0"/>
              <a:t>No Signatures!</a:t>
            </a:r>
          </a:p>
          <a:p>
            <a:pPr lvl="1"/>
            <a:r>
              <a:rPr lang="en-US" dirty="0" smtClean="0"/>
              <a:t>No Signature limitations</a:t>
            </a:r>
          </a:p>
          <a:p>
            <a:pPr lvl="1"/>
            <a:r>
              <a:rPr lang="en-US" dirty="0" smtClean="0"/>
              <a:t>Attackers will exploit:</a:t>
            </a:r>
          </a:p>
          <a:p>
            <a:pPr lvl="2"/>
            <a:r>
              <a:rPr lang="en-US" dirty="0" smtClean="0"/>
              <a:t>Delays in writing signatures</a:t>
            </a:r>
          </a:p>
          <a:p>
            <a:pPr lvl="2"/>
            <a:r>
              <a:rPr lang="en-US" dirty="0" smtClean="0"/>
              <a:t>Delay to install new signatures</a:t>
            </a:r>
          </a:p>
          <a:p>
            <a:pPr lvl="2"/>
            <a:r>
              <a:rPr lang="en-US" dirty="0" smtClean="0"/>
              <a:t>Clients ignoring updates due to resource constraints</a:t>
            </a:r>
          </a:p>
          <a:p>
            <a:pPr marL="1587" lvl="1" indent="0">
              <a:buNone/>
            </a:pPr>
            <a:endParaRPr lang="en-US" dirty="0" smtClean="0"/>
          </a:p>
          <a:p>
            <a:pPr lvl="1"/>
            <a:endParaRPr lang="en-US" dirty="0" smtClean="0"/>
          </a:p>
          <a:p>
            <a:pPr lvl="1"/>
            <a:endParaRPr lang="en-US" dirty="0" smtClean="0"/>
          </a:p>
          <a:p>
            <a:pPr lvl="1"/>
            <a:endParaRPr lang="en-US" dirty="0" smtClean="0"/>
          </a:p>
          <a:p>
            <a:pPr marL="231775" lvl="2" indent="0">
              <a:buNone/>
            </a:pPr>
            <a:endParaRPr lang="en-US" dirty="0"/>
          </a:p>
          <a:p>
            <a:pPr marL="1587" lvl="1" indent="0">
              <a:buNone/>
            </a:pPr>
            <a:endParaRPr lang="en-US" dirty="0" smtClean="0"/>
          </a:p>
          <a:p>
            <a:pPr marL="1587" lvl="1" indent="0">
              <a:buNone/>
            </a:pPr>
            <a:endParaRPr lang="en-US" dirty="0"/>
          </a:p>
          <a:p>
            <a:r>
              <a:rPr lang="en-US" dirty="0"/>
              <a:t>Cost Competitive</a:t>
            </a:r>
          </a:p>
          <a:p>
            <a:pPr lvl="1"/>
            <a:r>
              <a:rPr lang="en-US" dirty="0"/>
              <a:t>C</a:t>
            </a:r>
            <a:r>
              <a:rPr lang="en-US" dirty="0" smtClean="0"/>
              <a:t>ost effective </a:t>
            </a:r>
            <a:r>
              <a:rPr lang="en-US" i="1" dirty="0" smtClean="0"/>
              <a:t>Expert</a:t>
            </a:r>
            <a:r>
              <a:rPr lang="en-US" dirty="0" smtClean="0"/>
              <a:t> </a:t>
            </a:r>
            <a:r>
              <a:rPr lang="en-US" dirty="0"/>
              <a:t>Security</a:t>
            </a:r>
            <a:endParaRPr lang="en-US" dirty="0" smtClean="0"/>
          </a:p>
        </p:txBody>
      </p:sp>
      <p:sp>
        <p:nvSpPr>
          <p:cNvPr id="11" name="Content Placeholder 10"/>
          <p:cNvSpPr>
            <a:spLocks noGrp="1"/>
          </p:cNvSpPr>
          <p:nvPr>
            <p:ph sz="half" idx="2"/>
          </p:nvPr>
        </p:nvSpPr>
        <p:spPr/>
        <p:txBody>
          <a:bodyPr/>
          <a:lstStyle/>
          <a:p>
            <a:r>
              <a:rPr lang="en-US" dirty="0" smtClean="0"/>
              <a:t>Artificial Intelligence</a:t>
            </a:r>
          </a:p>
          <a:p>
            <a:pPr lvl="1">
              <a:buFont typeface="Wingdings" pitchFamily="2" charset="2"/>
              <a:buChar char="ü"/>
            </a:pPr>
            <a:r>
              <a:rPr lang="en-US" dirty="0" smtClean="0"/>
              <a:t>Strength of 8 Detection Algorithms</a:t>
            </a:r>
          </a:p>
          <a:p>
            <a:pPr lvl="2"/>
            <a:r>
              <a:rPr lang="en-US" dirty="0" smtClean="0"/>
              <a:t>Highly Accurate Attack detection</a:t>
            </a:r>
          </a:p>
          <a:p>
            <a:pPr lvl="1">
              <a:buFont typeface="Wingdings" pitchFamily="2" charset="2"/>
              <a:buChar char="ü"/>
            </a:pPr>
            <a:r>
              <a:rPr lang="en-US" dirty="0" smtClean="0"/>
              <a:t>Peer-Reviewed Algorithms</a:t>
            </a:r>
          </a:p>
          <a:p>
            <a:pPr lvl="2"/>
            <a:r>
              <a:rPr lang="en-US" dirty="0" smtClean="0"/>
              <a:t>Tested by the scientific community</a:t>
            </a:r>
          </a:p>
          <a:p>
            <a:pPr lvl="1">
              <a:buFont typeface="Wingdings" pitchFamily="2" charset="2"/>
              <a:buChar char="ü"/>
            </a:pPr>
            <a:r>
              <a:rPr lang="en-US" dirty="0"/>
              <a:t>Long-Duration Trust Modeling</a:t>
            </a:r>
          </a:p>
          <a:p>
            <a:pPr lvl="2"/>
            <a:r>
              <a:rPr lang="en-US" dirty="0"/>
              <a:t>Analyzing current behavior against past assessments</a:t>
            </a:r>
          </a:p>
          <a:p>
            <a:pPr lvl="1">
              <a:buFont typeface="Wingdings" pitchFamily="2" charset="2"/>
              <a:buChar char="ü"/>
            </a:pPr>
            <a:r>
              <a:rPr lang="en-US" dirty="0"/>
              <a:t>Unique </a:t>
            </a:r>
            <a:r>
              <a:rPr lang="en-US" dirty="0" smtClean="0"/>
              <a:t>Self-configuration </a:t>
            </a:r>
          </a:p>
          <a:p>
            <a:pPr lvl="2"/>
            <a:r>
              <a:rPr lang="en-US" dirty="0" smtClean="0"/>
              <a:t>Challenge Agents ensures system is operational</a:t>
            </a:r>
          </a:p>
          <a:p>
            <a:pPr lvl="1">
              <a:buFont typeface="Wingdings" pitchFamily="2" charset="2"/>
              <a:buChar char="ü"/>
            </a:pPr>
            <a:r>
              <a:rPr lang="en-US" dirty="0" smtClean="0"/>
              <a:t>Hacker Circumvention Resistance</a:t>
            </a:r>
          </a:p>
          <a:p>
            <a:pPr lvl="2"/>
            <a:r>
              <a:rPr lang="en-US" dirty="0" smtClean="0"/>
              <a:t>Game Theory optimization ensures system behavior is not predicable</a:t>
            </a:r>
          </a:p>
          <a:p>
            <a:pPr lvl="1">
              <a:buFont typeface="Wingdings" pitchFamily="2" charset="2"/>
              <a:buChar char="ü"/>
            </a:pPr>
            <a:r>
              <a:rPr lang="en-US" dirty="0" smtClean="0"/>
              <a:t>State-of-the-art Auto-Tuning</a:t>
            </a:r>
            <a:endParaRPr lang="en-US" dirty="0"/>
          </a:p>
          <a:p>
            <a:pPr lvl="2"/>
            <a:r>
              <a:rPr lang="en-US" dirty="0" smtClean="0"/>
              <a:t>Minimal deployment resources needed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16" y="3509357"/>
            <a:ext cx="2448482" cy="1466604"/>
          </a:xfrm>
          <a:prstGeom prst="rect">
            <a:avLst/>
          </a:prstGeom>
          <a:scene3d>
            <a:camera prst="orthographicFront">
              <a:rot lat="3600000" lon="0" rev="600000"/>
            </a:camera>
            <a:lightRig rig="threePt" dir="t"/>
          </a:scene3d>
        </p:spPr>
      </p:pic>
      <p:sp>
        <p:nvSpPr>
          <p:cNvPr id="7" name="Rectangle 6"/>
          <p:cNvSpPr/>
          <p:nvPr/>
        </p:nvSpPr>
        <p:spPr>
          <a:xfrm>
            <a:off x="1366281" y="4149130"/>
            <a:ext cx="2159566" cy="646331"/>
          </a:xfrm>
          <a:prstGeom prst="rect">
            <a:avLst/>
          </a:prstGeom>
          <a:noFill/>
          <a:scene3d>
            <a:camera prst="isometricOffAxis1Top">
              <a:rot lat="19800000" lon="18392745" rev="3000000"/>
            </a:camera>
            <a:lightRig rig="threePt" dir="t"/>
          </a:scene3d>
          <a:sp3d/>
        </p:spPr>
        <p:txBody>
          <a:bodyPr wrap="none" lIns="91440" tIns="45720" rIns="91440" bIns="45720">
            <a:spAutoFit/>
            <a:scene3d>
              <a:camera prst="isometricOffAxis1Top"/>
              <a:lightRig rig="threePt" dir="t"/>
            </a:scene3d>
          </a:bodyPr>
          <a:lstStyle/>
          <a:p>
            <a:pPr algn="ctr"/>
            <a:r>
              <a:rPr lang="en-US" sz="3600" b="0" cap="none" spc="0" dirty="0" smtClean="0">
                <a:ln w="18415" cmpd="sng">
                  <a:noFill/>
                  <a:prstDash val="solid"/>
                </a:ln>
                <a:solidFill>
                  <a:srgbClr val="FFFFFF"/>
                </a:solidFill>
                <a:effectLst>
                  <a:innerShdw blurRad="63500" dist="50800" dir="8100000">
                    <a:prstClr val="black">
                      <a:alpha val="50000"/>
                    </a:prstClr>
                  </a:innerShdw>
                </a:effectLst>
                <a:latin typeface="Arial Unicode MS" pitchFamily="34" charset="-128"/>
              </a:rPr>
              <a:t>Signature</a:t>
            </a:r>
            <a:endParaRPr lang="en-US" sz="3600" b="0" cap="none" spc="0" dirty="0">
              <a:ln w="18415" cmpd="sng">
                <a:noFill/>
                <a:prstDash val="solid"/>
              </a:ln>
              <a:solidFill>
                <a:srgbClr val="FFFFFF"/>
              </a:solidFill>
              <a:effectLst>
                <a:innerShdw blurRad="63500" dist="50800" dir="8100000">
                  <a:prstClr val="black">
                    <a:alpha val="50000"/>
                  </a:prstClr>
                </a:innerShdw>
              </a:effectLst>
              <a:latin typeface="Arial Unicode MS" pitchFamily="34" charset="-128"/>
            </a:endParaRPr>
          </a:p>
        </p:txBody>
      </p:sp>
      <p:cxnSp>
        <p:nvCxnSpPr>
          <p:cNvPr id="9" name="Straight Connector 8"/>
          <p:cNvCxnSpPr/>
          <p:nvPr/>
        </p:nvCxnSpPr>
        <p:spPr>
          <a:xfrm flipV="1">
            <a:off x="1257541" y="3853742"/>
            <a:ext cx="2505695" cy="748141"/>
          </a:xfrm>
          <a:prstGeom prst="line">
            <a:avLst/>
          </a:prstGeom>
          <a:ln w="12700">
            <a:solidFill>
              <a:schemeClr val="accent3">
                <a:lumMod val="50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3" name="&quot;No&quot; Symbol 2"/>
          <p:cNvSpPr/>
          <p:nvPr/>
        </p:nvSpPr>
        <p:spPr>
          <a:xfrm>
            <a:off x="904920" y="3089664"/>
            <a:ext cx="2504641" cy="2387966"/>
          </a:xfrm>
          <a:prstGeom prst="noSmoking">
            <a:avLst>
              <a:gd name="adj" fmla="val 10469"/>
            </a:avLst>
          </a:prstGeom>
          <a:solidFill>
            <a:srgbClr val="C00000"/>
          </a:solidFill>
          <a:scene3d>
            <a:camera prst="orthographicFront">
              <a:rot lat="180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847"/>
          <a:stretch/>
        </p:blipFill>
        <p:spPr>
          <a:xfrm>
            <a:off x="1017200" y="3466039"/>
            <a:ext cx="758042" cy="1080000"/>
          </a:xfrm>
          <a:prstGeom prst="rect">
            <a:avLst/>
          </a:prstGeom>
        </p:spPr>
      </p:pic>
    </p:spTree>
    <p:extLst>
      <p:ext uri="{BB962C8B-B14F-4D97-AF65-F5344CB8AC3E}">
        <p14:creationId xmlns:p14="http://schemas.microsoft.com/office/powerpoint/2010/main" val="22680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13" end="13"/>
                                            </p:txEl>
                                          </p:spTgt>
                                        </p:tgtEl>
                                        <p:attrNameLst>
                                          <p:attrName>style.visibility</p:attrName>
                                        </p:attrNameLst>
                                      </p:cBhvr>
                                      <p:to>
                                        <p:strVal val="visible"/>
                                      </p:to>
                                    </p:set>
                                    <p:animEffect transition="in" filter="fade">
                                      <p:cBhvr>
                                        <p:cTn id="26" dur="500"/>
                                        <p:tgtEl>
                                          <p:spTgt spid="6">
                                            <p:txEl>
                                              <p:pRg st="13" end="13"/>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14" end="14"/>
                                            </p:txEl>
                                          </p:spTgt>
                                        </p:tgtEl>
                                        <p:attrNameLst>
                                          <p:attrName>style.visibility</p:attrName>
                                        </p:attrNameLst>
                                      </p:cBhvr>
                                      <p:to>
                                        <p:strVal val="visible"/>
                                      </p:to>
                                    </p:set>
                                    <p:animEffect transition="in" filter="fade">
                                      <p:cBhvr>
                                        <p:cTn id="30" dur="500"/>
                                        <p:tgtEl>
                                          <p:spTgt spid="6">
                                            <p:txEl>
                                              <p:pRg st="14" end="14"/>
                                            </p:tx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3000"/>
                            </p:stCondLst>
                            <p:childTnLst>
                              <p:par>
                                <p:cTn id="44" presetID="0" presetClass="path" presetSubtype="0" accel="50000" decel="50000" fill="hold" nodeType="afterEffect">
                                  <p:stCondLst>
                                    <p:cond delay="0"/>
                                  </p:stCondLst>
                                  <p:childTnLst>
                                    <p:animMotion origin="layout" path="M -2.34738E-6 4.76411E-6 C 0.01875 -0.02429 0.02676 -0.04418 0.02884 -0.0599 C 0.02756 -0.0606 0.01619 -0.05273 0.01667 -0.05204 C 0.01827 -0.05158 0.03429 -0.05574 0.03878 -0.05759 C 0.04551 -0.06106 0.05416 -0.06777 0.05624 -0.06892 C 0.0572 -0.06661 0.04727 -0.05065 0.04455 -0.04371 C 0.04102 -0.03308 0.03686 -0.01666 0.03493 -0.00532 C 0.03237 0.00925 0.03653 0.04116 0.02484 0.04579 C 0.02163 0.04555 0.01058 0.00971 0.01587 -0.00347 C 0.02115 -0.01666 0.04823 -0.02776 0.05656 -0.03354 C 0.05913 -0.03446 0.06329 -0.03724 0.06586 -0.03816 C 0.06634 -0.04094 0.07307 -0.04325 0.07515 -0.04371 C 0.07836 -0.04603 0.0822 -0.04718 0.08541 -0.0495 C 0.08813 -0.05135 0.09069 -0.05204 0.09262 -0.05412 C 0.09454 -0.0562 0.10223 -0.0643 0.09726 -0.06222 C 0.09342 -0.06083 0.06746 -0.04348 0.06233 -0.04117 C 0.06025 -0.04186 0.06522 -0.04626 0.06666 -0.04788 C 0.07259 -0.05019 0.08925 -0.04695 0.09582 -0.0488 C 0.11537 -0.05713 0.16168 -0.0828 0.1817 -0.09159 C 0.20462 -0.10199 0.22545 -0.10593 0.23474 -0.10431 C 0.22513 -0.09552 0.16696 -0.05597 0.1237 -0.03863 C 0.10479 -0.02753 0.08797 -0.01481 0.08124 -0.01134 C 0.10239 -0.03076 0.09422 -0.02822 0.09838 -0.03261 C 0.10495 -0.03238 0.10608 -0.0384 0.1104 -0.04071 C 0.11857 -0.04001 0.12114 -0.04464 0.12402 -0.04649 C 0.12771 -0.04973 0.13123 -0.05852 0.13267 -0.06083 " pathEditMode="relative" rAng="0" ptsTypes="ffffffffaffffaffffffffffff">
                                      <p:cBhvr>
                                        <p:cTn id="45" dur="2000" fill="hold"/>
                                        <p:tgtEl>
                                          <p:spTgt spid="12"/>
                                        </p:tgtEl>
                                        <p:attrNameLst>
                                          <p:attrName>ppt_x</p:attrName>
                                          <p:attrName>ppt_y</p:attrName>
                                        </p:attrNameLst>
                                      </p:cBhvr>
                                      <p:rCtr x="11729" y="-3006"/>
                                    </p:animMotion>
                                  </p:childTnLst>
                                </p:cTn>
                              </p:par>
                              <p:par>
                                <p:cTn id="46" presetID="22" presetClass="entr" presetSubtype="8"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2000"/>
                                        <p:tgtEl>
                                          <p:spTgt spid="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xEl>
                                              <p:pRg st="1" end="1"/>
                                            </p:txEl>
                                          </p:spTgt>
                                        </p:tgtEl>
                                        <p:attrNameLst>
                                          <p:attrName>style.visibility</p:attrName>
                                        </p:attrNameLst>
                                      </p:cBhvr>
                                      <p:to>
                                        <p:strVal val="visible"/>
                                      </p:to>
                                    </p:set>
                                    <p:animEffect transition="in" filter="fade">
                                      <p:cBhvr>
                                        <p:cTn id="60" dur="500"/>
                                        <p:tgtEl>
                                          <p:spTgt spid="11">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Effect transition="in" filter="fade">
                                      <p:cBhvr>
                                        <p:cTn id="63" dur="500"/>
                                        <p:tgtEl>
                                          <p:spTgt spid="11">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fade">
                                      <p:cBhvr>
                                        <p:cTn id="66" dur="500"/>
                                        <p:tgtEl>
                                          <p:spTgt spid="11">
                                            <p:txEl>
                                              <p:pRg st="3" end="3"/>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xEl>
                                              <p:pRg st="4" end="4"/>
                                            </p:txEl>
                                          </p:spTgt>
                                        </p:tgtEl>
                                        <p:attrNameLst>
                                          <p:attrName>style.visibility</p:attrName>
                                        </p:attrNameLst>
                                      </p:cBhvr>
                                      <p:to>
                                        <p:strVal val="visible"/>
                                      </p:to>
                                    </p:set>
                                    <p:animEffect transition="in" filter="fade">
                                      <p:cBhvr>
                                        <p:cTn id="69" dur="500"/>
                                        <p:tgtEl>
                                          <p:spTgt spid="11">
                                            <p:txEl>
                                              <p:pRg st="4" end="4"/>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fade">
                                      <p:cBhvr>
                                        <p:cTn id="72" dur="500"/>
                                        <p:tgtEl>
                                          <p:spTgt spid="11">
                                            <p:txEl>
                                              <p:pRg st="5" end="5"/>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fade">
                                      <p:cBhvr>
                                        <p:cTn id="75" dur="500"/>
                                        <p:tgtEl>
                                          <p:spTgt spid="11">
                                            <p:txEl>
                                              <p:pRg st="6" end="6"/>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xEl>
                                              <p:pRg st="7" end="7"/>
                                            </p:txEl>
                                          </p:spTgt>
                                        </p:tgtEl>
                                        <p:attrNameLst>
                                          <p:attrName>style.visibility</p:attrName>
                                        </p:attrNameLst>
                                      </p:cBhvr>
                                      <p:to>
                                        <p:strVal val="visible"/>
                                      </p:to>
                                    </p:set>
                                    <p:animEffect transition="in" filter="fade">
                                      <p:cBhvr>
                                        <p:cTn id="78" dur="500"/>
                                        <p:tgtEl>
                                          <p:spTgt spid="11">
                                            <p:txEl>
                                              <p:pRg st="7" end="7"/>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xEl>
                                              <p:pRg st="8" end="8"/>
                                            </p:txEl>
                                          </p:spTgt>
                                        </p:tgtEl>
                                        <p:attrNameLst>
                                          <p:attrName>style.visibility</p:attrName>
                                        </p:attrNameLst>
                                      </p:cBhvr>
                                      <p:to>
                                        <p:strVal val="visible"/>
                                      </p:to>
                                    </p:set>
                                    <p:animEffect transition="in" filter="fade">
                                      <p:cBhvr>
                                        <p:cTn id="81" dur="500"/>
                                        <p:tgtEl>
                                          <p:spTgt spid="11">
                                            <p:txEl>
                                              <p:pRg st="8" end="8"/>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xEl>
                                              <p:pRg st="9" end="9"/>
                                            </p:txEl>
                                          </p:spTgt>
                                        </p:tgtEl>
                                        <p:attrNameLst>
                                          <p:attrName>style.visibility</p:attrName>
                                        </p:attrNameLst>
                                      </p:cBhvr>
                                      <p:to>
                                        <p:strVal val="visible"/>
                                      </p:to>
                                    </p:set>
                                    <p:animEffect transition="in" filter="fade">
                                      <p:cBhvr>
                                        <p:cTn id="84" dur="500"/>
                                        <p:tgtEl>
                                          <p:spTgt spid="11">
                                            <p:txEl>
                                              <p:pRg st="9" end="9"/>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xEl>
                                              <p:pRg st="10" end="10"/>
                                            </p:txEl>
                                          </p:spTgt>
                                        </p:tgtEl>
                                        <p:attrNameLst>
                                          <p:attrName>style.visibility</p:attrName>
                                        </p:attrNameLst>
                                      </p:cBhvr>
                                      <p:to>
                                        <p:strVal val="visible"/>
                                      </p:to>
                                    </p:set>
                                    <p:animEffect transition="in" filter="fade">
                                      <p:cBhvr>
                                        <p:cTn id="87" dur="500"/>
                                        <p:tgtEl>
                                          <p:spTgt spid="11">
                                            <p:txEl>
                                              <p:pRg st="10" end="1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xEl>
                                              <p:pRg st="11" end="11"/>
                                            </p:txEl>
                                          </p:spTgt>
                                        </p:tgtEl>
                                        <p:attrNameLst>
                                          <p:attrName>style.visibility</p:attrName>
                                        </p:attrNameLst>
                                      </p:cBhvr>
                                      <p:to>
                                        <p:strVal val="visible"/>
                                      </p:to>
                                    </p:set>
                                    <p:animEffect transition="in" filter="fade">
                                      <p:cBhvr>
                                        <p:cTn id="90" dur="500"/>
                                        <p:tgtEl>
                                          <p:spTgt spid="11">
                                            <p:txEl>
                                              <p:pRg st="11" end="11"/>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
                                            <p:txEl>
                                              <p:pRg st="12" end="12"/>
                                            </p:txEl>
                                          </p:spTgt>
                                        </p:tgtEl>
                                        <p:attrNameLst>
                                          <p:attrName>style.visibility</p:attrName>
                                        </p:attrNameLst>
                                      </p:cBhvr>
                                      <p:to>
                                        <p:strVal val="visible"/>
                                      </p:to>
                                    </p:set>
                                    <p:animEffect transition="in" filter="fade">
                                      <p:cBhvr>
                                        <p:cTn id="93"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P spid="7"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441" y="1802631"/>
            <a:ext cx="10621640" cy="2046037"/>
          </a:xfrm>
          <a:prstGeom prst="rect">
            <a:avLst/>
          </a:prstGeom>
          <a:noFill/>
          <a:ln>
            <a:noFill/>
          </a:ln>
          <a:scene3d>
            <a:camera prst="isometricOffAxis1Right">
              <a:rot lat="1680000" lon="2003999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Can 64"/>
          <p:cNvSpPr/>
          <p:nvPr/>
        </p:nvSpPr>
        <p:spPr>
          <a:xfrm rot="4500000">
            <a:off x="4531856" y="-653076"/>
            <a:ext cx="748502" cy="10434568"/>
          </a:xfrm>
          <a:prstGeom prst="can">
            <a:avLst/>
          </a:prstGeom>
          <a:solidFill>
            <a:schemeClr val="accent1"/>
          </a:solidFill>
          <a:ln>
            <a:solidFill>
              <a:schemeClr val="accent1"/>
            </a:solidFill>
          </a:ln>
          <a:scene3d>
            <a:camera prst="isometricOffAxis1Right">
              <a:rot lat="1200000" lon="12600000" rev="10680000"/>
            </a:camera>
            <a:lightRig rig="threePt" dir="t"/>
          </a:scene3d>
          <a:sp3d prstMaterial="translucentPowder"/>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4" name="TextBox 3"/>
          <p:cNvSpPr txBox="1"/>
          <p:nvPr/>
        </p:nvSpPr>
        <p:spPr>
          <a:xfrm>
            <a:off x="-533163" y="5497655"/>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5" name="TextBox 4"/>
          <p:cNvSpPr txBox="1"/>
          <p:nvPr/>
        </p:nvSpPr>
        <p:spPr>
          <a:xfrm>
            <a:off x="-480155" y="5603672"/>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6" name="TextBox 5"/>
          <p:cNvSpPr txBox="1"/>
          <p:nvPr/>
        </p:nvSpPr>
        <p:spPr>
          <a:xfrm>
            <a:off x="-401015" y="5749447"/>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7" name="TextBox 6"/>
          <p:cNvSpPr txBox="1"/>
          <p:nvPr/>
        </p:nvSpPr>
        <p:spPr>
          <a:xfrm>
            <a:off x="-526322" y="5736194"/>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1</a:t>
            </a:r>
          </a:p>
        </p:txBody>
      </p:sp>
      <p:sp>
        <p:nvSpPr>
          <p:cNvPr id="8" name="TextBox 7"/>
          <p:cNvSpPr txBox="1"/>
          <p:nvPr/>
        </p:nvSpPr>
        <p:spPr>
          <a:xfrm>
            <a:off x="-299580" y="5722943"/>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9" name="TextBox 8"/>
          <p:cNvSpPr txBox="1"/>
          <p:nvPr/>
        </p:nvSpPr>
        <p:spPr>
          <a:xfrm>
            <a:off x="-420023" y="5444648"/>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10" name="TextBox 9"/>
          <p:cNvSpPr txBox="1"/>
          <p:nvPr/>
        </p:nvSpPr>
        <p:spPr>
          <a:xfrm>
            <a:off x="-299580" y="5749447"/>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11" name="TextBox 10"/>
          <p:cNvSpPr txBox="1"/>
          <p:nvPr/>
        </p:nvSpPr>
        <p:spPr>
          <a:xfrm>
            <a:off x="-314006" y="5550665"/>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20" name="TextBox 19"/>
          <p:cNvSpPr txBox="1"/>
          <p:nvPr/>
        </p:nvSpPr>
        <p:spPr>
          <a:xfrm>
            <a:off x="-272328" y="5590420"/>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21" name="TextBox 20"/>
          <p:cNvSpPr txBox="1"/>
          <p:nvPr/>
        </p:nvSpPr>
        <p:spPr>
          <a:xfrm>
            <a:off x="-480154" y="5457898"/>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22" name="TextBox 21"/>
          <p:cNvSpPr txBox="1"/>
          <p:nvPr/>
        </p:nvSpPr>
        <p:spPr>
          <a:xfrm>
            <a:off x="-299580" y="5550663"/>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3" name="TextBox 22"/>
          <p:cNvSpPr txBox="1"/>
          <p:nvPr/>
        </p:nvSpPr>
        <p:spPr>
          <a:xfrm>
            <a:off x="-672096" y="5524160"/>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0</a:t>
            </a:r>
          </a:p>
        </p:txBody>
      </p:sp>
      <p:sp>
        <p:nvSpPr>
          <p:cNvPr id="24" name="TextBox 23"/>
          <p:cNvSpPr txBox="1"/>
          <p:nvPr/>
        </p:nvSpPr>
        <p:spPr>
          <a:xfrm>
            <a:off x="-401014" y="568318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5" name="TextBox 24"/>
          <p:cNvSpPr txBox="1"/>
          <p:nvPr/>
        </p:nvSpPr>
        <p:spPr>
          <a:xfrm>
            <a:off x="-512788" y="5590422"/>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26" name="TextBox 25"/>
          <p:cNvSpPr txBox="1"/>
          <p:nvPr/>
        </p:nvSpPr>
        <p:spPr>
          <a:xfrm>
            <a:off x="-299580" y="5404890"/>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7" name="TextBox 26"/>
          <p:cNvSpPr txBox="1"/>
          <p:nvPr/>
        </p:nvSpPr>
        <p:spPr>
          <a:xfrm>
            <a:off x="-473032" y="5457899"/>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28" name="TextBox 27"/>
          <p:cNvSpPr txBox="1"/>
          <p:nvPr/>
        </p:nvSpPr>
        <p:spPr>
          <a:xfrm>
            <a:off x="-681019" y="5568167"/>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29" name="TextBox 28"/>
          <p:cNvSpPr txBox="1"/>
          <p:nvPr/>
        </p:nvSpPr>
        <p:spPr>
          <a:xfrm>
            <a:off x="-628011" y="5674184"/>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30" name="TextBox 29"/>
          <p:cNvSpPr txBox="1"/>
          <p:nvPr/>
        </p:nvSpPr>
        <p:spPr>
          <a:xfrm>
            <a:off x="-548871" y="5819959"/>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1" name="TextBox 30"/>
          <p:cNvSpPr txBox="1"/>
          <p:nvPr/>
        </p:nvSpPr>
        <p:spPr>
          <a:xfrm>
            <a:off x="-674178" y="5806706"/>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1</a:t>
            </a:r>
          </a:p>
        </p:txBody>
      </p:sp>
      <p:sp>
        <p:nvSpPr>
          <p:cNvPr id="32" name="TextBox 31"/>
          <p:cNvSpPr txBox="1"/>
          <p:nvPr/>
        </p:nvSpPr>
        <p:spPr>
          <a:xfrm>
            <a:off x="-447436" y="579345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3" name="TextBox 32"/>
          <p:cNvSpPr txBox="1"/>
          <p:nvPr/>
        </p:nvSpPr>
        <p:spPr>
          <a:xfrm>
            <a:off x="-567879" y="5515160"/>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34" name="TextBox 33"/>
          <p:cNvSpPr txBox="1"/>
          <p:nvPr/>
        </p:nvSpPr>
        <p:spPr>
          <a:xfrm>
            <a:off x="-447436" y="5819959"/>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5" name="TextBox 34"/>
          <p:cNvSpPr txBox="1"/>
          <p:nvPr/>
        </p:nvSpPr>
        <p:spPr>
          <a:xfrm>
            <a:off x="-461862" y="5621177"/>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36" name="TextBox 35"/>
          <p:cNvSpPr txBox="1"/>
          <p:nvPr/>
        </p:nvSpPr>
        <p:spPr>
          <a:xfrm>
            <a:off x="-420184" y="5660932"/>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37" name="TextBox 36"/>
          <p:cNvSpPr txBox="1"/>
          <p:nvPr/>
        </p:nvSpPr>
        <p:spPr>
          <a:xfrm>
            <a:off x="-628010" y="5528410"/>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38" name="TextBox 37"/>
          <p:cNvSpPr txBox="1"/>
          <p:nvPr/>
        </p:nvSpPr>
        <p:spPr>
          <a:xfrm>
            <a:off x="-447436" y="562117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39" name="TextBox 38"/>
          <p:cNvSpPr txBox="1"/>
          <p:nvPr/>
        </p:nvSpPr>
        <p:spPr>
          <a:xfrm>
            <a:off x="-819952" y="5594672"/>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0</a:t>
            </a:r>
          </a:p>
        </p:txBody>
      </p:sp>
      <p:sp>
        <p:nvSpPr>
          <p:cNvPr id="40" name="TextBox 39"/>
          <p:cNvSpPr txBox="1"/>
          <p:nvPr/>
        </p:nvSpPr>
        <p:spPr>
          <a:xfrm>
            <a:off x="-548870" y="5753697"/>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41" name="TextBox 40"/>
          <p:cNvSpPr txBox="1"/>
          <p:nvPr/>
        </p:nvSpPr>
        <p:spPr>
          <a:xfrm>
            <a:off x="-660644" y="5660934"/>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42" name="TextBox 41"/>
          <p:cNvSpPr txBox="1"/>
          <p:nvPr/>
        </p:nvSpPr>
        <p:spPr>
          <a:xfrm>
            <a:off x="-447436" y="5475402"/>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43" name="TextBox 42"/>
          <p:cNvSpPr txBox="1"/>
          <p:nvPr/>
        </p:nvSpPr>
        <p:spPr>
          <a:xfrm>
            <a:off x="-620888" y="5528411"/>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2" name="Title 1"/>
          <p:cNvSpPr>
            <a:spLocks noGrp="1"/>
          </p:cNvSpPr>
          <p:nvPr>
            <p:ph type="title"/>
          </p:nvPr>
        </p:nvSpPr>
        <p:spPr/>
        <p:txBody>
          <a:bodyPr/>
          <a:lstStyle/>
          <a:p>
            <a:r>
              <a:rPr lang="en-US" dirty="0" smtClean="0"/>
              <a:t>Firewall, IDS, &amp; AV – Lacking Visibility</a:t>
            </a:r>
            <a:endParaRPr lang="en-US" dirty="0"/>
          </a:p>
        </p:txBody>
      </p:sp>
      <p:sp>
        <p:nvSpPr>
          <p:cNvPr id="46" name="Rectangle 48"/>
          <p:cNvSpPr>
            <a:spLocks noChangeArrowheads="1"/>
          </p:cNvSpPr>
          <p:nvPr/>
        </p:nvSpPr>
        <p:spPr bwMode="gray">
          <a:xfrm>
            <a:off x="4084568" y="4375664"/>
            <a:ext cx="1692771" cy="470898"/>
          </a:xfrm>
          <a:prstGeom prst="rect">
            <a:avLst/>
          </a:prstGeom>
          <a:noFill/>
          <a:ln w="9525">
            <a:noFill/>
            <a:miter lim="800000"/>
            <a:headEnd/>
            <a:tailEnd/>
          </a:ln>
          <a:scene3d>
            <a:camera prst="isometricOffAxis1Right">
              <a:rot lat="1080000" lon="19320000" rev="0"/>
            </a:camera>
            <a:lightRig rig="threePt" dir="t"/>
          </a:scene3d>
        </p:spPr>
        <p:txBody>
          <a:bodyPr wrap="none" lIns="0" tIns="0" rIns="0" bIns="0">
            <a:spAutoFit/>
          </a:bodyPr>
          <a:lstStyle/>
          <a:p>
            <a:pPr>
              <a:lnSpc>
                <a:spcPct val="85000"/>
              </a:lnSpc>
              <a:spcBef>
                <a:spcPct val="50000"/>
              </a:spcBef>
              <a:buFont typeface="Times" pitchFamily="18" charset="0"/>
              <a:buNone/>
            </a:pPr>
            <a:r>
              <a:rPr lang="en-US" sz="3600" b="0" dirty="0" smtClean="0">
                <a:ln w="18415" cmpd="sng">
                  <a:solidFill>
                    <a:srgbClr val="FFFFFF"/>
                  </a:solidFill>
                  <a:prstDash val="solid"/>
                </a:ln>
                <a:solidFill>
                  <a:schemeClr val="tx2"/>
                </a:solidFill>
                <a:effectLst>
                  <a:innerShdw blurRad="63500" dist="50800" dir="2700000">
                    <a:prstClr val="black">
                      <a:alpha val="50000"/>
                    </a:prstClr>
                  </a:innerShdw>
                </a:effectLst>
              </a:rPr>
              <a:t>Network</a:t>
            </a:r>
            <a:endParaRPr lang="en-US" sz="3600" b="0" dirty="0">
              <a:ln w="18415" cmpd="sng">
                <a:solidFill>
                  <a:srgbClr val="FFFFFF"/>
                </a:solidFill>
                <a:prstDash val="solid"/>
              </a:ln>
              <a:solidFill>
                <a:schemeClr val="tx2"/>
              </a:solidFill>
              <a:effectLst>
                <a:innerShdw blurRad="63500" dist="50800" dir="2700000">
                  <a:prstClr val="black">
                    <a:alpha val="50000"/>
                  </a:prstClr>
                </a:innerShdw>
              </a:effectLst>
            </a:endParaRPr>
          </a:p>
        </p:txBody>
      </p:sp>
      <p:grpSp>
        <p:nvGrpSpPr>
          <p:cNvPr id="55" name="Group 54"/>
          <p:cNvGrpSpPr/>
          <p:nvPr/>
        </p:nvGrpSpPr>
        <p:grpSpPr>
          <a:xfrm>
            <a:off x="454934" y="3004368"/>
            <a:ext cx="127640" cy="2072599"/>
            <a:chOff x="681615" y="2708597"/>
            <a:chExt cx="127640" cy="2072599"/>
          </a:xfrm>
        </p:grpSpPr>
        <p:cxnSp>
          <p:nvCxnSpPr>
            <p:cNvPr id="56" name="Straight Connector 55"/>
            <p:cNvCxnSpPr/>
            <p:nvPr/>
          </p:nvCxnSpPr>
          <p:spPr>
            <a:xfrm flipV="1">
              <a:off x="755374" y="2708597"/>
              <a:ext cx="0" cy="2009178"/>
            </a:xfrm>
            <a:prstGeom prst="line">
              <a:avLst/>
            </a:prstGeom>
            <a:ln w="12700">
              <a:solidFill>
                <a:schemeClr val="tx1">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81615" y="4653556"/>
              <a:ext cx="127640" cy="127640"/>
            </a:xfrm>
            <a:prstGeom prst="ellipse">
              <a:avLst/>
            </a:prstGeom>
            <a:gradFill flip="none" rotWithShape="1">
              <a:gsLst>
                <a:gs pos="0">
                  <a:srgbClr val="FFD19F"/>
                </a:gs>
                <a:gs pos="41000">
                  <a:srgbClr val="FF8601"/>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6000" sy="16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Unicode MS" pitchFamily="34" charset="-128"/>
              </a:endParaRPr>
            </a:p>
          </p:txBody>
        </p:sp>
      </p:grpSp>
      <p:sp>
        <p:nvSpPr>
          <p:cNvPr id="12" name="TextBox 11"/>
          <p:cNvSpPr txBox="1"/>
          <p:nvPr/>
        </p:nvSpPr>
        <p:spPr>
          <a:xfrm>
            <a:off x="1036082" y="4569351"/>
            <a:ext cx="302968"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Sunday</a:t>
            </a:r>
          </a:p>
        </p:txBody>
      </p:sp>
      <p:sp>
        <p:nvSpPr>
          <p:cNvPr id="59" name="TextBox 58"/>
          <p:cNvSpPr txBox="1"/>
          <p:nvPr/>
        </p:nvSpPr>
        <p:spPr>
          <a:xfrm>
            <a:off x="2335166" y="4273864"/>
            <a:ext cx="320601"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Monday</a:t>
            </a:r>
          </a:p>
        </p:txBody>
      </p:sp>
      <p:sp>
        <p:nvSpPr>
          <p:cNvPr id="60" name="TextBox 59"/>
          <p:cNvSpPr txBox="1"/>
          <p:nvPr/>
        </p:nvSpPr>
        <p:spPr>
          <a:xfrm>
            <a:off x="3598723" y="3975029"/>
            <a:ext cx="343043"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Tuesday</a:t>
            </a:r>
          </a:p>
        </p:txBody>
      </p:sp>
      <p:sp>
        <p:nvSpPr>
          <p:cNvPr id="61" name="TextBox 60"/>
          <p:cNvSpPr txBox="1"/>
          <p:nvPr/>
        </p:nvSpPr>
        <p:spPr>
          <a:xfrm>
            <a:off x="4838403" y="3674778"/>
            <a:ext cx="487313"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dirty="0" smtClean="0">
                <a:solidFill>
                  <a:schemeClr val="tx1">
                    <a:lumMod val="85000"/>
                    <a:lumOff val="15000"/>
                  </a:schemeClr>
                </a:solidFill>
                <a:effectLst/>
                <a:latin typeface="Arial Unicode MS" pitchFamily="34" charset="-128"/>
              </a:rPr>
              <a:t>Wedne</a:t>
            </a:r>
            <a:r>
              <a:rPr lang="en-US" sz="700" b="1" dirty="0" smtClean="0">
                <a:solidFill>
                  <a:schemeClr val="tx1">
                    <a:lumMod val="85000"/>
                    <a:lumOff val="15000"/>
                  </a:schemeClr>
                </a:solidFill>
                <a:effectLst/>
                <a:latin typeface="Arial Unicode MS" pitchFamily="34" charset="-128"/>
              </a:rPr>
              <a:t>sday</a:t>
            </a:r>
          </a:p>
        </p:txBody>
      </p:sp>
      <p:sp>
        <p:nvSpPr>
          <p:cNvPr id="62" name="TextBox 61"/>
          <p:cNvSpPr txBox="1"/>
          <p:nvPr/>
        </p:nvSpPr>
        <p:spPr>
          <a:xfrm>
            <a:off x="6156588" y="3409034"/>
            <a:ext cx="384721"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dirty="0" smtClean="0">
                <a:solidFill>
                  <a:schemeClr val="tx1">
                    <a:lumMod val="85000"/>
                    <a:lumOff val="15000"/>
                  </a:schemeClr>
                </a:solidFill>
                <a:effectLst/>
                <a:latin typeface="Arial Unicode MS" pitchFamily="34" charset="-128"/>
              </a:rPr>
              <a:t>Thursday</a:t>
            </a:r>
            <a:endParaRPr lang="en-US" sz="700" b="1" dirty="0" smtClean="0">
              <a:solidFill>
                <a:schemeClr val="tx1">
                  <a:lumMod val="85000"/>
                  <a:lumOff val="15000"/>
                </a:schemeClr>
              </a:solidFill>
              <a:effectLst/>
              <a:latin typeface="Arial Unicode MS" pitchFamily="34" charset="-128"/>
            </a:endParaRPr>
          </a:p>
        </p:txBody>
      </p:sp>
      <p:sp>
        <p:nvSpPr>
          <p:cNvPr id="63" name="TextBox 62"/>
          <p:cNvSpPr txBox="1"/>
          <p:nvPr/>
        </p:nvSpPr>
        <p:spPr>
          <a:xfrm>
            <a:off x="7503775" y="3105179"/>
            <a:ext cx="248466"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dirty="0" smtClean="0">
                <a:solidFill>
                  <a:schemeClr val="tx1">
                    <a:lumMod val="85000"/>
                    <a:lumOff val="15000"/>
                  </a:schemeClr>
                </a:solidFill>
                <a:effectLst/>
                <a:latin typeface="Arial Unicode MS" pitchFamily="34" charset="-128"/>
              </a:rPr>
              <a:t>Friday</a:t>
            </a:r>
            <a:endParaRPr lang="en-US" sz="700" b="1" dirty="0" smtClean="0">
              <a:solidFill>
                <a:schemeClr val="tx1">
                  <a:lumMod val="85000"/>
                  <a:lumOff val="15000"/>
                </a:schemeClr>
              </a:solidFill>
              <a:effectLst/>
              <a:latin typeface="Arial Unicode MS" pitchFamily="34" charset="-128"/>
            </a:endParaRPr>
          </a:p>
        </p:txBody>
      </p:sp>
      <p:sp>
        <p:nvSpPr>
          <p:cNvPr id="64" name="TextBox 63"/>
          <p:cNvSpPr txBox="1"/>
          <p:nvPr/>
        </p:nvSpPr>
        <p:spPr>
          <a:xfrm>
            <a:off x="8762189" y="2796559"/>
            <a:ext cx="370294"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dirty="0" smtClean="0">
                <a:solidFill>
                  <a:schemeClr val="tx1">
                    <a:lumMod val="85000"/>
                    <a:lumOff val="15000"/>
                  </a:schemeClr>
                </a:solidFill>
                <a:effectLst/>
                <a:latin typeface="Arial Unicode MS" pitchFamily="34" charset="-128"/>
              </a:rPr>
              <a:t>Saturday</a:t>
            </a:r>
            <a:endParaRPr lang="en-US" sz="700" b="1" dirty="0" smtClean="0">
              <a:solidFill>
                <a:schemeClr val="tx1">
                  <a:lumMod val="85000"/>
                  <a:lumOff val="15000"/>
                </a:schemeClr>
              </a:solidFill>
              <a:effectLst/>
              <a:latin typeface="Arial Unicode MS" pitchFamily="34" charset="-128"/>
            </a:endParaRPr>
          </a:p>
        </p:txBody>
      </p:sp>
      <p:sp>
        <p:nvSpPr>
          <p:cNvPr id="66" name="Frame 46"/>
          <p:cNvSpPr/>
          <p:nvPr/>
        </p:nvSpPr>
        <p:spPr>
          <a:xfrm>
            <a:off x="-9350320" y="-3041831"/>
            <a:ext cx="19256320" cy="11961946"/>
          </a:xfrm>
          <a:custGeom>
            <a:avLst/>
            <a:gdLst>
              <a:gd name="connsiteX0" fmla="*/ 0 w 17932848"/>
              <a:gd name="connsiteY0" fmla="*/ 0 h 19949254"/>
              <a:gd name="connsiteX1" fmla="*/ 17932848 w 17932848"/>
              <a:gd name="connsiteY1" fmla="*/ 0 h 19949254"/>
              <a:gd name="connsiteX2" fmla="*/ 17932848 w 17932848"/>
              <a:gd name="connsiteY2" fmla="*/ 19949254 h 19949254"/>
              <a:gd name="connsiteX3" fmla="*/ 0 w 17932848"/>
              <a:gd name="connsiteY3" fmla="*/ 19949254 h 19949254"/>
              <a:gd name="connsiteX4" fmla="*/ 0 w 17932848"/>
              <a:gd name="connsiteY4" fmla="*/ 0 h 19949254"/>
              <a:gd name="connsiteX5" fmla="*/ 8812560 w 17932848"/>
              <a:gd name="connsiteY5" fmla="*/ 8812560 h 19949254"/>
              <a:gd name="connsiteX6" fmla="*/ 8812560 w 17932848"/>
              <a:gd name="connsiteY6" fmla="*/ 11136694 h 19949254"/>
              <a:gd name="connsiteX7" fmla="*/ 9120288 w 17932848"/>
              <a:gd name="connsiteY7" fmla="*/ 11136694 h 19949254"/>
              <a:gd name="connsiteX8" fmla="*/ 9120288 w 17932848"/>
              <a:gd name="connsiteY8" fmla="*/ 8812560 h 19949254"/>
              <a:gd name="connsiteX9" fmla="*/ 8812560 w 17932848"/>
              <a:gd name="connsiteY9" fmla="*/ 8812560 h 19949254"/>
              <a:gd name="connsiteX0" fmla="*/ 0 w 17932848"/>
              <a:gd name="connsiteY0" fmla="*/ 0 h 19949254"/>
              <a:gd name="connsiteX1" fmla="*/ 17884722 w 17932848"/>
              <a:gd name="connsiteY1" fmla="*/ 6448926 h 19949254"/>
              <a:gd name="connsiteX2" fmla="*/ 17932848 w 17932848"/>
              <a:gd name="connsiteY2" fmla="*/ 19949254 h 19949254"/>
              <a:gd name="connsiteX3" fmla="*/ 0 w 17932848"/>
              <a:gd name="connsiteY3" fmla="*/ 19949254 h 19949254"/>
              <a:gd name="connsiteX4" fmla="*/ 0 w 17932848"/>
              <a:gd name="connsiteY4" fmla="*/ 0 h 19949254"/>
              <a:gd name="connsiteX5" fmla="*/ 8812560 w 17932848"/>
              <a:gd name="connsiteY5" fmla="*/ 8812560 h 19949254"/>
              <a:gd name="connsiteX6" fmla="*/ 8812560 w 17932848"/>
              <a:gd name="connsiteY6" fmla="*/ 11136694 h 19949254"/>
              <a:gd name="connsiteX7" fmla="*/ 9120288 w 17932848"/>
              <a:gd name="connsiteY7" fmla="*/ 11136694 h 19949254"/>
              <a:gd name="connsiteX8" fmla="*/ 9120288 w 17932848"/>
              <a:gd name="connsiteY8" fmla="*/ 8812560 h 19949254"/>
              <a:gd name="connsiteX9" fmla="*/ 8812560 w 17932848"/>
              <a:gd name="connsiteY9" fmla="*/ 8812560 h 19949254"/>
              <a:gd name="connsiteX0" fmla="*/ 48127 w 17932848"/>
              <a:gd name="connsiteY0" fmla="*/ 0 h 13596581"/>
              <a:gd name="connsiteX1" fmla="*/ 17884722 w 17932848"/>
              <a:gd name="connsiteY1" fmla="*/ 96253 h 13596581"/>
              <a:gd name="connsiteX2" fmla="*/ 17932848 w 17932848"/>
              <a:gd name="connsiteY2" fmla="*/ 13596581 h 13596581"/>
              <a:gd name="connsiteX3" fmla="*/ 0 w 17932848"/>
              <a:gd name="connsiteY3" fmla="*/ 13596581 h 13596581"/>
              <a:gd name="connsiteX4" fmla="*/ 48127 w 17932848"/>
              <a:gd name="connsiteY4" fmla="*/ 0 h 13596581"/>
              <a:gd name="connsiteX5" fmla="*/ 8812560 w 17932848"/>
              <a:gd name="connsiteY5" fmla="*/ 2459887 h 13596581"/>
              <a:gd name="connsiteX6" fmla="*/ 8812560 w 17932848"/>
              <a:gd name="connsiteY6" fmla="*/ 4784021 h 13596581"/>
              <a:gd name="connsiteX7" fmla="*/ 9120288 w 17932848"/>
              <a:gd name="connsiteY7" fmla="*/ 4784021 h 13596581"/>
              <a:gd name="connsiteX8" fmla="*/ 9120288 w 17932848"/>
              <a:gd name="connsiteY8" fmla="*/ 2459887 h 13596581"/>
              <a:gd name="connsiteX9" fmla="*/ 8812560 w 17932848"/>
              <a:gd name="connsiteY9" fmla="*/ 2459887 h 13596581"/>
              <a:gd name="connsiteX0" fmla="*/ 48127 w 17932848"/>
              <a:gd name="connsiteY0" fmla="*/ 0 h 13596581"/>
              <a:gd name="connsiteX1" fmla="*/ 17884722 w 17932848"/>
              <a:gd name="connsiteY1" fmla="*/ 96253 h 13596581"/>
              <a:gd name="connsiteX2" fmla="*/ 17932848 w 17932848"/>
              <a:gd name="connsiteY2" fmla="*/ 6907023 h 13596581"/>
              <a:gd name="connsiteX3" fmla="*/ 0 w 17932848"/>
              <a:gd name="connsiteY3" fmla="*/ 13596581 h 13596581"/>
              <a:gd name="connsiteX4" fmla="*/ 48127 w 17932848"/>
              <a:gd name="connsiteY4" fmla="*/ 0 h 13596581"/>
              <a:gd name="connsiteX5" fmla="*/ 8812560 w 17932848"/>
              <a:gd name="connsiteY5" fmla="*/ 2459887 h 13596581"/>
              <a:gd name="connsiteX6" fmla="*/ 8812560 w 17932848"/>
              <a:gd name="connsiteY6" fmla="*/ 4784021 h 13596581"/>
              <a:gd name="connsiteX7" fmla="*/ 9120288 w 17932848"/>
              <a:gd name="connsiteY7" fmla="*/ 4784021 h 13596581"/>
              <a:gd name="connsiteX8" fmla="*/ 9120288 w 17932848"/>
              <a:gd name="connsiteY8" fmla="*/ 2459887 h 13596581"/>
              <a:gd name="connsiteX9" fmla="*/ 8812560 w 17932848"/>
              <a:gd name="connsiteY9" fmla="*/ 2459887 h 13596581"/>
              <a:gd name="connsiteX0" fmla="*/ 1 w 17884722"/>
              <a:gd name="connsiteY0" fmla="*/ 0 h 6907023"/>
              <a:gd name="connsiteX1" fmla="*/ 17836596 w 17884722"/>
              <a:gd name="connsiteY1" fmla="*/ 96253 h 6907023"/>
              <a:gd name="connsiteX2" fmla="*/ 17884722 w 17884722"/>
              <a:gd name="connsiteY2" fmla="*/ 6907023 h 6907023"/>
              <a:gd name="connsiteX3" fmla="*/ 0 w 17884722"/>
              <a:gd name="connsiteY3" fmla="*/ 6858897 h 6907023"/>
              <a:gd name="connsiteX4" fmla="*/ 1 w 17884722"/>
              <a:gd name="connsiteY4" fmla="*/ 0 h 6907023"/>
              <a:gd name="connsiteX5" fmla="*/ 8764434 w 17884722"/>
              <a:gd name="connsiteY5" fmla="*/ 2459887 h 6907023"/>
              <a:gd name="connsiteX6" fmla="*/ 8764434 w 17884722"/>
              <a:gd name="connsiteY6" fmla="*/ 4784021 h 6907023"/>
              <a:gd name="connsiteX7" fmla="*/ 9072162 w 17884722"/>
              <a:gd name="connsiteY7" fmla="*/ 4784021 h 6907023"/>
              <a:gd name="connsiteX8" fmla="*/ 9072162 w 17884722"/>
              <a:gd name="connsiteY8" fmla="*/ 2459887 h 6907023"/>
              <a:gd name="connsiteX9" fmla="*/ 8764434 w 17884722"/>
              <a:gd name="connsiteY9" fmla="*/ 2459887 h 6907023"/>
              <a:gd name="connsiteX0" fmla="*/ 96254 w 17980975"/>
              <a:gd name="connsiteY0" fmla="*/ 0 h 7099529"/>
              <a:gd name="connsiteX1" fmla="*/ 17932849 w 17980975"/>
              <a:gd name="connsiteY1" fmla="*/ 96253 h 7099529"/>
              <a:gd name="connsiteX2" fmla="*/ 17980975 w 17980975"/>
              <a:gd name="connsiteY2" fmla="*/ 6907023 h 7099529"/>
              <a:gd name="connsiteX3" fmla="*/ 0 w 17980975"/>
              <a:gd name="connsiteY3" fmla="*/ 7099529 h 7099529"/>
              <a:gd name="connsiteX4" fmla="*/ 96254 w 17980975"/>
              <a:gd name="connsiteY4" fmla="*/ 0 h 7099529"/>
              <a:gd name="connsiteX5" fmla="*/ 8860687 w 17980975"/>
              <a:gd name="connsiteY5" fmla="*/ 2459887 h 7099529"/>
              <a:gd name="connsiteX6" fmla="*/ 8860687 w 17980975"/>
              <a:gd name="connsiteY6" fmla="*/ 4784021 h 7099529"/>
              <a:gd name="connsiteX7" fmla="*/ 9168415 w 17980975"/>
              <a:gd name="connsiteY7" fmla="*/ 4784021 h 7099529"/>
              <a:gd name="connsiteX8" fmla="*/ 9168415 w 17980975"/>
              <a:gd name="connsiteY8" fmla="*/ 2459887 h 7099529"/>
              <a:gd name="connsiteX9" fmla="*/ 8860687 w 17980975"/>
              <a:gd name="connsiteY9" fmla="*/ 2459887 h 7099529"/>
              <a:gd name="connsiteX0" fmla="*/ 96254 w 18029100"/>
              <a:gd name="connsiteY0" fmla="*/ 0 h 7099529"/>
              <a:gd name="connsiteX1" fmla="*/ 18029100 w 18029100"/>
              <a:gd name="connsiteY1" fmla="*/ 24064 h 7099529"/>
              <a:gd name="connsiteX2" fmla="*/ 17980975 w 18029100"/>
              <a:gd name="connsiteY2" fmla="*/ 6907023 h 7099529"/>
              <a:gd name="connsiteX3" fmla="*/ 0 w 18029100"/>
              <a:gd name="connsiteY3" fmla="*/ 7099529 h 7099529"/>
              <a:gd name="connsiteX4" fmla="*/ 96254 w 18029100"/>
              <a:gd name="connsiteY4" fmla="*/ 0 h 7099529"/>
              <a:gd name="connsiteX5" fmla="*/ 8860687 w 18029100"/>
              <a:gd name="connsiteY5" fmla="*/ 2459887 h 7099529"/>
              <a:gd name="connsiteX6" fmla="*/ 8860687 w 18029100"/>
              <a:gd name="connsiteY6" fmla="*/ 4784021 h 7099529"/>
              <a:gd name="connsiteX7" fmla="*/ 9168415 w 18029100"/>
              <a:gd name="connsiteY7" fmla="*/ 4784021 h 7099529"/>
              <a:gd name="connsiteX8" fmla="*/ 9168415 w 18029100"/>
              <a:gd name="connsiteY8" fmla="*/ 2459887 h 7099529"/>
              <a:gd name="connsiteX9" fmla="*/ 8860687 w 18029100"/>
              <a:gd name="connsiteY9" fmla="*/ 2459887 h 7099529"/>
              <a:gd name="connsiteX0" fmla="*/ 72191 w 18005037"/>
              <a:gd name="connsiteY0" fmla="*/ 0 h 6907023"/>
              <a:gd name="connsiteX1" fmla="*/ 18005037 w 18005037"/>
              <a:gd name="connsiteY1" fmla="*/ 24064 h 6907023"/>
              <a:gd name="connsiteX2" fmla="*/ 17956912 w 18005037"/>
              <a:gd name="connsiteY2" fmla="*/ 6907023 h 6907023"/>
              <a:gd name="connsiteX3" fmla="*/ 0 w 18005037"/>
              <a:gd name="connsiteY3" fmla="*/ 6907023 h 6907023"/>
              <a:gd name="connsiteX4" fmla="*/ 72191 w 18005037"/>
              <a:gd name="connsiteY4" fmla="*/ 0 h 6907023"/>
              <a:gd name="connsiteX5" fmla="*/ 8836624 w 18005037"/>
              <a:gd name="connsiteY5" fmla="*/ 2459887 h 6907023"/>
              <a:gd name="connsiteX6" fmla="*/ 8836624 w 18005037"/>
              <a:gd name="connsiteY6" fmla="*/ 4784021 h 6907023"/>
              <a:gd name="connsiteX7" fmla="*/ 9144352 w 18005037"/>
              <a:gd name="connsiteY7" fmla="*/ 4784021 h 6907023"/>
              <a:gd name="connsiteX8" fmla="*/ 9144352 w 18005037"/>
              <a:gd name="connsiteY8" fmla="*/ 2459887 h 6907023"/>
              <a:gd name="connsiteX9" fmla="*/ 8836624 w 18005037"/>
              <a:gd name="connsiteY9" fmla="*/ 2459887 h 6907023"/>
              <a:gd name="connsiteX0" fmla="*/ 0 w 17932846"/>
              <a:gd name="connsiteY0" fmla="*/ 0 h 6931087"/>
              <a:gd name="connsiteX1" fmla="*/ 17932846 w 17932846"/>
              <a:gd name="connsiteY1" fmla="*/ 24064 h 6931087"/>
              <a:gd name="connsiteX2" fmla="*/ 17884721 w 17932846"/>
              <a:gd name="connsiteY2" fmla="*/ 6907023 h 6931087"/>
              <a:gd name="connsiteX3" fmla="*/ 72188 w 17932846"/>
              <a:gd name="connsiteY3" fmla="*/ 6931087 h 6931087"/>
              <a:gd name="connsiteX4" fmla="*/ 0 w 17932846"/>
              <a:gd name="connsiteY4" fmla="*/ 0 h 6931087"/>
              <a:gd name="connsiteX5" fmla="*/ 8764433 w 17932846"/>
              <a:gd name="connsiteY5" fmla="*/ 2459887 h 6931087"/>
              <a:gd name="connsiteX6" fmla="*/ 8764433 w 17932846"/>
              <a:gd name="connsiteY6" fmla="*/ 4784021 h 6931087"/>
              <a:gd name="connsiteX7" fmla="*/ 9072161 w 17932846"/>
              <a:gd name="connsiteY7" fmla="*/ 4784021 h 6931087"/>
              <a:gd name="connsiteX8" fmla="*/ 9072161 w 17932846"/>
              <a:gd name="connsiteY8" fmla="*/ 2459887 h 6931087"/>
              <a:gd name="connsiteX9" fmla="*/ 8764433 w 17932846"/>
              <a:gd name="connsiteY9" fmla="*/ 2459887 h 6931087"/>
              <a:gd name="connsiteX0" fmla="*/ 0 w 17932846"/>
              <a:gd name="connsiteY0" fmla="*/ 0 h 6955150"/>
              <a:gd name="connsiteX1" fmla="*/ 17932846 w 17932846"/>
              <a:gd name="connsiteY1" fmla="*/ 24064 h 6955150"/>
              <a:gd name="connsiteX2" fmla="*/ 17884721 w 17932846"/>
              <a:gd name="connsiteY2" fmla="*/ 6907023 h 6955150"/>
              <a:gd name="connsiteX3" fmla="*/ 24062 w 17932846"/>
              <a:gd name="connsiteY3" fmla="*/ 6955150 h 6955150"/>
              <a:gd name="connsiteX4" fmla="*/ 0 w 17932846"/>
              <a:gd name="connsiteY4" fmla="*/ 0 h 6955150"/>
              <a:gd name="connsiteX5" fmla="*/ 8764433 w 17932846"/>
              <a:gd name="connsiteY5" fmla="*/ 2459887 h 6955150"/>
              <a:gd name="connsiteX6" fmla="*/ 8764433 w 17932846"/>
              <a:gd name="connsiteY6" fmla="*/ 4784021 h 6955150"/>
              <a:gd name="connsiteX7" fmla="*/ 9072161 w 17932846"/>
              <a:gd name="connsiteY7" fmla="*/ 4784021 h 6955150"/>
              <a:gd name="connsiteX8" fmla="*/ 9072161 w 17932846"/>
              <a:gd name="connsiteY8" fmla="*/ 2459887 h 6955150"/>
              <a:gd name="connsiteX9" fmla="*/ 8764433 w 17932846"/>
              <a:gd name="connsiteY9" fmla="*/ 2459887 h 6955150"/>
              <a:gd name="connsiteX0" fmla="*/ 0 w 17932846"/>
              <a:gd name="connsiteY0" fmla="*/ 0 h 6955150"/>
              <a:gd name="connsiteX1" fmla="*/ 17932846 w 17932846"/>
              <a:gd name="connsiteY1" fmla="*/ 24064 h 6955150"/>
              <a:gd name="connsiteX2" fmla="*/ 17932846 w 17932846"/>
              <a:gd name="connsiteY2" fmla="*/ 6907023 h 6955150"/>
              <a:gd name="connsiteX3" fmla="*/ 24062 w 17932846"/>
              <a:gd name="connsiteY3" fmla="*/ 6955150 h 6955150"/>
              <a:gd name="connsiteX4" fmla="*/ 0 w 17932846"/>
              <a:gd name="connsiteY4" fmla="*/ 0 h 6955150"/>
              <a:gd name="connsiteX5" fmla="*/ 8764433 w 17932846"/>
              <a:gd name="connsiteY5" fmla="*/ 2459887 h 6955150"/>
              <a:gd name="connsiteX6" fmla="*/ 8764433 w 17932846"/>
              <a:gd name="connsiteY6" fmla="*/ 4784021 h 6955150"/>
              <a:gd name="connsiteX7" fmla="*/ 9072161 w 17932846"/>
              <a:gd name="connsiteY7" fmla="*/ 4784021 h 6955150"/>
              <a:gd name="connsiteX8" fmla="*/ 9072161 w 17932846"/>
              <a:gd name="connsiteY8" fmla="*/ 2459887 h 6955150"/>
              <a:gd name="connsiteX9" fmla="*/ 8764433 w 17932846"/>
              <a:gd name="connsiteY9" fmla="*/ 2459887 h 6955150"/>
              <a:gd name="connsiteX0" fmla="*/ 0 w 19304446"/>
              <a:gd name="connsiteY0" fmla="*/ 0 h 6955150"/>
              <a:gd name="connsiteX1" fmla="*/ 19304446 w 19304446"/>
              <a:gd name="connsiteY1" fmla="*/ 1 h 6955150"/>
              <a:gd name="connsiteX2" fmla="*/ 17932846 w 19304446"/>
              <a:gd name="connsiteY2" fmla="*/ 6907023 h 6955150"/>
              <a:gd name="connsiteX3" fmla="*/ 24062 w 19304446"/>
              <a:gd name="connsiteY3" fmla="*/ 6955150 h 6955150"/>
              <a:gd name="connsiteX4" fmla="*/ 0 w 19304446"/>
              <a:gd name="connsiteY4" fmla="*/ 0 h 6955150"/>
              <a:gd name="connsiteX5" fmla="*/ 8764433 w 19304446"/>
              <a:gd name="connsiteY5" fmla="*/ 2459887 h 6955150"/>
              <a:gd name="connsiteX6" fmla="*/ 8764433 w 19304446"/>
              <a:gd name="connsiteY6" fmla="*/ 4784021 h 6955150"/>
              <a:gd name="connsiteX7" fmla="*/ 9072161 w 19304446"/>
              <a:gd name="connsiteY7" fmla="*/ 4784021 h 6955150"/>
              <a:gd name="connsiteX8" fmla="*/ 9072161 w 19304446"/>
              <a:gd name="connsiteY8" fmla="*/ 2459887 h 6955150"/>
              <a:gd name="connsiteX9" fmla="*/ 8764433 w 19304446"/>
              <a:gd name="connsiteY9" fmla="*/ 2459887 h 6955150"/>
              <a:gd name="connsiteX0" fmla="*/ 0 w 19304446"/>
              <a:gd name="connsiteY0" fmla="*/ 0 h 6955150"/>
              <a:gd name="connsiteX1" fmla="*/ 19304446 w 19304446"/>
              <a:gd name="connsiteY1" fmla="*/ 1 h 6955150"/>
              <a:gd name="connsiteX2" fmla="*/ 19280383 w 19304446"/>
              <a:gd name="connsiteY2" fmla="*/ 6882959 h 6955150"/>
              <a:gd name="connsiteX3" fmla="*/ 24062 w 19304446"/>
              <a:gd name="connsiteY3" fmla="*/ 6955150 h 6955150"/>
              <a:gd name="connsiteX4" fmla="*/ 0 w 19304446"/>
              <a:gd name="connsiteY4" fmla="*/ 0 h 6955150"/>
              <a:gd name="connsiteX5" fmla="*/ 8764433 w 19304446"/>
              <a:gd name="connsiteY5" fmla="*/ 2459887 h 6955150"/>
              <a:gd name="connsiteX6" fmla="*/ 8764433 w 19304446"/>
              <a:gd name="connsiteY6" fmla="*/ 4784021 h 6955150"/>
              <a:gd name="connsiteX7" fmla="*/ 9072161 w 19304446"/>
              <a:gd name="connsiteY7" fmla="*/ 4784021 h 6955150"/>
              <a:gd name="connsiteX8" fmla="*/ 9072161 w 19304446"/>
              <a:gd name="connsiteY8" fmla="*/ 2459887 h 6955150"/>
              <a:gd name="connsiteX9" fmla="*/ 8764433 w 19304446"/>
              <a:gd name="connsiteY9" fmla="*/ 2459887 h 6955150"/>
              <a:gd name="connsiteX0" fmla="*/ 0 w 19280383"/>
              <a:gd name="connsiteY0" fmla="*/ 0 h 6955150"/>
              <a:gd name="connsiteX1" fmla="*/ 19280383 w 19280383"/>
              <a:gd name="connsiteY1" fmla="*/ 890338 h 6955150"/>
              <a:gd name="connsiteX2" fmla="*/ 19280383 w 19280383"/>
              <a:gd name="connsiteY2" fmla="*/ 6882959 h 6955150"/>
              <a:gd name="connsiteX3" fmla="*/ 24062 w 19280383"/>
              <a:gd name="connsiteY3" fmla="*/ 6955150 h 6955150"/>
              <a:gd name="connsiteX4" fmla="*/ 0 w 19280383"/>
              <a:gd name="connsiteY4" fmla="*/ 0 h 6955150"/>
              <a:gd name="connsiteX5" fmla="*/ 8764433 w 19280383"/>
              <a:gd name="connsiteY5" fmla="*/ 2459887 h 6955150"/>
              <a:gd name="connsiteX6" fmla="*/ 8764433 w 19280383"/>
              <a:gd name="connsiteY6" fmla="*/ 4784021 h 6955150"/>
              <a:gd name="connsiteX7" fmla="*/ 9072161 w 19280383"/>
              <a:gd name="connsiteY7" fmla="*/ 4784021 h 6955150"/>
              <a:gd name="connsiteX8" fmla="*/ 9072161 w 19280383"/>
              <a:gd name="connsiteY8" fmla="*/ 2459887 h 6955150"/>
              <a:gd name="connsiteX9" fmla="*/ 8764433 w 19280383"/>
              <a:gd name="connsiteY9" fmla="*/ 2459887 h 6955150"/>
              <a:gd name="connsiteX0" fmla="*/ 0 w 19280383"/>
              <a:gd name="connsiteY0" fmla="*/ 48125 h 6064812"/>
              <a:gd name="connsiteX1" fmla="*/ 19280383 w 19280383"/>
              <a:gd name="connsiteY1" fmla="*/ 0 h 6064812"/>
              <a:gd name="connsiteX2" fmla="*/ 19280383 w 19280383"/>
              <a:gd name="connsiteY2" fmla="*/ 5992621 h 6064812"/>
              <a:gd name="connsiteX3" fmla="*/ 24062 w 19280383"/>
              <a:gd name="connsiteY3" fmla="*/ 6064812 h 6064812"/>
              <a:gd name="connsiteX4" fmla="*/ 0 w 19280383"/>
              <a:gd name="connsiteY4" fmla="*/ 48125 h 6064812"/>
              <a:gd name="connsiteX5" fmla="*/ 8764433 w 19280383"/>
              <a:gd name="connsiteY5" fmla="*/ 1569549 h 6064812"/>
              <a:gd name="connsiteX6" fmla="*/ 8764433 w 19280383"/>
              <a:gd name="connsiteY6" fmla="*/ 3893683 h 6064812"/>
              <a:gd name="connsiteX7" fmla="*/ 9072161 w 19280383"/>
              <a:gd name="connsiteY7" fmla="*/ 3893683 h 6064812"/>
              <a:gd name="connsiteX8" fmla="*/ 9072161 w 19280383"/>
              <a:gd name="connsiteY8" fmla="*/ 1569549 h 6064812"/>
              <a:gd name="connsiteX9" fmla="*/ 8764433 w 19280383"/>
              <a:gd name="connsiteY9" fmla="*/ 1569549 h 6064812"/>
              <a:gd name="connsiteX0" fmla="*/ 1 w 19256321"/>
              <a:gd name="connsiteY0" fmla="*/ 0 h 6088876"/>
              <a:gd name="connsiteX1" fmla="*/ 19256321 w 19256321"/>
              <a:gd name="connsiteY1" fmla="*/ 24064 h 6088876"/>
              <a:gd name="connsiteX2" fmla="*/ 19256321 w 19256321"/>
              <a:gd name="connsiteY2" fmla="*/ 6016685 h 6088876"/>
              <a:gd name="connsiteX3" fmla="*/ 0 w 19256321"/>
              <a:gd name="connsiteY3" fmla="*/ 6088876 h 6088876"/>
              <a:gd name="connsiteX4" fmla="*/ 1 w 19256321"/>
              <a:gd name="connsiteY4" fmla="*/ 0 h 6088876"/>
              <a:gd name="connsiteX5" fmla="*/ 8740371 w 19256321"/>
              <a:gd name="connsiteY5" fmla="*/ 1593613 h 6088876"/>
              <a:gd name="connsiteX6" fmla="*/ 8740371 w 19256321"/>
              <a:gd name="connsiteY6" fmla="*/ 3917747 h 6088876"/>
              <a:gd name="connsiteX7" fmla="*/ 9048099 w 19256321"/>
              <a:gd name="connsiteY7" fmla="*/ 3917747 h 6088876"/>
              <a:gd name="connsiteX8" fmla="*/ 9048099 w 19256321"/>
              <a:gd name="connsiteY8" fmla="*/ 1593613 h 6088876"/>
              <a:gd name="connsiteX9" fmla="*/ 8740371 w 19256321"/>
              <a:gd name="connsiteY9" fmla="*/ 1593613 h 6088876"/>
              <a:gd name="connsiteX0" fmla="*/ 1 w 19256321"/>
              <a:gd name="connsiteY0" fmla="*/ 0 h 6088876"/>
              <a:gd name="connsiteX1" fmla="*/ 19256321 w 19256321"/>
              <a:gd name="connsiteY1" fmla="*/ 24064 h 6088876"/>
              <a:gd name="connsiteX2" fmla="*/ 19232257 w 19256321"/>
              <a:gd name="connsiteY2" fmla="*/ 5222601 h 6088876"/>
              <a:gd name="connsiteX3" fmla="*/ 0 w 19256321"/>
              <a:gd name="connsiteY3" fmla="*/ 6088876 h 6088876"/>
              <a:gd name="connsiteX4" fmla="*/ 1 w 19256321"/>
              <a:gd name="connsiteY4" fmla="*/ 0 h 6088876"/>
              <a:gd name="connsiteX5" fmla="*/ 8740371 w 19256321"/>
              <a:gd name="connsiteY5" fmla="*/ 1593613 h 6088876"/>
              <a:gd name="connsiteX6" fmla="*/ 8740371 w 19256321"/>
              <a:gd name="connsiteY6" fmla="*/ 3917747 h 6088876"/>
              <a:gd name="connsiteX7" fmla="*/ 9048099 w 19256321"/>
              <a:gd name="connsiteY7" fmla="*/ 3917747 h 6088876"/>
              <a:gd name="connsiteX8" fmla="*/ 9048099 w 19256321"/>
              <a:gd name="connsiteY8" fmla="*/ 1593613 h 6088876"/>
              <a:gd name="connsiteX9" fmla="*/ 8740371 w 19256321"/>
              <a:gd name="connsiteY9" fmla="*/ 1593613 h 6088876"/>
              <a:gd name="connsiteX0" fmla="*/ 1 w 19280382"/>
              <a:gd name="connsiteY0" fmla="*/ 0 h 6088876"/>
              <a:gd name="connsiteX1" fmla="*/ 19256321 w 19280382"/>
              <a:gd name="connsiteY1" fmla="*/ 24064 h 6088876"/>
              <a:gd name="connsiteX2" fmla="*/ 19280382 w 19280382"/>
              <a:gd name="connsiteY2" fmla="*/ 5222601 h 6088876"/>
              <a:gd name="connsiteX3" fmla="*/ 0 w 19280382"/>
              <a:gd name="connsiteY3" fmla="*/ 6088876 h 6088876"/>
              <a:gd name="connsiteX4" fmla="*/ 1 w 19280382"/>
              <a:gd name="connsiteY4" fmla="*/ 0 h 6088876"/>
              <a:gd name="connsiteX5" fmla="*/ 8740371 w 19280382"/>
              <a:gd name="connsiteY5" fmla="*/ 1593613 h 6088876"/>
              <a:gd name="connsiteX6" fmla="*/ 8740371 w 19280382"/>
              <a:gd name="connsiteY6" fmla="*/ 3917747 h 6088876"/>
              <a:gd name="connsiteX7" fmla="*/ 9048099 w 19280382"/>
              <a:gd name="connsiteY7" fmla="*/ 3917747 h 6088876"/>
              <a:gd name="connsiteX8" fmla="*/ 9048099 w 19280382"/>
              <a:gd name="connsiteY8" fmla="*/ 1593613 h 6088876"/>
              <a:gd name="connsiteX9" fmla="*/ 8740371 w 19280382"/>
              <a:gd name="connsiteY9" fmla="*/ 1593613 h 6088876"/>
              <a:gd name="connsiteX0" fmla="*/ 1 w 19280382"/>
              <a:gd name="connsiteY0" fmla="*/ 0 h 5222601"/>
              <a:gd name="connsiteX1" fmla="*/ 19256321 w 19280382"/>
              <a:gd name="connsiteY1" fmla="*/ 24064 h 5222601"/>
              <a:gd name="connsiteX2" fmla="*/ 19280382 w 19280382"/>
              <a:gd name="connsiteY2" fmla="*/ 5222601 h 5222601"/>
              <a:gd name="connsiteX3" fmla="*/ 0 w 19280382"/>
              <a:gd name="connsiteY3" fmla="*/ 5102286 h 5222601"/>
              <a:gd name="connsiteX4" fmla="*/ 1 w 19280382"/>
              <a:gd name="connsiteY4" fmla="*/ 0 h 5222601"/>
              <a:gd name="connsiteX5" fmla="*/ 8740371 w 19280382"/>
              <a:gd name="connsiteY5" fmla="*/ 1593613 h 5222601"/>
              <a:gd name="connsiteX6" fmla="*/ 8740371 w 19280382"/>
              <a:gd name="connsiteY6" fmla="*/ 3917747 h 5222601"/>
              <a:gd name="connsiteX7" fmla="*/ 9048099 w 19280382"/>
              <a:gd name="connsiteY7" fmla="*/ 3917747 h 5222601"/>
              <a:gd name="connsiteX8" fmla="*/ 9048099 w 19280382"/>
              <a:gd name="connsiteY8" fmla="*/ 1593613 h 5222601"/>
              <a:gd name="connsiteX9" fmla="*/ 8740371 w 19280382"/>
              <a:gd name="connsiteY9" fmla="*/ 1593613 h 5222601"/>
              <a:gd name="connsiteX0" fmla="*/ 1 w 19280382"/>
              <a:gd name="connsiteY0" fmla="*/ 0 h 5222601"/>
              <a:gd name="connsiteX1" fmla="*/ 19256321 w 19280382"/>
              <a:gd name="connsiteY1" fmla="*/ 24064 h 5222601"/>
              <a:gd name="connsiteX2" fmla="*/ 19280382 w 19280382"/>
              <a:gd name="connsiteY2" fmla="*/ 5222601 h 5222601"/>
              <a:gd name="connsiteX3" fmla="*/ 0 w 19280382"/>
              <a:gd name="connsiteY3" fmla="*/ 5198539 h 5222601"/>
              <a:gd name="connsiteX4" fmla="*/ 1 w 19280382"/>
              <a:gd name="connsiteY4" fmla="*/ 0 h 5222601"/>
              <a:gd name="connsiteX5" fmla="*/ 8740371 w 19280382"/>
              <a:gd name="connsiteY5" fmla="*/ 1593613 h 5222601"/>
              <a:gd name="connsiteX6" fmla="*/ 8740371 w 19280382"/>
              <a:gd name="connsiteY6" fmla="*/ 3917747 h 5222601"/>
              <a:gd name="connsiteX7" fmla="*/ 9048099 w 19280382"/>
              <a:gd name="connsiteY7" fmla="*/ 3917747 h 5222601"/>
              <a:gd name="connsiteX8" fmla="*/ 9048099 w 19280382"/>
              <a:gd name="connsiteY8" fmla="*/ 1593613 h 5222601"/>
              <a:gd name="connsiteX9" fmla="*/ 8740371 w 19280382"/>
              <a:gd name="connsiteY9" fmla="*/ 1593613 h 5222601"/>
              <a:gd name="connsiteX0" fmla="*/ 1 w 19280382"/>
              <a:gd name="connsiteY0" fmla="*/ 0 h 5222601"/>
              <a:gd name="connsiteX1" fmla="*/ 19256321 w 19280382"/>
              <a:gd name="connsiteY1" fmla="*/ 24064 h 5222601"/>
              <a:gd name="connsiteX2" fmla="*/ 19280382 w 19280382"/>
              <a:gd name="connsiteY2" fmla="*/ 5222601 h 5222601"/>
              <a:gd name="connsiteX3" fmla="*/ 0 w 19280382"/>
              <a:gd name="connsiteY3" fmla="*/ 5198539 h 5222601"/>
              <a:gd name="connsiteX4" fmla="*/ 1 w 19280382"/>
              <a:gd name="connsiteY4" fmla="*/ 0 h 5222601"/>
              <a:gd name="connsiteX5" fmla="*/ 8740371 w 19280382"/>
              <a:gd name="connsiteY5" fmla="*/ 1593613 h 5222601"/>
              <a:gd name="connsiteX6" fmla="*/ 8740371 w 19280382"/>
              <a:gd name="connsiteY6" fmla="*/ 3917747 h 5222601"/>
              <a:gd name="connsiteX7" fmla="*/ 9048099 w 19280382"/>
              <a:gd name="connsiteY7" fmla="*/ 4086189 h 5222601"/>
              <a:gd name="connsiteX8" fmla="*/ 9048099 w 19280382"/>
              <a:gd name="connsiteY8" fmla="*/ 1593613 h 5222601"/>
              <a:gd name="connsiteX9" fmla="*/ 8740371 w 19280382"/>
              <a:gd name="connsiteY9" fmla="*/ 1593613 h 5222601"/>
              <a:gd name="connsiteX0" fmla="*/ 1 w 19280382"/>
              <a:gd name="connsiteY0" fmla="*/ 0 h 5222601"/>
              <a:gd name="connsiteX1" fmla="*/ 19256321 w 19280382"/>
              <a:gd name="connsiteY1" fmla="*/ 24064 h 5222601"/>
              <a:gd name="connsiteX2" fmla="*/ 19280382 w 19280382"/>
              <a:gd name="connsiteY2" fmla="*/ 5222601 h 5222601"/>
              <a:gd name="connsiteX3" fmla="*/ 0 w 19280382"/>
              <a:gd name="connsiteY3" fmla="*/ 5198539 h 5222601"/>
              <a:gd name="connsiteX4" fmla="*/ 1 w 19280382"/>
              <a:gd name="connsiteY4" fmla="*/ 0 h 5222601"/>
              <a:gd name="connsiteX5" fmla="*/ 8740371 w 19280382"/>
              <a:gd name="connsiteY5" fmla="*/ 1593613 h 5222601"/>
              <a:gd name="connsiteX6" fmla="*/ 8740371 w 19280382"/>
              <a:gd name="connsiteY6" fmla="*/ 4062126 h 5222601"/>
              <a:gd name="connsiteX7" fmla="*/ 9048099 w 19280382"/>
              <a:gd name="connsiteY7" fmla="*/ 4086189 h 5222601"/>
              <a:gd name="connsiteX8" fmla="*/ 9048099 w 19280382"/>
              <a:gd name="connsiteY8" fmla="*/ 1593613 h 5222601"/>
              <a:gd name="connsiteX9" fmla="*/ 8740371 w 19280382"/>
              <a:gd name="connsiteY9" fmla="*/ 1593613 h 5222601"/>
              <a:gd name="connsiteX0" fmla="*/ 1 w 19280382"/>
              <a:gd name="connsiteY0" fmla="*/ 0 h 5222601"/>
              <a:gd name="connsiteX1" fmla="*/ 19256321 w 19280382"/>
              <a:gd name="connsiteY1" fmla="*/ 24064 h 5222601"/>
              <a:gd name="connsiteX2" fmla="*/ 19280382 w 19280382"/>
              <a:gd name="connsiteY2" fmla="*/ 5222601 h 5222601"/>
              <a:gd name="connsiteX3" fmla="*/ 0 w 19280382"/>
              <a:gd name="connsiteY3" fmla="*/ 5198539 h 5222601"/>
              <a:gd name="connsiteX4" fmla="*/ 1 w 19280382"/>
              <a:gd name="connsiteY4" fmla="*/ 0 h 5222601"/>
              <a:gd name="connsiteX5" fmla="*/ 8740371 w 19280382"/>
              <a:gd name="connsiteY5" fmla="*/ 1593613 h 5222601"/>
              <a:gd name="connsiteX6" fmla="*/ 8740371 w 19280382"/>
              <a:gd name="connsiteY6" fmla="*/ 4084565 h 5222601"/>
              <a:gd name="connsiteX7" fmla="*/ 9048099 w 19280382"/>
              <a:gd name="connsiteY7" fmla="*/ 4086189 h 5222601"/>
              <a:gd name="connsiteX8" fmla="*/ 9048099 w 19280382"/>
              <a:gd name="connsiteY8" fmla="*/ 1593613 h 5222601"/>
              <a:gd name="connsiteX9" fmla="*/ 8740371 w 19280382"/>
              <a:gd name="connsiteY9" fmla="*/ 1593613 h 5222601"/>
              <a:gd name="connsiteX0" fmla="*/ 1 w 19280382"/>
              <a:gd name="connsiteY0" fmla="*/ 0 h 8086134"/>
              <a:gd name="connsiteX1" fmla="*/ 19256321 w 19280382"/>
              <a:gd name="connsiteY1" fmla="*/ 24064 h 8086134"/>
              <a:gd name="connsiteX2" fmla="*/ 19280382 w 19280382"/>
              <a:gd name="connsiteY2" fmla="*/ 5222601 h 8086134"/>
              <a:gd name="connsiteX3" fmla="*/ 0 w 19280382"/>
              <a:gd name="connsiteY3" fmla="*/ 8086118 h 8086134"/>
              <a:gd name="connsiteX4" fmla="*/ 1 w 19280382"/>
              <a:gd name="connsiteY4" fmla="*/ 0 h 8086134"/>
              <a:gd name="connsiteX5" fmla="*/ 8740371 w 19280382"/>
              <a:gd name="connsiteY5" fmla="*/ 1593613 h 8086134"/>
              <a:gd name="connsiteX6" fmla="*/ 8740371 w 19280382"/>
              <a:gd name="connsiteY6" fmla="*/ 4084565 h 8086134"/>
              <a:gd name="connsiteX7" fmla="*/ 9048099 w 19280382"/>
              <a:gd name="connsiteY7" fmla="*/ 4086189 h 8086134"/>
              <a:gd name="connsiteX8" fmla="*/ 9048099 w 19280382"/>
              <a:gd name="connsiteY8" fmla="*/ 1593613 h 8086134"/>
              <a:gd name="connsiteX9" fmla="*/ 8740371 w 19280382"/>
              <a:gd name="connsiteY9" fmla="*/ 1593613 h 8086134"/>
              <a:gd name="connsiteX0" fmla="*/ 1 w 19256321"/>
              <a:gd name="connsiteY0" fmla="*/ 0 h 8086118"/>
              <a:gd name="connsiteX1" fmla="*/ 19256321 w 19256321"/>
              <a:gd name="connsiteY1" fmla="*/ 24064 h 8086118"/>
              <a:gd name="connsiteX2" fmla="*/ 19256319 w 19256321"/>
              <a:gd name="connsiteY2" fmla="*/ 8062054 h 8086118"/>
              <a:gd name="connsiteX3" fmla="*/ 0 w 19256321"/>
              <a:gd name="connsiteY3" fmla="*/ 8086118 h 8086118"/>
              <a:gd name="connsiteX4" fmla="*/ 1 w 19256321"/>
              <a:gd name="connsiteY4" fmla="*/ 0 h 8086118"/>
              <a:gd name="connsiteX5" fmla="*/ 8740371 w 19256321"/>
              <a:gd name="connsiteY5" fmla="*/ 1593613 h 8086118"/>
              <a:gd name="connsiteX6" fmla="*/ 8740371 w 19256321"/>
              <a:gd name="connsiteY6" fmla="*/ 4084565 h 8086118"/>
              <a:gd name="connsiteX7" fmla="*/ 9048099 w 19256321"/>
              <a:gd name="connsiteY7" fmla="*/ 4086189 h 8086118"/>
              <a:gd name="connsiteX8" fmla="*/ 9048099 w 19256321"/>
              <a:gd name="connsiteY8" fmla="*/ 1593613 h 8086118"/>
              <a:gd name="connsiteX9" fmla="*/ 8740371 w 19256321"/>
              <a:gd name="connsiteY9" fmla="*/ 1593613 h 8086118"/>
              <a:gd name="connsiteX0" fmla="*/ 1 w 19256320"/>
              <a:gd name="connsiteY0" fmla="*/ 3056020 h 11142138"/>
              <a:gd name="connsiteX1" fmla="*/ 19256320 w 19256320"/>
              <a:gd name="connsiteY1" fmla="*/ 0 h 11142138"/>
              <a:gd name="connsiteX2" fmla="*/ 19256319 w 19256320"/>
              <a:gd name="connsiteY2" fmla="*/ 11118074 h 11142138"/>
              <a:gd name="connsiteX3" fmla="*/ 0 w 19256320"/>
              <a:gd name="connsiteY3" fmla="*/ 11142138 h 11142138"/>
              <a:gd name="connsiteX4" fmla="*/ 1 w 19256320"/>
              <a:gd name="connsiteY4" fmla="*/ 3056020 h 11142138"/>
              <a:gd name="connsiteX5" fmla="*/ 8740371 w 19256320"/>
              <a:gd name="connsiteY5" fmla="*/ 4649633 h 11142138"/>
              <a:gd name="connsiteX6" fmla="*/ 8740371 w 19256320"/>
              <a:gd name="connsiteY6" fmla="*/ 7140585 h 11142138"/>
              <a:gd name="connsiteX7" fmla="*/ 9048099 w 19256320"/>
              <a:gd name="connsiteY7" fmla="*/ 7142209 h 11142138"/>
              <a:gd name="connsiteX8" fmla="*/ 9048099 w 19256320"/>
              <a:gd name="connsiteY8" fmla="*/ 4649633 h 11142138"/>
              <a:gd name="connsiteX9" fmla="*/ 8740371 w 19256320"/>
              <a:gd name="connsiteY9" fmla="*/ 4649633 h 11142138"/>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8740371 w 19256320"/>
              <a:gd name="connsiteY5" fmla="*/ 4649634 h 11142139"/>
              <a:gd name="connsiteX6" fmla="*/ 8740371 w 19256320"/>
              <a:gd name="connsiteY6" fmla="*/ 7140586 h 11142139"/>
              <a:gd name="connsiteX7" fmla="*/ 9048099 w 19256320"/>
              <a:gd name="connsiteY7" fmla="*/ 7142210 h 11142139"/>
              <a:gd name="connsiteX8" fmla="*/ 9048099 w 19256320"/>
              <a:gd name="connsiteY8" fmla="*/ 4649634 h 11142139"/>
              <a:gd name="connsiteX9" fmla="*/ 8740371 w 19256320"/>
              <a:gd name="connsiteY9" fmla="*/ 4649634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8740371 w 19256320"/>
              <a:gd name="connsiteY5" fmla="*/ 4649634 h 11142139"/>
              <a:gd name="connsiteX6" fmla="*/ 8740371 w 19256320"/>
              <a:gd name="connsiteY6" fmla="*/ 7140586 h 11142139"/>
              <a:gd name="connsiteX7" fmla="*/ 10082815 w 19256320"/>
              <a:gd name="connsiteY7" fmla="*/ 9235705 h 11142139"/>
              <a:gd name="connsiteX8" fmla="*/ 9048099 w 19256320"/>
              <a:gd name="connsiteY8" fmla="*/ 4649634 h 11142139"/>
              <a:gd name="connsiteX9" fmla="*/ 8740371 w 19256320"/>
              <a:gd name="connsiteY9" fmla="*/ 4649634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8740371 w 19256320"/>
              <a:gd name="connsiteY5" fmla="*/ 4649634 h 11142139"/>
              <a:gd name="connsiteX6" fmla="*/ 8740371 w 19256320"/>
              <a:gd name="connsiteY6" fmla="*/ 7140586 h 11142139"/>
              <a:gd name="connsiteX7" fmla="*/ 10082815 w 19256320"/>
              <a:gd name="connsiteY7" fmla="*/ 9235705 h 11142139"/>
              <a:gd name="connsiteX8" fmla="*/ 10058752 w 19256320"/>
              <a:gd name="connsiteY8" fmla="*/ 6791255 h 11142139"/>
              <a:gd name="connsiteX9" fmla="*/ 8740371 w 19256320"/>
              <a:gd name="connsiteY9" fmla="*/ 4649634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2897 w 19256320"/>
              <a:gd name="connsiteY5" fmla="*/ 6791255 h 11142139"/>
              <a:gd name="connsiteX6" fmla="*/ 8740371 w 19256320"/>
              <a:gd name="connsiteY6" fmla="*/ 7140586 h 11142139"/>
              <a:gd name="connsiteX7" fmla="*/ 10082815 w 19256320"/>
              <a:gd name="connsiteY7" fmla="*/ 9235705 h 11142139"/>
              <a:gd name="connsiteX8" fmla="*/ 10058752 w 19256320"/>
              <a:gd name="connsiteY8" fmla="*/ 6791255 h 11142139"/>
              <a:gd name="connsiteX9" fmla="*/ 9702897 w 19256320"/>
              <a:gd name="connsiteY9" fmla="*/ 6791255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2897 w 19256320"/>
              <a:gd name="connsiteY5" fmla="*/ 6791255 h 11142139"/>
              <a:gd name="connsiteX6" fmla="*/ 9709362 w 19256320"/>
              <a:gd name="connsiteY6" fmla="*/ 9139983 h 11142139"/>
              <a:gd name="connsiteX7" fmla="*/ 10082815 w 19256320"/>
              <a:gd name="connsiteY7" fmla="*/ 9235705 h 11142139"/>
              <a:gd name="connsiteX8" fmla="*/ 10058752 w 19256320"/>
              <a:gd name="connsiteY8" fmla="*/ 6791255 h 11142139"/>
              <a:gd name="connsiteX9" fmla="*/ 9702897 w 19256320"/>
              <a:gd name="connsiteY9" fmla="*/ 6791255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2897 w 19256320"/>
              <a:gd name="connsiteY5" fmla="*/ 6791255 h 11142139"/>
              <a:gd name="connsiteX6" fmla="*/ 9709362 w 19256320"/>
              <a:gd name="connsiteY6" fmla="*/ 9139983 h 11142139"/>
              <a:gd name="connsiteX7" fmla="*/ 10075991 w 19256320"/>
              <a:gd name="connsiteY7" fmla="*/ 9037812 h 11142139"/>
              <a:gd name="connsiteX8" fmla="*/ 10058752 w 19256320"/>
              <a:gd name="connsiteY8" fmla="*/ 6791255 h 11142139"/>
              <a:gd name="connsiteX9" fmla="*/ 9702897 w 19256320"/>
              <a:gd name="connsiteY9" fmla="*/ 6791255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75991 w 19256320"/>
              <a:gd name="connsiteY7" fmla="*/ 903781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48696 w 19256320"/>
              <a:gd name="connsiteY7" fmla="*/ 903781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69167 w 19256320"/>
              <a:gd name="connsiteY7" fmla="*/ 9030988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69167 w 19256320"/>
              <a:gd name="connsiteY7" fmla="*/ 9010516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62343 w 19256320"/>
              <a:gd name="connsiteY7" fmla="*/ 900369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39983 h 11142139"/>
              <a:gd name="connsiteX7" fmla="*/ 10062343 w 19256320"/>
              <a:gd name="connsiteY7" fmla="*/ 900369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083885 h 11142139"/>
              <a:gd name="connsiteX7" fmla="*/ 10062343 w 19256320"/>
              <a:gd name="connsiteY7" fmla="*/ 900369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00714 h 11142139"/>
              <a:gd name="connsiteX7" fmla="*/ 10062343 w 19256320"/>
              <a:gd name="connsiteY7" fmla="*/ 900369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3752 w 19256320"/>
              <a:gd name="connsiteY6" fmla="*/ 9083884 h 11142139"/>
              <a:gd name="connsiteX7" fmla="*/ 10062343 w 19256320"/>
              <a:gd name="connsiteY7" fmla="*/ 9003692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3752 w 19256320"/>
              <a:gd name="connsiteY6" fmla="*/ 9083884 h 11142139"/>
              <a:gd name="connsiteX7" fmla="*/ 10062343 w 19256320"/>
              <a:gd name="connsiteY7" fmla="*/ 9031741 h 11142139"/>
              <a:gd name="connsiteX8" fmla="*/ 10058752 w 19256320"/>
              <a:gd name="connsiteY8" fmla="*/ 6791255 h 11142139"/>
              <a:gd name="connsiteX9" fmla="*/ 9709721 w 19256320"/>
              <a:gd name="connsiteY9" fmla="*/ 6866318 h 11142139"/>
              <a:gd name="connsiteX0" fmla="*/ 1 w 19256320"/>
              <a:gd name="connsiteY0" fmla="*/ 0 h 11142139"/>
              <a:gd name="connsiteX1" fmla="*/ 19256320 w 19256320"/>
              <a:gd name="connsiteY1" fmla="*/ 1 h 11142139"/>
              <a:gd name="connsiteX2" fmla="*/ 19256319 w 19256320"/>
              <a:gd name="connsiteY2" fmla="*/ 11118075 h 11142139"/>
              <a:gd name="connsiteX3" fmla="*/ 0 w 19256320"/>
              <a:gd name="connsiteY3" fmla="*/ 11142139 h 11142139"/>
              <a:gd name="connsiteX4" fmla="*/ 1 w 19256320"/>
              <a:gd name="connsiteY4" fmla="*/ 0 h 11142139"/>
              <a:gd name="connsiteX5" fmla="*/ 9709721 w 19256320"/>
              <a:gd name="connsiteY5" fmla="*/ 6866318 h 11142139"/>
              <a:gd name="connsiteX6" fmla="*/ 9709362 w 19256320"/>
              <a:gd name="connsiteY6" fmla="*/ 9106323 h 11142139"/>
              <a:gd name="connsiteX7" fmla="*/ 10062343 w 19256320"/>
              <a:gd name="connsiteY7" fmla="*/ 9031741 h 11142139"/>
              <a:gd name="connsiteX8" fmla="*/ 10058752 w 19256320"/>
              <a:gd name="connsiteY8" fmla="*/ 6791255 h 11142139"/>
              <a:gd name="connsiteX9" fmla="*/ 9709721 w 19256320"/>
              <a:gd name="connsiteY9" fmla="*/ 6866318 h 11142139"/>
              <a:gd name="connsiteX0" fmla="*/ 1 w 19256320"/>
              <a:gd name="connsiteY0" fmla="*/ 0 h 11906351"/>
              <a:gd name="connsiteX1" fmla="*/ 19256320 w 19256320"/>
              <a:gd name="connsiteY1" fmla="*/ 1 h 11906351"/>
              <a:gd name="connsiteX2" fmla="*/ 19256320 w 19256320"/>
              <a:gd name="connsiteY2" fmla="*/ 11906351 h 11906351"/>
              <a:gd name="connsiteX3" fmla="*/ 0 w 19256320"/>
              <a:gd name="connsiteY3" fmla="*/ 11142139 h 11906351"/>
              <a:gd name="connsiteX4" fmla="*/ 1 w 19256320"/>
              <a:gd name="connsiteY4" fmla="*/ 0 h 11906351"/>
              <a:gd name="connsiteX5" fmla="*/ 9709721 w 19256320"/>
              <a:gd name="connsiteY5" fmla="*/ 6866318 h 11906351"/>
              <a:gd name="connsiteX6" fmla="*/ 9709362 w 19256320"/>
              <a:gd name="connsiteY6" fmla="*/ 9106323 h 11906351"/>
              <a:gd name="connsiteX7" fmla="*/ 10062343 w 19256320"/>
              <a:gd name="connsiteY7" fmla="*/ 9031741 h 11906351"/>
              <a:gd name="connsiteX8" fmla="*/ 10058752 w 19256320"/>
              <a:gd name="connsiteY8" fmla="*/ 6791255 h 11906351"/>
              <a:gd name="connsiteX9" fmla="*/ 9709721 w 19256320"/>
              <a:gd name="connsiteY9" fmla="*/ 6866318 h 11906351"/>
              <a:gd name="connsiteX0" fmla="*/ 1 w 19256320"/>
              <a:gd name="connsiteY0" fmla="*/ 0 h 11961946"/>
              <a:gd name="connsiteX1" fmla="*/ 19256320 w 19256320"/>
              <a:gd name="connsiteY1" fmla="*/ 1 h 11961946"/>
              <a:gd name="connsiteX2" fmla="*/ 19256320 w 19256320"/>
              <a:gd name="connsiteY2" fmla="*/ 11906351 h 11961946"/>
              <a:gd name="connsiteX3" fmla="*/ 0 w 19256320"/>
              <a:gd name="connsiteY3" fmla="*/ 11961946 h 11961946"/>
              <a:gd name="connsiteX4" fmla="*/ 1 w 19256320"/>
              <a:gd name="connsiteY4" fmla="*/ 0 h 11961946"/>
              <a:gd name="connsiteX5" fmla="*/ 9709721 w 19256320"/>
              <a:gd name="connsiteY5" fmla="*/ 6866318 h 11961946"/>
              <a:gd name="connsiteX6" fmla="*/ 9709362 w 19256320"/>
              <a:gd name="connsiteY6" fmla="*/ 9106323 h 11961946"/>
              <a:gd name="connsiteX7" fmla="*/ 10062343 w 19256320"/>
              <a:gd name="connsiteY7" fmla="*/ 9031741 h 11961946"/>
              <a:gd name="connsiteX8" fmla="*/ 10058752 w 19256320"/>
              <a:gd name="connsiteY8" fmla="*/ 6791255 h 11961946"/>
              <a:gd name="connsiteX9" fmla="*/ 9709721 w 19256320"/>
              <a:gd name="connsiteY9" fmla="*/ 6866318 h 11961946"/>
              <a:gd name="connsiteX0" fmla="*/ 1 w 19256320"/>
              <a:gd name="connsiteY0" fmla="*/ 0 h 11961946"/>
              <a:gd name="connsiteX1" fmla="*/ 19256320 w 19256320"/>
              <a:gd name="connsiteY1" fmla="*/ 1 h 11961946"/>
              <a:gd name="connsiteX2" fmla="*/ 19256320 w 19256320"/>
              <a:gd name="connsiteY2" fmla="*/ 11906351 h 11961946"/>
              <a:gd name="connsiteX3" fmla="*/ 0 w 19256320"/>
              <a:gd name="connsiteY3" fmla="*/ 11961946 h 11961946"/>
              <a:gd name="connsiteX4" fmla="*/ 1 w 19256320"/>
              <a:gd name="connsiteY4" fmla="*/ 0 h 11961946"/>
              <a:gd name="connsiteX5" fmla="*/ 9709721 w 19256320"/>
              <a:gd name="connsiteY5" fmla="*/ 6866318 h 11961946"/>
              <a:gd name="connsiteX6" fmla="*/ 9709362 w 19256320"/>
              <a:gd name="connsiteY6" fmla="*/ 9106323 h 11961946"/>
              <a:gd name="connsiteX7" fmla="*/ 10062343 w 19256320"/>
              <a:gd name="connsiteY7" fmla="*/ 9031741 h 11961946"/>
              <a:gd name="connsiteX8" fmla="*/ 10058752 w 19256320"/>
              <a:gd name="connsiteY8" fmla="*/ 6054276 h 11961946"/>
              <a:gd name="connsiteX9" fmla="*/ 9709721 w 19256320"/>
              <a:gd name="connsiteY9" fmla="*/ 6866318 h 11961946"/>
              <a:gd name="connsiteX0" fmla="*/ 1 w 19256320"/>
              <a:gd name="connsiteY0" fmla="*/ 0 h 11961946"/>
              <a:gd name="connsiteX1" fmla="*/ 19256320 w 19256320"/>
              <a:gd name="connsiteY1" fmla="*/ 1 h 11961946"/>
              <a:gd name="connsiteX2" fmla="*/ 19256320 w 19256320"/>
              <a:gd name="connsiteY2" fmla="*/ 11906351 h 11961946"/>
              <a:gd name="connsiteX3" fmla="*/ 0 w 19256320"/>
              <a:gd name="connsiteY3" fmla="*/ 11961946 h 11961946"/>
              <a:gd name="connsiteX4" fmla="*/ 1 w 19256320"/>
              <a:gd name="connsiteY4" fmla="*/ 0 h 11961946"/>
              <a:gd name="connsiteX5" fmla="*/ 9696073 w 19256320"/>
              <a:gd name="connsiteY5" fmla="*/ 6129339 h 11961946"/>
              <a:gd name="connsiteX6" fmla="*/ 9709362 w 19256320"/>
              <a:gd name="connsiteY6" fmla="*/ 9106323 h 11961946"/>
              <a:gd name="connsiteX7" fmla="*/ 10062343 w 19256320"/>
              <a:gd name="connsiteY7" fmla="*/ 9031741 h 11961946"/>
              <a:gd name="connsiteX8" fmla="*/ 10058752 w 19256320"/>
              <a:gd name="connsiteY8" fmla="*/ 6054276 h 11961946"/>
              <a:gd name="connsiteX9" fmla="*/ 9696073 w 19256320"/>
              <a:gd name="connsiteY9" fmla="*/ 6129339 h 119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6320" h="11961946">
                <a:moveTo>
                  <a:pt x="1" y="0"/>
                </a:moveTo>
                <a:lnTo>
                  <a:pt x="19256320" y="1"/>
                </a:lnTo>
                <a:cubicBezTo>
                  <a:pt x="19256319" y="2679331"/>
                  <a:pt x="19256321" y="9227021"/>
                  <a:pt x="19256320" y="11906351"/>
                </a:cubicBezTo>
                <a:lnTo>
                  <a:pt x="0" y="11961946"/>
                </a:lnTo>
                <a:cubicBezTo>
                  <a:pt x="0" y="9675647"/>
                  <a:pt x="1" y="2286299"/>
                  <a:pt x="1" y="0"/>
                </a:cubicBezTo>
                <a:close/>
                <a:moveTo>
                  <a:pt x="9696073" y="6129339"/>
                </a:moveTo>
                <a:cubicBezTo>
                  <a:pt x="9695953" y="6887227"/>
                  <a:pt x="9709482" y="8348435"/>
                  <a:pt x="9709362" y="9106323"/>
                </a:cubicBezTo>
                <a:lnTo>
                  <a:pt x="10062343" y="9031741"/>
                </a:lnTo>
                <a:cubicBezTo>
                  <a:pt x="10058871" y="8285163"/>
                  <a:pt x="10055400" y="6807678"/>
                  <a:pt x="10058752" y="6054276"/>
                </a:cubicBezTo>
                <a:lnTo>
                  <a:pt x="9696073" y="6129339"/>
                </a:lnTo>
                <a:close/>
              </a:path>
            </a:pathLst>
          </a:custGeom>
          <a:gradFill flip="none" rotWithShape="1">
            <a:gsLst>
              <a:gs pos="0">
                <a:schemeClr val="tx2">
                  <a:alpha val="68000"/>
                </a:schemeClr>
              </a:gs>
              <a:gs pos="100000">
                <a:schemeClr val="accent1">
                  <a:lumMod val="40000"/>
                  <a:lumOff val="60000"/>
                  <a:alpha val="68000"/>
                </a:schemeClr>
              </a:gs>
            </a:gsLst>
            <a:lin ang="16200000" scaled="1"/>
            <a:tileRect/>
          </a:gradFill>
          <a:ln>
            <a:noFill/>
          </a:ln>
        </p:spPr>
        <p:txBody>
          <a:bodyPr wrap="square" lIns="0" tIns="0" rIns="0" bIns="0" rtlCol="0" anchor="ctr">
            <a:noAutofit/>
          </a:bodyPr>
          <a:lstStyle/>
          <a:p>
            <a:pPr algn="r">
              <a:lnSpc>
                <a:spcPct val="90000"/>
              </a:lnSpc>
            </a:pPr>
            <a:endParaRPr lang="en-US" sz="1200" b="0" dirty="0">
              <a:ln w="18415" cmpd="sng">
                <a:noFill/>
                <a:prstDash val="solid"/>
              </a:ln>
              <a:solidFill>
                <a:srgbClr val="C00000"/>
              </a:solidFill>
              <a:effectLst>
                <a:innerShdw blurRad="63500" dist="50800" dir="2700000">
                  <a:prstClr val="black">
                    <a:alpha val="50000"/>
                  </a:prstClr>
                </a:innerShdw>
              </a:effectLst>
              <a:latin typeface="Arial Unicode MS" pitchFamily="34" charset="-128"/>
              <a:ea typeface="Segoe UI" pitchFamily="34" charset="0"/>
            </a:endParaRPr>
          </a:p>
        </p:txBody>
      </p:sp>
      <p:pic>
        <p:nvPicPr>
          <p:cNvPr id="67" name="Picture 6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009" y="2264281"/>
            <a:ext cx="889686" cy="1648476"/>
          </a:xfrm>
          <a:prstGeom prst="rect">
            <a:avLst/>
          </a:prstGeom>
        </p:spPr>
      </p:pic>
      <p:sp>
        <p:nvSpPr>
          <p:cNvPr id="3" name="Content Placeholder 2"/>
          <p:cNvSpPr>
            <a:spLocks noGrp="1"/>
          </p:cNvSpPr>
          <p:nvPr>
            <p:ph idx="1"/>
          </p:nvPr>
        </p:nvSpPr>
        <p:spPr/>
        <p:txBody>
          <a:bodyPr/>
          <a:lstStyle/>
          <a:p>
            <a:pPr>
              <a:spcBef>
                <a:spcPts val="0"/>
              </a:spcBef>
            </a:pPr>
            <a:endPar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pPr>
              <a:spcBef>
                <a:spcPts val="0"/>
              </a:spcBef>
            </a:pPr>
            <a:r>
              <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rPr>
              <a:t>Traditional security layers have a narrow view of</a:t>
            </a:r>
            <a:br>
              <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rPr>
            </a:br>
            <a:r>
              <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rPr>
              <a:t>data security as it is collected over time.</a:t>
            </a:r>
            <a:endParaRPr lang="en-US" spc="0" dirty="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8343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500"/>
                                  </p:stCondLst>
                                  <p:endCondLst>
                                    <p:cond evt="onNext" delay="0">
                                      <p:tgtEl>
                                        <p:sldTgt/>
                                      </p:tgtEl>
                                    </p:cond>
                                  </p:endCondLst>
                                  <p:childTnLst>
                                    <p:animMotion origin="layout" path="M -3.10058E-6 4.75486E-6 L 1.06294 -0.32239 " pathEditMode="relative" rAng="0" ptsTypes="AA">
                                      <p:cBhvr>
                                        <p:cTn id="6" dur="1950" fill="hold"/>
                                        <p:tgtEl>
                                          <p:spTgt spid="4"/>
                                        </p:tgtEl>
                                        <p:attrNameLst>
                                          <p:attrName>ppt_x</p:attrName>
                                          <p:attrName>ppt_y</p:attrName>
                                        </p:attrNameLst>
                                      </p:cBhvr>
                                      <p:rCtr x="53139" y="-16119"/>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1.82575E-6 -1.57262E-7 L 1.06134 -0.34413 " pathEditMode="relative" rAng="0" ptsTypes="AA">
                                      <p:cBhvr>
                                        <p:cTn id="8" dur="1700" fill="hold"/>
                                        <p:tgtEl>
                                          <p:spTgt spid="5"/>
                                        </p:tgtEl>
                                        <p:attrNameLst>
                                          <p:attrName>ppt_x</p:attrName>
                                          <p:attrName>ppt_y</p:attrName>
                                        </p:attrNameLst>
                                      </p:cBhvr>
                                      <p:rCtr x="53059" y="-172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2.90839E-6 2.96947E-6 L 1.04356 -0.355 " pathEditMode="relative" rAng="0" ptsTypes="AA">
                                      <p:cBhvr>
                                        <p:cTn id="10" dur="1900" fill="hold"/>
                                        <p:tgtEl>
                                          <p:spTgt spid="6"/>
                                        </p:tgtEl>
                                        <p:attrNameLst>
                                          <p:attrName>ppt_x</p:attrName>
                                          <p:attrName>ppt_y</p:attrName>
                                        </p:attrNameLst>
                                      </p:cBhvr>
                                      <p:rCtr x="52178" y="-17761"/>
                                    </p:animMotion>
                                  </p:childTnLst>
                                </p:cTn>
                              </p:par>
                              <p:par>
                                <p:cTn id="11" presetID="42" presetClass="path" presetSubtype="0" repeatCount="indefinite" accel="50000" decel="50000" fill="hold" grpId="0" nodeType="withEffect">
                                  <p:stCondLst>
                                    <p:cond delay="300"/>
                                  </p:stCondLst>
                                  <p:endCondLst>
                                    <p:cond evt="onNext" delay="0">
                                      <p:tgtEl>
                                        <p:sldTgt/>
                                      </p:tgtEl>
                                    </p:cond>
                                  </p:endCondLst>
                                  <p:childTnLst>
                                    <p:animMotion origin="layout" path="M -4.33056E-6 4.51434E-6 L 1.07239 -0.36309 " pathEditMode="relative" rAng="0" ptsTypes="AA">
                                      <p:cBhvr>
                                        <p:cTn id="12" dur="3100" fill="hold"/>
                                        <p:tgtEl>
                                          <p:spTgt spid="7"/>
                                        </p:tgtEl>
                                        <p:attrNameLst>
                                          <p:attrName>ppt_x</p:attrName>
                                          <p:attrName>ppt_y</p:attrName>
                                        </p:attrNameLst>
                                      </p:cBhvr>
                                      <p:rCtr x="53619" y="-18154"/>
                                    </p:animMotion>
                                  </p:childTnLst>
                                </p:cTn>
                              </p:par>
                              <p:par>
                                <p:cTn id="13" presetID="42" presetClass="path" presetSubtype="0" repeatCount="indefinite" accel="50000" decel="50000" fill="hold" grpId="0" nodeType="withEffect">
                                  <p:stCondLst>
                                    <p:cond delay="100"/>
                                  </p:stCondLst>
                                  <p:endCondLst>
                                    <p:cond evt="onNext" delay="0">
                                      <p:tgtEl>
                                        <p:sldTgt/>
                                      </p:tgtEl>
                                    </p:cond>
                                  </p:endCondLst>
                                  <p:childTnLst>
                                    <p:animMotion origin="layout" path="M 3.06855E-6 4.51434E-6 L 1.01297 -0.32239 " pathEditMode="relative" rAng="0" ptsTypes="AA">
                                      <p:cBhvr>
                                        <p:cTn id="14" dur="3400" fill="hold"/>
                                        <p:tgtEl>
                                          <p:spTgt spid="8"/>
                                        </p:tgtEl>
                                        <p:attrNameLst>
                                          <p:attrName>ppt_x</p:attrName>
                                          <p:attrName>ppt_y</p:attrName>
                                        </p:attrNameLst>
                                      </p:cBhvr>
                                      <p:rCtr x="50641" y="-16119"/>
                                    </p:animMotion>
                                  </p:childTnLst>
                                </p:cTn>
                              </p:par>
                              <p:par>
                                <p:cTn id="15" presetID="42" presetClass="path" presetSubtype="0" repeatCount="indefinite" accel="50000" decel="50000" fill="hold" grpId="0" nodeType="withEffect">
                                  <p:stCondLst>
                                    <p:cond delay="0"/>
                                  </p:stCondLst>
                                  <p:endCondLst>
                                    <p:cond evt="onNext" delay="0">
                                      <p:tgtEl>
                                        <p:sldTgt/>
                                      </p:tgtEl>
                                    </p:cond>
                                  </p:endCondLst>
                                  <p:childTnLst>
                                    <p:animMotion origin="layout" path="M 3.98463E-6 -3.83904E-6 L 1.04484 -0.33996 " pathEditMode="relative" rAng="0" ptsTypes="AA">
                                      <p:cBhvr>
                                        <p:cTn id="16" dur="2500" fill="hold"/>
                                        <p:tgtEl>
                                          <p:spTgt spid="9"/>
                                        </p:tgtEl>
                                        <p:attrNameLst>
                                          <p:attrName>ppt_x</p:attrName>
                                          <p:attrName>ppt_y</p:attrName>
                                        </p:attrNameLst>
                                      </p:cBhvr>
                                      <p:rCtr x="52242" y="-16998"/>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3.06855E-6 2.96947E-6 L 1.01297 -0.32031 " pathEditMode="relative" rAng="0" ptsTypes="AA">
                                      <p:cBhvr>
                                        <p:cTn id="18" dur="1730" fill="hold"/>
                                        <p:tgtEl>
                                          <p:spTgt spid="10"/>
                                        </p:tgtEl>
                                        <p:attrNameLst>
                                          <p:attrName>ppt_x</p:attrName>
                                          <p:attrName>ppt_y</p:attrName>
                                        </p:attrNameLst>
                                      </p:cBhvr>
                                      <p:rCtr x="50641" y="-16027"/>
                                    </p:animMotion>
                                  </p:childTnLst>
                                </p:cTn>
                              </p:par>
                              <p:par>
                                <p:cTn id="19" presetID="42" presetClass="path" presetSubtype="0" repeatCount="indefinite" accel="50000" decel="50000" fill="hold" grpId="0" nodeType="withEffect">
                                  <p:stCondLst>
                                    <p:cond delay="400"/>
                                  </p:stCondLst>
                                  <p:endCondLst>
                                    <p:cond evt="onNext" delay="0">
                                      <p:tgtEl>
                                        <p:sldTgt/>
                                      </p:tgtEl>
                                    </p:cond>
                                  </p:endCondLst>
                                  <p:childTnLst>
                                    <p:animMotion origin="layout" path="M 3.68354E-6 1.24884E-6 L 1.03827 -0.31499 " pathEditMode="relative" rAng="0" ptsTypes="AA">
                                      <p:cBhvr>
                                        <p:cTn id="20" dur="2700" fill="hold"/>
                                        <p:tgtEl>
                                          <p:spTgt spid="11"/>
                                        </p:tgtEl>
                                        <p:attrNameLst>
                                          <p:attrName>ppt_x</p:attrName>
                                          <p:attrName>ppt_y</p:attrName>
                                        </p:attrNameLst>
                                      </p:cBhvr>
                                      <p:rCtr x="51906" y="-15749"/>
                                    </p:animMotion>
                                  </p:childTnLst>
                                </p:cTn>
                              </p:par>
                              <p:par>
                                <p:cTn id="21" presetID="42" presetClass="path" presetSubtype="0" repeatCount="indefinite" accel="50000" decel="50000" fill="hold" grpId="0" nodeType="withEffect">
                                  <p:stCondLst>
                                    <p:cond delay="0"/>
                                  </p:stCondLst>
                                  <p:endCondLst>
                                    <p:cond evt="onNext" delay="0">
                                      <p:tgtEl>
                                        <p:sldTgt/>
                                      </p:tgtEl>
                                    </p:cond>
                                  </p:endCondLst>
                                  <p:childTnLst>
                                    <p:animMotion origin="layout" path="M 1.68482E-6 -1.85014E-8 L 1.03155 -0.30897 " pathEditMode="relative" rAng="0" ptsTypes="AA">
                                      <p:cBhvr>
                                        <p:cTn id="22" dur="2000" fill="hold"/>
                                        <p:tgtEl>
                                          <p:spTgt spid="20"/>
                                        </p:tgtEl>
                                        <p:attrNameLst>
                                          <p:attrName>ppt_x</p:attrName>
                                          <p:attrName>ppt_y</p:attrName>
                                        </p:attrNameLst>
                                      </p:cBhvr>
                                      <p:rCtr x="51570" y="-15449"/>
                                    </p:animMotion>
                                  </p:childTnLst>
                                </p:cTn>
                              </p:par>
                              <p:par>
                                <p:cTn id="23" presetID="42" presetClass="path" presetSubtype="0" repeatCount="indefinite" accel="50000" decel="50000" fill="hold" grpId="0" nodeType="withEffect">
                                  <p:stCondLst>
                                    <p:cond delay="0"/>
                                  </p:stCondLst>
                                  <p:endCondLst>
                                    <p:cond evt="onNext" delay="0">
                                      <p:tgtEl>
                                        <p:sldTgt/>
                                      </p:tgtEl>
                                    </p:cond>
                                  </p:endCondLst>
                                  <p:childTnLst>
                                    <p:animMotion origin="layout" path="M 1.82575E-6 -3.56152E-6 L 1.08936 -0.31128 " pathEditMode="relative" rAng="0" ptsTypes="AA">
                                      <p:cBhvr>
                                        <p:cTn id="24" dur="1700" fill="hold"/>
                                        <p:tgtEl>
                                          <p:spTgt spid="21"/>
                                        </p:tgtEl>
                                        <p:attrNameLst>
                                          <p:attrName>ppt_x</p:attrName>
                                          <p:attrName>ppt_y</p:attrName>
                                        </p:attrNameLst>
                                      </p:cBhvr>
                                      <p:rCtr x="54468" y="-15564"/>
                                    </p:animMotion>
                                  </p:childTnLst>
                                </p:cTn>
                              </p:par>
                              <p:par>
                                <p:cTn id="25" presetID="42" presetClass="path" presetSubtype="0" repeatCount="indefinite" accel="50000" decel="50000" fill="hold" grpId="0" nodeType="withEffect">
                                  <p:stCondLst>
                                    <p:cond delay="0"/>
                                  </p:stCondLst>
                                  <p:endCondLst>
                                    <p:cond evt="onNext" delay="0">
                                      <p:tgtEl>
                                        <p:sldTgt/>
                                      </p:tgtEl>
                                    </p:cond>
                                  </p:endCondLst>
                                  <p:childTnLst>
                                    <p:animMotion origin="layout" path="M 3.06855E-6 1.3876E-6 L 1.03155 -0.31823 " pathEditMode="relative" rAng="0" ptsTypes="AA">
                                      <p:cBhvr>
                                        <p:cTn id="26" dur="1100" fill="hold"/>
                                        <p:tgtEl>
                                          <p:spTgt spid="22"/>
                                        </p:tgtEl>
                                        <p:attrNameLst>
                                          <p:attrName>ppt_x</p:attrName>
                                          <p:attrName>ppt_y</p:attrName>
                                        </p:attrNameLst>
                                      </p:cBhvr>
                                      <p:rCtr x="51570" y="-15911"/>
                                    </p:animMotion>
                                  </p:childTnLst>
                                </p:cTn>
                              </p:par>
                              <p:par>
                                <p:cTn id="27" presetID="42" presetClass="path" presetSubtype="0" repeatCount="indefinite" accel="50000" decel="50000" fill="hold" grpId="0" nodeType="withEffect">
                                  <p:stCondLst>
                                    <p:cond delay="0"/>
                                  </p:stCondLst>
                                  <p:endCondLst>
                                    <p:cond evt="onNext" delay="0">
                                      <p:tgtEl>
                                        <p:sldTgt/>
                                      </p:tgtEl>
                                    </p:cond>
                                  </p:endCondLst>
                                  <p:childTnLst>
                                    <p:animMotion origin="layout" path="M -1.85778E-7 3.07123E-6 L 1.07111 -0.32077 " pathEditMode="relative" rAng="0" ptsTypes="AA">
                                      <p:cBhvr>
                                        <p:cTn id="28" dur="2500" fill="hold"/>
                                        <p:tgtEl>
                                          <p:spTgt spid="23"/>
                                        </p:tgtEl>
                                        <p:attrNameLst>
                                          <p:attrName>ppt_x</p:attrName>
                                          <p:attrName>ppt_y</p:attrName>
                                        </p:attrNameLst>
                                      </p:cBhvr>
                                      <p:rCtr x="53555" y="-16050"/>
                                    </p:animMotion>
                                  </p:childTnLst>
                                </p:cTn>
                              </p:par>
                              <p:par>
                                <p:cTn id="29" presetID="42" presetClass="path" presetSubtype="0" repeatCount="indefinite" accel="50000" decel="50000" fill="hold" grpId="0" nodeType="withEffect">
                                  <p:stCondLst>
                                    <p:cond delay="700"/>
                                  </p:stCondLst>
                                  <p:endCondLst>
                                    <p:cond evt="onNext" delay="0">
                                      <p:tgtEl>
                                        <p:sldTgt/>
                                      </p:tgtEl>
                                    </p:cond>
                                  </p:endCondLst>
                                  <p:childTnLst>
                                    <p:animMotion origin="layout" path="M 2.90839E-6 -3.80204E-6 L 1.04756 -0.35522 " pathEditMode="relative" rAng="0" ptsTypes="AA">
                                      <p:cBhvr>
                                        <p:cTn id="30" dur="3230" fill="hold"/>
                                        <p:tgtEl>
                                          <p:spTgt spid="24"/>
                                        </p:tgtEl>
                                        <p:attrNameLst>
                                          <p:attrName>ppt_x</p:attrName>
                                          <p:attrName>ppt_y</p:attrName>
                                        </p:attrNameLst>
                                      </p:cBhvr>
                                      <p:rCtr x="52370" y="-17761"/>
                                    </p:animMotion>
                                  </p:childTnLst>
                                </p:cTn>
                              </p:par>
                              <p:par>
                                <p:cTn id="31" presetID="42" presetClass="path" presetSubtype="0" repeatCount="indefinite" accel="50000" decel="50000" fill="hold" grpId="0" nodeType="withEffect">
                                  <p:stCondLst>
                                    <p:cond delay="600"/>
                                  </p:stCondLst>
                                  <p:endCondLst>
                                    <p:cond evt="onNext" delay="0">
                                      <p:tgtEl>
                                        <p:sldTgt/>
                                      </p:tgtEl>
                                    </p:cond>
                                  </p:endCondLst>
                                  <p:childTnLst>
                                    <p:animMotion origin="layout" path="M 2.90199E-6 -4.34783E-7 L 1.07639 -0.29926 " pathEditMode="relative" rAng="0" ptsTypes="AA">
                                      <p:cBhvr>
                                        <p:cTn id="32" dur="2500" fill="hold"/>
                                        <p:tgtEl>
                                          <p:spTgt spid="25"/>
                                        </p:tgtEl>
                                        <p:attrNameLst>
                                          <p:attrName>ppt_x</p:attrName>
                                          <p:attrName>ppt_y</p:attrName>
                                        </p:attrNameLst>
                                      </p:cBhvr>
                                      <p:rCtr x="53812" y="-14963"/>
                                    </p:animMotion>
                                  </p:childTnLst>
                                </p:cTn>
                              </p:par>
                              <p:par>
                                <p:cTn id="33" presetID="42" presetClass="path" presetSubtype="0" repeatCount="indefinite" accel="50000" decel="50000" fill="hold" grpId="0" nodeType="withEffect">
                                  <p:stCondLst>
                                    <p:cond delay="200"/>
                                  </p:stCondLst>
                                  <p:endCondLst>
                                    <p:cond evt="onNext" delay="0">
                                      <p:tgtEl>
                                        <p:sldTgt/>
                                      </p:tgtEl>
                                    </p:cond>
                                  </p:endCondLst>
                                  <p:childTnLst>
                                    <p:animMotion origin="layout" path="M 3.06855E-6 -2.01665E-6 L 1.049 -0.32608 " pathEditMode="relative" rAng="0" ptsTypes="AA">
                                      <p:cBhvr>
                                        <p:cTn id="34" dur="1680" fill="hold"/>
                                        <p:tgtEl>
                                          <p:spTgt spid="26"/>
                                        </p:tgtEl>
                                        <p:attrNameLst>
                                          <p:attrName>ppt_x</p:attrName>
                                          <p:attrName>ppt_y</p:attrName>
                                        </p:attrNameLst>
                                      </p:cBhvr>
                                      <p:rCtr x="52450" y="-16304"/>
                                    </p:animMotion>
                                  </p:childTnLst>
                                </p:cTn>
                              </p:par>
                              <p:par>
                                <p:cTn id="35" presetID="42" presetClass="path" presetSubtype="0" repeatCount="indefinite" accel="50000" decel="50000" fill="hold" grpId="0" nodeType="withEffect">
                                  <p:stCondLst>
                                    <p:cond delay="500"/>
                                  </p:stCondLst>
                                  <p:endCondLst>
                                    <p:cond evt="onNext" delay="0">
                                      <p:tgtEl>
                                        <p:sldTgt/>
                                      </p:tgtEl>
                                    </p:cond>
                                  </p:endCondLst>
                                  <p:childTnLst>
                                    <p:animMotion origin="layout" path="M -9.41704E-7 4.75486E-6 L 1.05846 -0.31291 " pathEditMode="relative" rAng="0" ptsTypes="AA">
                                      <p:cBhvr>
                                        <p:cTn id="36" dur="2050" fill="hold"/>
                                        <p:tgtEl>
                                          <p:spTgt spid="27"/>
                                        </p:tgtEl>
                                        <p:attrNameLst>
                                          <p:attrName>ppt_x</p:attrName>
                                          <p:attrName>ppt_y</p:attrName>
                                        </p:attrNameLst>
                                      </p:cBhvr>
                                      <p:rCtr x="52915" y="-15657"/>
                                    </p:animMotion>
                                  </p:childTnLst>
                                </p:cTn>
                              </p:par>
                              <p:par>
                                <p:cTn id="37" presetID="42" presetClass="path" presetSubtype="0" repeatCount="indefinite" accel="50000" decel="50000" fill="hold" grpId="0" nodeType="withEffect">
                                  <p:stCondLst>
                                    <p:cond delay="1200"/>
                                  </p:stCondLst>
                                  <p:endCondLst>
                                    <p:cond evt="onNext" delay="0">
                                      <p:tgtEl>
                                        <p:sldTgt/>
                                      </p:tgtEl>
                                    </p:cond>
                                  </p:endCondLst>
                                  <p:childTnLst>
                                    <p:animMotion origin="layout" path="M 1.19795E-6 -1.00833E-6 L 1.05269 -0.3129 " pathEditMode="relative" rAng="0" ptsTypes="AA">
                                      <p:cBhvr>
                                        <p:cTn id="38" dur="1950" fill="hold"/>
                                        <p:tgtEl>
                                          <p:spTgt spid="28"/>
                                        </p:tgtEl>
                                        <p:attrNameLst>
                                          <p:attrName>ppt_x</p:attrName>
                                          <p:attrName>ppt_y</p:attrName>
                                        </p:attrNameLst>
                                      </p:cBhvr>
                                      <p:rCtr x="52627" y="-15657"/>
                                    </p:animMotion>
                                  </p:childTnLst>
                                </p:cTn>
                              </p:par>
                              <p:par>
                                <p:cTn id="39" presetID="42" presetClass="path" presetSubtype="0" repeatCount="indefinite" accel="50000" decel="50000" fill="hold" grpId="0" nodeType="withEffect">
                                  <p:stCondLst>
                                    <p:cond delay="500"/>
                                  </p:stCondLst>
                                  <p:endCondLst>
                                    <p:cond evt="onNext" delay="0">
                                      <p:tgtEl>
                                        <p:sldTgt/>
                                      </p:tgtEl>
                                    </p:cond>
                                  </p:endCondLst>
                                  <p:childTnLst>
                                    <p:animMotion origin="layout" path="M -3.87572E-6 4.07956E-6 L 1.06935 -0.33812 " pathEditMode="relative" rAng="0" ptsTypes="AA">
                                      <p:cBhvr>
                                        <p:cTn id="40" dur="1700" fill="hold"/>
                                        <p:tgtEl>
                                          <p:spTgt spid="29"/>
                                        </p:tgtEl>
                                        <p:attrNameLst>
                                          <p:attrName>ppt_x</p:attrName>
                                          <p:attrName>ppt_y</p:attrName>
                                        </p:attrNameLst>
                                      </p:cBhvr>
                                      <p:rCtr x="53459" y="-16906"/>
                                    </p:animMotion>
                                  </p:childTnLst>
                                </p:cTn>
                              </p:par>
                              <p:par>
                                <p:cTn id="41" presetID="42" presetClass="path" presetSubtype="0" repeatCount="indefinite" accel="50000" decel="50000" fill="hold" grpId="0" nodeType="withEffect">
                                  <p:stCondLst>
                                    <p:cond delay="1000"/>
                                  </p:stCondLst>
                                  <p:endCondLst>
                                    <p:cond evt="onNext" delay="0">
                                      <p:tgtEl>
                                        <p:sldTgt/>
                                      </p:tgtEl>
                                    </p:cond>
                                  </p:endCondLst>
                                  <p:childTnLst>
                                    <p:animMotion origin="layout" path="M -2.79308E-6 -2.79371E-6 L 1.07095 -0.33788 " pathEditMode="relative" rAng="0" ptsTypes="AA">
                                      <p:cBhvr>
                                        <p:cTn id="42" dur="1800" fill="hold"/>
                                        <p:tgtEl>
                                          <p:spTgt spid="30"/>
                                        </p:tgtEl>
                                        <p:attrNameLst>
                                          <p:attrName>ppt_x</p:attrName>
                                          <p:attrName>ppt_y</p:attrName>
                                        </p:attrNameLst>
                                      </p:cBhvr>
                                      <p:rCtr x="53539" y="-16906"/>
                                    </p:animMotion>
                                  </p:childTnLst>
                                </p:cTn>
                              </p:par>
                              <p:par>
                                <p:cTn id="43" presetID="42" presetClass="path" presetSubtype="0" repeatCount="indefinite" accel="50000" decel="50000" fill="hold" grpId="0" nodeType="withEffect">
                                  <p:stCondLst>
                                    <p:cond delay="1200"/>
                                  </p:stCondLst>
                                  <p:endCondLst>
                                    <p:cond evt="onNext" delay="0">
                                      <p:tgtEl>
                                        <p:sldTgt/>
                                      </p:tgtEl>
                                    </p:cond>
                                  </p:endCondLst>
                                  <p:childTnLst>
                                    <p:animMotion origin="layout" path="M -3.20307E-8 -2.51619E-6 L 1.07111 -0.38251 " pathEditMode="relative" rAng="0" ptsTypes="AA">
                                      <p:cBhvr>
                                        <p:cTn id="44" dur="3100" fill="hold"/>
                                        <p:tgtEl>
                                          <p:spTgt spid="31"/>
                                        </p:tgtEl>
                                        <p:attrNameLst>
                                          <p:attrName>ppt_x</p:attrName>
                                          <p:attrName>ppt_y</p:attrName>
                                        </p:attrNameLst>
                                      </p:cBhvr>
                                      <p:rCtr x="53555" y="-19126"/>
                                    </p:animMotion>
                                  </p:childTnLst>
                                </p:cTn>
                              </p:par>
                              <p:par>
                                <p:cTn id="45" presetID="42" presetClass="path" presetSubtype="0" repeatCount="indefinite" accel="50000" decel="50000" fill="hold" grpId="0" nodeType="withEffect">
                                  <p:stCondLst>
                                    <p:cond delay="1700"/>
                                  </p:stCondLst>
                                  <p:endCondLst>
                                    <p:cond evt="onNext" delay="0">
                                      <p:tgtEl>
                                        <p:sldTgt/>
                                      </p:tgtEl>
                                    </p:cond>
                                  </p:endCondLst>
                                  <p:childTnLst>
                                    <p:animMotion origin="layout" path="M -2.63293E-6 -1.24884E-6 L 1.04757 -0.32609 " pathEditMode="relative" rAng="0" ptsTypes="AA">
                                      <p:cBhvr>
                                        <p:cTn id="46" dur="3240" fill="hold"/>
                                        <p:tgtEl>
                                          <p:spTgt spid="32"/>
                                        </p:tgtEl>
                                        <p:attrNameLst>
                                          <p:attrName>ppt_x</p:attrName>
                                          <p:attrName>ppt_y</p:attrName>
                                        </p:attrNameLst>
                                      </p:cBhvr>
                                      <p:rCtr x="52370" y="-16304"/>
                                    </p:animMotion>
                                  </p:childTnLst>
                                </p:cTn>
                              </p:par>
                              <p:par>
                                <p:cTn id="47" presetID="42" presetClass="path" presetSubtype="0" repeatCount="indefinite" accel="50000" decel="50000" fill="hold" grpId="0" nodeType="withEffect">
                                  <p:stCondLst>
                                    <p:cond delay="800"/>
                                  </p:stCondLst>
                                  <p:endCondLst>
                                    <p:cond evt="onNext" delay="0">
                                      <p:tgtEl>
                                        <p:sldTgt/>
                                      </p:tgtEl>
                                    </p:cond>
                                  </p:endCondLst>
                                  <p:childTnLst>
                                    <p:animMotion origin="layout" path="M -1.71685E-6 -8.69565E-7 L 1.06967 -0.29348 " pathEditMode="relative" rAng="0" ptsTypes="AA">
                                      <p:cBhvr>
                                        <p:cTn id="48" dur="2420" fill="hold"/>
                                        <p:tgtEl>
                                          <p:spTgt spid="33"/>
                                        </p:tgtEl>
                                        <p:attrNameLst>
                                          <p:attrName>ppt_x</p:attrName>
                                          <p:attrName>ppt_y</p:attrName>
                                        </p:attrNameLst>
                                      </p:cBhvr>
                                      <p:rCtr x="53475" y="-14685"/>
                                    </p:animMotion>
                                  </p:childTnLst>
                                </p:cTn>
                              </p:par>
                              <p:par>
                                <p:cTn id="49" presetID="42" presetClass="path" presetSubtype="0" repeatCount="indefinite" accel="50000" decel="50000" fill="hold" grpId="0" nodeType="withEffect">
                                  <p:stCondLst>
                                    <p:cond delay="2300"/>
                                  </p:stCondLst>
                                  <p:endCondLst>
                                    <p:cond evt="onNext" delay="0">
                                      <p:tgtEl>
                                        <p:sldTgt/>
                                      </p:tgtEl>
                                    </p:cond>
                                  </p:endCondLst>
                                  <p:childTnLst>
                                    <p:animMotion origin="layout" path="M -3.86291E-6 -2.25717E-6 L 1.05702 -0.35522 " pathEditMode="relative" rAng="0" ptsTypes="AA">
                                      <p:cBhvr>
                                        <p:cTn id="50" dur="1500" fill="hold"/>
                                        <p:tgtEl>
                                          <p:spTgt spid="34"/>
                                        </p:tgtEl>
                                        <p:attrNameLst>
                                          <p:attrName>ppt_x</p:attrName>
                                          <p:attrName>ppt_y</p:attrName>
                                        </p:attrNameLst>
                                      </p:cBhvr>
                                      <p:rCtr x="52851" y="-17761"/>
                                    </p:animMotion>
                                  </p:childTnLst>
                                </p:cTn>
                              </p:par>
                              <p:par>
                                <p:cTn id="51" presetID="42" presetClass="path" presetSubtype="0" repeatCount="indefinite" accel="50000" decel="50000" fill="hold" grpId="0" nodeType="withEffect">
                                  <p:stCondLst>
                                    <p:cond delay="0"/>
                                  </p:stCondLst>
                                  <p:endCondLst>
                                    <p:cond evt="onNext" delay="0">
                                      <p:tgtEl>
                                        <p:sldTgt/>
                                      </p:tgtEl>
                                    </p:cond>
                                  </p:endCondLst>
                                  <p:childTnLst>
                                    <p:animMotion origin="layout" path="M -2.01794E-6 -4.51434E-6 L 1.05638 -0.38066 " pathEditMode="relative" rAng="0" ptsTypes="AA">
                                      <p:cBhvr>
                                        <p:cTn id="52" dur="2700" fill="hold"/>
                                        <p:tgtEl>
                                          <p:spTgt spid="35"/>
                                        </p:tgtEl>
                                        <p:attrNameLst>
                                          <p:attrName>ppt_x</p:attrName>
                                          <p:attrName>ppt_y</p:attrName>
                                        </p:attrNameLst>
                                      </p:cBhvr>
                                      <p:rCtr x="52819" y="-19033"/>
                                    </p:animMotion>
                                  </p:childTnLst>
                                </p:cTn>
                              </p:par>
                              <p:par>
                                <p:cTn id="53" presetID="42" presetClass="path" presetSubtype="0" repeatCount="indefinite" accel="50000" decel="50000" fill="hold" grpId="0" nodeType="withEffect">
                                  <p:stCondLst>
                                    <p:cond delay="1100"/>
                                  </p:stCondLst>
                                  <p:endCondLst>
                                    <p:cond evt="onNext" delay="0">
                                      <p:tgtEl>
                                        <p:sldTgt/>
                                      </p:tgtEl>
                                    </p:cond>
                                  </p:endCondLst>
                                  <p:childTnLst>
                                    <p:animMotion origin="layout" path="M -4.01666E-6 4.21832E-6 L 1.02643 -0.3439 " pathEditMode="relative" rAng="0" ptsTypes="AA">
                                      <p:cBhvr>
                                        <p:cTn id="54" dur="1890" fill="hold"/>
                                        <p:tgtEl>
                                          <p:spTgt spid="36"/>
                                        </p:tgtEl>
                                        <p:attrNameLst>
                                          <p:attrName>ppt_x</p:attrName>
                                          <p:attrName>ppt_y</p:attrName>
                                        </p:attrNameLst>
                                      </p:cBhvr>
                                      <p:rCtr x="51313" y="-17206"/>
                                    </p:animMotion>
                                  </p:childTnLst>
                                </p:cTn>
                              </p:par>
                              <p:par>
                                <p:cTn id="55" presetID="42" presetClass="path" presetSubtype="0" repeatCount="indefinite" accel="50000" decel="50000" fill="hold" grpId="0" nodeType="withEffect">
                                  <p:stCondLst>
                                    <p:cond delay="600"/>
                                  </p:stCondLst>
                                  <p:endCondLst>
                                    <p:cond evt="onNext" delay="0">
                                      <p:tgtEl>
                                        <p:sldTgt/>
                                      </p:tgtEl>
                                    </p:cond>
                                  </p:endCondLst>
                                  <p:childTnLst>
                                    <p:animMotion origin="layout" path="M -3.87572E-6 6.75301E-7 L 1.04741 -0.34991 " pathEditMode="relative" rAng="0" ptsTypes="AA">
                                      <p:cBhvr>
                                        <p:cTn id="56" dur="1700" fill="hold"/>
                                        <p:tgtEl>
                                          <p:spTgt spid="37"/>
                                        </p:tgtEl>
                                        <p:attrNameLst>
                                          <p:attrName>ppt_x</p:attrName>
                                          <p:attrName>ppt_y</p:attrName>
                                        </p:attrNameLst>
                                      </p:cBhvr>
                                      <p:rCtr x="52370" y="-17507"/>
                                    </p:animMotion>
                                  </p:childTnLst>
                                </p:cTn>
                              </p:par>
                              <p:par>
                                <p:cTn id="57" presetID="42" presetClass="path" presetSubtype="0" repeatCount="indefinite" accel="50000" decel="50000" fill="hold" grpId="0" nodeType="withEffect">
                                  <p:stCondLst>
                                    <p:cond delay="1100"/>
                                  </p:stCondLst>
                                  <p:endCondLst>
                                    <p:cond evt="onNext" delay="0">
                                      <p:tgtEl>
                                        <p:sldTgt/>
                                      </p:tgtEl>
                                    </p:cond>
                                  </p:endCondLst>
                                  <p:childTnLst>
                                    <p:animMotion origin="layout" path="M -2.63293E-6 -4.37558E-6 L 1.02787 -0.33001 " pathEditMode="relative" rAng="0" ptsTypes="AA">
                                      <p:cBhvr>
                                        <p:cTn id="58" dur="990" fill="hold"/>
                                        <p:tgtEl>
                                          <p:spTgt spid="38"/>
                                        </p:tgtEl>
                                        <p:attrNameLst>
                                          <p:attrName>ppt_x</p:attrName>
                                          <p:attrName>ppt_y</p:attrName>
                                        </p:attrNameLst>
                                      </p:cBhvr>
                                      <p:rCtr x="51393" y="-16512"/>
                                    </p:animMotion>
                                  </p:childTnLst>
                                </p:cTn>
                              </p:par>
                              <p:par>
                                <p:cTn id="59" presetID="42" presetClass="path" presetSubtype="0" repeatCount="indefinite" accel="50000" decel="50000" fill="hold" grpId="0" nodeType="withEffect">
                                  <p:stCondLst>
                                    <p:cond delay="800"/>
                                  </p:stCondLst>
                                  <p:endCondLst>
                                    <p:cond evt="onNext" delay="0">
                                      <p:tgtEl>
                                        <p:sldTgt/>
                                      </p:tgtEl>
                                    </p:cond>
                                  </p:endCondLst>
                                  <p:childTnLst>
                                    <p:animMotion origin="layout" path="M 4.11275E-6 -2.69195E-6 L 1.09705 -0.32077 " pathEditMode="relative" rAng="0" ptsTypes="AA">
                                      <p:cBhvr>
                                        <p:cTn id="60" dur="2420" fill="hold"/>
                                        <p:tgtEl>
                                          <p:spTgt spid="39"/>
                                        </p:tgtEl>
                                        <p:attrNameLst>
                                          <p:attrName>ppt_x</p:attrName>
                                          <p:attrName>ppt_y</p:attrName>
                                        </p:attrNameLst>
                                      </p:cBhvr>
                                      <p:rCtr x="54853" y="-16050"/>
                                    </p:animMotion>
                                  </p:childTnLst>
                                </p:cTn>
                              </p:par>
                              <p:par>
                                <p:cTn id="61" presetID="42" presetClass="path" presetSubtype="0" repeatCount="indefinite" accel="50000" decel="50000" fill="hold" grpId="0" nodeType="withEffect">
                                  <p:stCondLst>
                                    <p:cond delay="1700"/>
                                  </p:stCondLst>
                                  <p:endCondLst>
                                    <p:cond evt="onNext" delay="0">
                                      <p:tgtEl>
                                        <p:sldTgt/>
                                      </p:tgtEl>
                                    </p:cond>
                                  </p:endCondLst>
                                  <p:childTnLst>
                                    <p:animMotion origin="layout" path="M -2.79308E-6 4.34783E-7 L 1.03812 -0.33025 " pathEditMode="relative" rAng="0" ptsTypes="AA">
                                      <p:cBhvr>
                                        <p:cTn id="62" dur="3130" fill="hold"/>
                                        <p:tgtEl>
                                          <p:spTgt spid="40"/>
                                        </p:tgtEl>
                                        <p:attrNameLst>
                                          <p:attrName>ppt_x</p:attrName>
                                          <p:attrName>ppt_y</p:attrName>
                                        </p:attrNameLst>
                                      </p:cBhvr>
                                      <p:rCtr x="51906" y="-16512"/>
                                    </p:animMotion>
                                  </p:childTnLst>
                                </p:cTn>
                              </p:par>
                              <p:par>
                                <p:cTn id="63" presetID="42" presetClass="path" presetSubtype="0" repeatCount="indefinite" accel="50000" decel="50000" fill="hold" grpId="0" nodeType="withEffect">
                                  <p:stCondLst>
                                    <p:cond delay="1200"/>
                                  </p:stCondLst>
                                  <p:endCondLst>
                                    <p:cond evt="onNext" delay="0">
                                      <p:tgtEl>
                                        <p:sldTgt/>
                                      </p:tgtEl>
                                    </p:cond>
                                  </p:endCondLst>
                                  <p:childTnLst>
                                    <p:animMotion origin="layout" path="M -2.79949E-6 3.80204E-6 L 1.04853 -0.37073 " pathEditMode="relative" rAng="0" ptsTypes="AA">
                                      <p:cBhvr>
                                        <p:cTn id="64" dur="2440" fill="hold"/>
                                        <p:tgtEl>
                                          <p:spTgt spid="41"/>
                                        </p:tgtEl>
                                        <p:attrNameLst>
                                          <p:attrName>ppt_x</p:attrName>
                                          <p:attrName>ppt_y</p:attrName>
                                        </p:attrNameLst>
                                      </p:cBhvr>
                                      <p:rCtr x="52418" y="-18548"/>
                                    </p:animMotion>
                                  </p:childTnLst>
                                </p:cTn>
                              </p:par>
                              <p:par>
                                <p:cTn id="65" presetID="42" presetClass="path" presetSubtype="0" repeatCount="indefinite" accel="50000" decel="50000" fill="hold" grpId="0" nodeType="withEffect">
                                  <p:stCondLst>
                                    <p:cond delay="400"/>
                                  </p:stCondLst>
                                  <p:endCondLst>
                                    <p:cond evt="onNext" delay="0">
                                      <p:tgtEl>
                                        <p:sldTgt/>
                                      </p:tgtEl>
                                    </p:cond>
                                  </p:endCondLst>
                                  <p:childTnLst>
                                    <p:animMotion origin="layout" path="M -2.63293E-6 2.22017E-6 L 1.02787 -0.33002 " pathEditMode="relative" rAng="0" ptsTypes="AA">
                                      <p:cBhvr>
                                        <p:cTn id="66" dur="1680" fill="hold"/>
                                        <p:tgtEl>
                                          <p:spTgt spid="42"/>
                                        </p:tgtEl>
                                        <p:attrNameLst>
                                          <p:attrName>ppt_x</p:attrName>
                                          <p:attrName>ppt_y</p:attrName>
                                        </p:attrNameLst>
                                      </p:cBhvr>
                                      <p:rCtr x="51393" y="-16512"/>
                                    </p:animMotion>
                                  </p:childTnLst>
                                </p:cTn>
                              </p:par>
                              <p:par>
                                <p:cTn id="67" presetID="42" presetClass="path" presetSubtype="0" repeatCount="indefinite" accel="50000" decel="50000" fill="hold" grpId="0" nodeType="withEffect">
                                  <p:stCondLst>
                                    <p:cond delay="100"/>
                                  </p:stCondLst>
                                  <p:endCondLst>
                                    <p:cond evt="onNext" delay="0">
                                      <p:tgtEl>
                                        <p:sldTgt/>
                                      </p:tgtEl>
                                    </p:cond>
                                  </p:endCondLst>
                                  <p:childTnLst>
                                    <p:animMotion origin="layout" path="M 3.35682E-6 -1.00833E-6 L 1.04452 -0.31684 " pathEditMode="relative" rAng="0" ptsTypes="AA">
                                      <p:cBhvr>
                                        <p:cTn id="68" dur="2090" fill="hold"/>
                                        <p:tgtEl>
                                          <p:spTgt spid="43"/>
                                        </p:tgtEl>
                                        <p:attrNameLst>
                                          <p:attrName>ppt_x</p:attrName>
                                          <p:attrName>ppt_y</p:attrName>
                                        </p:attrNameLst>
                                      </p:cBhvr>
                                      <p:rCtr x="52226" y="-15842"/>
                                    </p:animMotion>
                                  </p:childTnLst>
                                </p:cTn>
                              </p:par>
                              <p:par>
                                <p:cTn id="69" presetID="22" presetClass="entr" presetSubtype="8"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10000"/>
                                        <p:tgtEl>
                                          <p:spTgt spid="54"/>
                                        </p:tgtEl>
                                      </p:cBhvr>
                                    </p:animEffect>
                                  </p:childTnLst>
                                </p:cTn>
                              </p:par>
                              <p:par>
                                <p:cTn id="72" presetID="63" presetClass="path" presetSubtype="0" accel="50000" decel="50000" fill="hold" nodeType="withEffect">
                                  <p:stCondLst>
                                    <p:cond delay="0"/>
                                  </p:stCondLst>
                                  <p:childTnLst>
                                    <p:animMotion origin="layout" path="M 9.47571E-7 -1.11111E-6 L 0.87542 -0.28055 " pathEditMode="relative" rAng="0" ptsTypes="AA">
                                      <p:cBhvr>
                                        <p:cTn id="73" dur="10000" fill="hold"/>
                                        <p:tgtEl>
                                          <p:spTgt spid="55"/>
                                        </p:tgtEl>
                                        <p:attrNameLst>
                                          <p:attrName>ppt_x</p:attrName>
                                          <p:attrName>ppt_y</p:attrName>
                                        </p:attrNameLst>
                                      </p:cBhvr>
                                      <p:rCtr x="43771" y="-14028"/>
                                    </p:animMotion>
                                  </p:childTnLst>
                                </p:cTn>
                              </p:par>
                              <p:par>
                                <p:cTn id="74" presetID="10" presetClass="entr" presetSubtype="0" fill="hold" grpId="0" nodeType="withEffect">
                                  <p:stCondLst>
                                    <p:cond delay="100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grpId="0" nodeType="withEffect">
                                  <p:stCondLst>
                                    <p:cond delay="350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45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par>
                                <p:cTn id="86" presetID="10" presetClass="entr" presetSubtype="0" fill="hold" grpId="0" nodeType="withEffect">
                                  <p:stCondLst>
                                    <p:cond delay="600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grpId="0" nodeType="withEffect">
                                  <p:stCondLst>
                                    <p:cond delay="700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800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par>
                                <p:cTn id="95" presetID="63" presetClass="path" presetSubtype="0" accel="50000" decel="50000" fill="hold" grpId="0" nodeType="withEffect">
                                  <p:stCondLst>
                                    <p:cond delay="0"/>
                                  </p:stCondLst>
                                  <p:childTnLst>
                                    <p:animMotion origin="layout" path="M 1.63861E-6 4.07407E-6 L 0.87301 -0.27593 " pathEditMode="relative" rAng="0" ptsTypes="AA">
                                      <p:cBhvr>
                                        <p:cTn id="96" dur="10000" fill="hold"/>
                                        <p:tgtEl>
                                          <p:spTgt spid="66"/>
                                        </p:tgtEl>
                                        <p:attrNameLst>
                                          <p:attrName>ppt_x</p:attrName>
                                          <p:attrName>ppt_y</p:attrName>
                                        </p:attrNameLst>
                                      </p:cBhvr>
                                      <p:rCtr x="43643" y="-13796"/>
                                    </p:animMotion>
                                  </p:childTnLst>
                                </p:cTn>
                              </p:par>
                              <p:par>
                                <p:cTn id="97" presetID="63" presetClass="path" presetSubtype="0" accel="50000" decel="50000" fill="hold" nodeType="withEffect">
                                  <p:stCondLst>
                                    <p:cond delay="0"/>
                                  </p:stCondLst>
                                  <p:childTnLst>
                                    <p:animMotion origin="layout" path="M -4.38352E-6 -2.22222E-6 L 0.89226 -0.28518 " pathEditMode="relative" rAng="0" ptsTypes="AA">
                                      <p:cBhvr>
                                        <p:cTn id="98" dur="10000" fill="hold"/>
                                        <p:tgtEl>
                                          <p:spTgt spid="67"/>
                                        </p:tgtEl>
                                        <p:attrNameLst>
                                          <p:attrName>ppt_x</p:attrName>
                                          <p:attrName>ppt_y</p:attrName>
                                        </p:attrNameLst>
                                      </p:cBhvr>
                                      <p:rCtr x="44605" y="-14259"/>
                                    </p:animMotion>
                                  </p:childTnLst>
                                </p:cTn>
                              </p:par>
                              <p:par>
                                <p:cTn id="99" presetID="10" presetClass="entr" presetSubtype="0" fill="hold" grpId="0" nodeType="withEffect">
                                  <p:stCondLst>
                                    <p:cond delay="10000"/>
                                  </p:stCondLst>
                                  <p:childTnLst>
                                    <p:set>
                                      <p:cBhvr>
                                        <p:cTn id="100" dur="1" fill="hold">
                                          <p:stCondLst>
                                            <p:cond delay="0"/>
                                          </p:stCondLst>
                                        </p:cTn>
                                        <p:tgtEl>
                                          <p:spTgt spid="3">
                                            <p:txEl>
                                              <p:pRg st="1" end="1"/>
                                            </p:txEl>
                                          </p:spTgt>
                                        </p:tgtEl>
                                        <p:attrNameLst>
                                          <p:attrName>style.visibility</p:attrName>
                                        </p:attrNameLst>
                                      </p:cBhvr>
                                      <p:to>
                                        <p:strVal val="visible"/>
                                      </p:to>
                                    </p:set>
                                    <p:animEffect transition="in" filter="fade">
                                      <p:cBhvr>
                                        <p:cTn id="101" dur="22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12" grpId="0"/>
      <p:bldP spid="59" grpId="0"/>
      <p:bldP spid="60" grpId="0"/>
      <p:bldP spid="61" grpId="0"/>
      <p:bldP spid="62" grpId="0"/>
      <p:bldP spid="63" grpId="0"/>
      <p:bldP spid="64" grpId="0"/>
      <p:bldP spid="66"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441" y="1926482"/>
            <a:ext cx="10621640" cy="2046037"/>
          </a:xfrm>
          <a:prstGeom prst="rect">
            <a:avLst/>
          </a:prstGeom>
          <a:noFill/>
          <a:ln>
            <a:noFill/>
          </a:ln>
          <a:scene3d>
            <a:camera prst="isometricOffAxis1Right">
              <a:rot lat="1680000" lon="20039998"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Can 64"/>
          <p:cNvSpPr/>
          <p:nvPr/>
        </p:nvSpPr>
        <p:spPr>
          <a:xfrm rot="4500000">
            <a:off x="4589103" y="-588958"/>
            <a:ext cx="748502" cy="10434568"/>
          </a:xfrm>
          <a:prstGeom prst="can">
            <a:avLst/>
          </a:prstGeom>
          <a:solidFill>
            <a:schemeClr val="accent1"/>
          </a:solidFill>
          <a:ln>
            <a:solidFill>
              <a:schemeClr val="accent1"/>
            </a:solidFill>
          </a:ln>
          <a:scene3d>
            <a:camera prst="isometricOffAxis1Right">
              <a:rot lat="1200000" lon="12600000" rev="10680000"/>
            </a:camera>
            <a:lightRig rig="threePt" dir="t"/>
          </a:scene3d>
          <a:sp3d prstMaterial="translucentPowder"/>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4" name="TextBox 3"/>
          <p:cNvSpPr txBox="1"/>
          <p:nvPr/>
        </p:nvSpPr>
        <p:spPr>
          <a:xfrm>
            <a:off x="-503212" y="5561773"/>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5" name="TextBox 4"/>
          <p:cNvSpPr txBox="1"/>
          <p:nvPr/>
        </p:nvSpPr>
        <p:spPr>
          <a:xfrm>
            <a:off x="-450204" y="5667790"/>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6" name="TextBox 5"/>
          <p:cNvSpPr txBox="1"/>
          <p:nvPr/>
        </p:nvSpPr>
        <p:spPr>
          <a:xfrm>
            <a:off x="-371064" y="581356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7" name="TextBox 6"/>
          <p:cNvSpPr txBox="1"/>
          <p:nvPr/>
        </p:nvSpPr>
        <p:spPr>
          <a:xfrm>
            <a:off x="-496371" y="5800312"/>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1</a:t>
            </a:r>
          </a:p>
        </p:txBody>
      </p:sp>
      <p:sp>
        <p:nvSpPr>
          <p:cNvPr id="8" name="TextBox 7"/>
          <p:cNvSpPr txBox="1"/>
          <p:nvPr/>
        </p:nvSpPr>
        <p:spPr>
          <a:xfrm>
            <a:off x="-269629" y="5787061"/>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9" name="TextBox 8"/>
          <p:cNvSpPr txBox="1"/>
          <p:nvPr/>
        </p:nvSpPr>
        <p:spPr>
          <a:xfrm>
            <a:off x="-390072" y="5508766"/>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10" name="TextBox 9"/>
          <p:cNvSpPr txBox="1"/>
          <p:nvPr/>
        </p:nvSpPr>
        <p:spPr>
          <a:xfrm>
            <a:off x="-269629" y="581356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11" name="TextBox 10"/>
          <p:cNvSpPr txBox="1"/>
          <p:nvPr/>
        </p:nvSpPr>
        <p:spPr>
          <a:xfrm>
            <a:off x="-284055" y="5614783"/>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20" name="TextBox 19"/>
          <p:cNvSpPr txBox="1"/>
          <p:nvPr/>
        </p:nvSpPr>
        <p:spPr>
          <a:xfrm>
            <a:off x="-242377" y="5654538"/>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21" name="TextBox 20"/>
          <p:cNvSpPr txBox="1"/>
          <p:nvPr/>
        </p:nvSpPr>
        <p:spPr>
          <a:xfrm>
            <a:off x="-450203" y="5522016"/>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22" name="TextBox 21"/>
          <p:cNvSpPr txBox="1"/>
          <p:nvPr/>
        </p:nvSpPr>
        <p:spPr>
          <a:xfrm>
            <a:off x="-269629" y="5614781"/>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3" name="TextBox 22"/>
          <p:cNvSpPr txBox="1"/>
          <p:nvPr/>
        </p:nvSpPr>
        <p:spPr>
          <a:xfrm>
            <a:off x="-642145" y="5588278"/>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0</a:t>
            </a:r>
          </a:p>
        </p:txBody>
      </p:sp>
      <p:sp>
        <p:nvSpPr>
          <p:cNvPr id="24" name="TextBox 23"/>
          <p:cNvSpPr txBox="1"/>
          <p:nvPr/>
        </p:nvSpPr>
        <p:spPr>
          <a:xfrm>
            <a:off x="-371063" y="5747303"/>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5" name="TextBox 24"/>
          <p:cNvSpPr txBox="1"/>
          <p:nvPr/>
        </p:nvSpPr>
        <p:spPr>
          <a:xfrm>
            <a:off x="-482837" y="5654540"/>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26" name="TextBox 25"/>
          <p:cNvSpPr txBox="1"/>
          <p:nvPr/>
        </p:nvSpPr>
        <p:spPr>
          <a:xfrm>
            <a:off x="-269629" y="5469008"/>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27" name="TextBox 26"/>
          <p:cNvSpPr txBox="1"/>
          <p:nvPr/>
        </p:nvSpPr>
        <p:spPr>
          <a:xfrm>
            <a:off x="-443081" y="5522017"/>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28" name="TextBox 27"/>
          <p:cNvSpPr txBox="1"/>
          <p:nvPr/>
        </p:nvSpPr>
        <p:spPr>
          <a:xfrm>
            <a:off x="-651068" y="5632285"/>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29" name="TextBox 28"/>
          <p:cNvSpPr txBox="1"/>
          <p:nvPr/>
        </p:nvSpPr>
        <p:spPr>
          <a:xfrm>
            <a:off x="-598060" y="5738302"/>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1</a:t>
            </a:r>
          </a:p>
        </p:txBody>
      </p:sp>
      <p:sp>
        <p:nvSpPr>
          <p:cNvPr id="30" name="TextBox 29"/>
          <p:cNvSpPr txBox="1"/>
          <p:nvPr/>
        </p:nvSpPr>
        <p:spPr>
          <a:xfrm>
            <a:off x="-518920" y="5884077"/>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1" name="TextBox 30"/>
          <p:cNvSpPr txBox="1"/>
          <p:nvPr/>
        </p:nvSpPr>
        <p:spPr>
          <a:xfrm>
            <a:off x="-644227" y="5870824"/>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1</a:t>
            </a:r>
          </a:p>
        </p:txBody>
      </p:sp>
      <p:sp>
        <p:nvSpPr>
          <p:cNvPr id="32" name="TextBox 31"/>
          <p:cNvSpPr txBox="1"/>
          <p:nvPr/>
        </p:nvSpPr>
        <p:spPr>
          <a:xfrm>
            <a:off x="-417485" y="5857573"/>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3" name="TextBox 32"/>
          <p:cNvSpPr txBox="1"/>
          <p:nvPr/>
        </p:nvSpPr>
        <p:spPr>
          <a:xfrm>
            <a:off x="-537928" y="5579278"/>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34" name="TextBox 33"/>
          <p:cNvSpPr txBox="1"/>
          <p:nvPr/>
        </p:nvSpPr>
        <p:spPr>
          <a:xfrm>
            <a:off x="-417485" y="5884077"/>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1</a:t>
            </a:r>
          </a:p>
        </p:txBody>
      </p:sp>
      <p:sp>
        <p:nvSpPr>
          <p:cNvPr id="35" name="TextBox 34"/>
          <p:cNvSpPr txBox="1"/>
          <p:nvPr/>
        </p:nvSpPr>
        <p:spPr>
          <a:xfrm>
            <a:off x="-431911" y="5685295"/>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36" name="TextBox 35"/>
          <p:cNvSpPr txBox="1"/>
          <p:nvPr/>
        </p:nvSpPr>
        <p:spPr>
          <a:xfrm>
            <a:off x="-390233" y="5725050"/>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37" name="TextBox 36"/>
          <p:cNvSpPr txBox="1"/>
          <p:nvPr/>
        </p:nvSpPr>
        <p:spPr>
          <a:xfrm>
            <a:off x="-598059" y="5592528"/>
            <a:ext cx="242374" cy="196977"/>
          </a:xfrm>
          <a:prstGeom prst="rect">
            <a:avLst/>
          </a:prstGeom>
          <a:noFill/>
        </p:spPr>
        <p:txBody>
          <a:bodyPr wrap="none" rtlCol="0">
            <a:spAutoFit/>
          </a:bodyPr>
          <a:lstStyle/>
          <a:p>
            <a:pPr algn="ctr">
              <a:lnSpc>
                <a:spcPct val="85000"/>
              </a:lnSpc>
            </a:pPr>
            <a:r>
              <a:rPr lang="en-US" sz="800" b="1" dirty="0" smtClean="0">
                <a:solidFill>
                  <a:schemeClr val="accent1">
                    <a:lumMod val="75000"/>
                  </a:schemeClr>
                </a:solidFill>
                <a:effectLst/>
                <a:latin typeface="Arial Unicode MS" pitchFamily="34" charset="-128"/>
              </a:rPr>
              <a:t>0</a:t>
            </a:r>
          </a:p>
        </p:txBody>
      </p:sp>
      <p:sp>
        <p:nvSpPr>
          <p:cNvPr id="38" name="TextBox 37"/>
          <p:cNvSpPr txBox="1"/>
          <p:nvPr/>
        </p:nvSpPr>
        <p:spPr>
          <a:xfrm>
            <a:off x="-417485" y="5685293"/>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39" name="TextBox 38"/>
          <p:cNvSpPr txBox="1"/>
          <p:nvPr/>
        </p:nvSpPr>
        <p:spPr>
          <a:xfrm>
            <a:off x="-790001" y="5658790"/>
            <a:ext cx="255198" cy="223138"/>
          </a:xfrm>
          <a:prstGeom prst="rect">
            <a:avLst/>
          </a:prstGeom>
          <a:noFill/>
        </p:spPr>
        <p:txBody>
          <a:bodyPr wrap="none" rtlCol="0">
            <a:spAutoFit/>
          </a:bodyPr>
          <a:lstStyle/>
          <a:p>
            <a:pPr algn="ctr">
              <a:lnSpc>
                <a:spcPct val="85000"/>
              </a:lnSpc>
            </a:pPr>
            <a:r>
              <a:rPr lang="en-US" sz="1000" b="1" dirty="0" smtClean="0">
                <a:solidFill>
                  <a:schemeClr val="accent1">
                    <a:lumMod val="75000"/>
                  </a:schemeClr>
                </a:solidFill>
                <a:effectLst/>
                <a:latin typeface="Arial Unicode MS" pitchFamily="34" charset="-128"/>
              </a:rPr>
              <a:t>0</a:t>
            </a:r>
          </a:p>
        </p:txBody>
      </p:sp>
      <p:sp>
        <p:nvSpPr>
          <p:cNvPr id="40" name="TextBox 39"/>
          <p:cNvSpPr txBox="1"/>
          <p:nvPr/>
        </p:nvSpPr>
        <p:spPr>
          <a:xfrm>
            <a:off x="-518919" y="5817815"/>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41" name="TextBox 40"/>
          <p:cNvSpPr txBox="1"/>
          <p:nvPr/>
        </p:nvSpPr>
        <p:spPr>
          <a:xfrm>
            <a:off x="-630693" y="5725052"/>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0</a:t>
            </a:r>
          </a:p>
        </p:txBody>
      </p:sp>
      <p:sp>
        <p:nvSpPr>
          <p:cNvPr id="42" name="TextBox 41"/>
          <p:cNvSpPr txBox="1"/>
          <p:nvPr/>
        </p:nvSpPr>
        <p:spPr>
          <a:xfrm>
            <a:off x="-417485" y="5539520"/>
            <a:ext cx="269626" cy="249299"/>
          </a:xfrm>
          <a:prstGeom prst="rect">
            <a:avLst/>
          </a:prstGeom>
          <a:noFill/>
        </p:spPr>
        <p:txBody>
          <a:bodyPr wrap="none" rtlCol="0">
            <a:spAutoFit/>
          </a:bodyPr>
          <a:lstStyle/>
          <a:p>
            <a:pPr algn="ctr">
              <a:lnSpc>
                <a:spcPct val="85000"/>
              </a:lnSpc>
            </a:pPr>
            <a:r>
              <a:rPr lang="en-US" sz="1200" b="1" dirty="0" smtClean="0">
                <a:solidFill>
                  <a:schemeClr val="accent1">
                    <a:lumMod val="75000"/>
                  </a:schemeClr>
                </a:solidFill>
                <a:effectLst/>
                <a:latin typeface="Arial Unicode MS" pitchFamily="34" charset="-128"/>
              </a:rPr>
              <a:t>0</a:t>
            </a:r>
          </a:p>
        </p:txBody>
      </p:sp>
      <p:sp>
        <p:nvSpPr>
          <p:cNvPr id="43" name="TextBox 42"/>
          <p:cNvSpPr txBox="1"/>
          <p:nvPr/>
        </p:nvSpPr>
        <p:spPr>
          <a:xfrm>
            <a:off x="-590937" y="5592529"/>
            <a:ext cx="284052" cy="275460"/>
          </a:xfrm>
          <a:prstGeom prst="rect">
            <a:avLst/>
          </a:prstGeom>
          <a:noFill/>
        </p:spPr>
        <p:txBody>
          <a:bodyPr wrap="none" rtlCol="0">
            <a:spAutoFit/>
          </a:bodyPr>
          <a:lstStyle/>
          <a:p>
            <a:pPr algn="ctr">
              <a:lnSpc>
                <a:spcPct val="85000"/>
              </a:lnSpc>
            </a:pPr>
            <a:r>
              <a:rPr lang="en-US" sz="1400" b="1" dirty="0" smtClean="0">
                <a:solidFill>
                  <a:schemeClr val="accent1">
                    <a:lumMod val="75000"/>
                  </a:schemeClr>
                </a:solidFill>
                <a:effectLst/>
                <a:latin typeface="Arial Unicode MS" pitchFamily="34" charset="-128"/>
              </a:rPr>
              <a:t>1</a:t>
            </a:r>
          </a:p>
        </p:txBody>
      </p:sp>
      <p:sp>
        <p:nvSpPr>
          <p:cNvPr id="2" name="Title 1"/>
          <p:cNvSpPr>
            <a:spLocks noGrp="1"/>
          </p:cNvSpPr>
          <p:nvPr>
            <p:ph type="title"/>
          </p:nvPr>
        </p:nvSpPr>
        <p:spPr/>
        <p:txBody>
          <a:bodyPr>
            <a:normAutofit/>
          </a:bodyPr>
          <a:lstStyle/>
          <a:p>
            <a:r>
              <a:rPr lang="en-US" dirty="0" smtClean="0"/>
              <a:t>NBA – Long-Duration Threat Visibility</a:t>
            </a:r>
            <a:endParaRPr lang="en-US" dirty="0"/>
          </a:p>
        </p:txBody>
      </p:sp>
      <p:sp>
        <p:nvSpPr>
          <p:cNvPr id="3" name="Content Placeholder 2"/>
          <p:cNvSpPr>
            <a:spLocks noGrp="1"/>
          </p:cNvSpPr>
          <p:nvPr>
            <p:ph idx="1"/>
          </p:nvPr>
        </p:nvSpPr>
        <p:spPr>
          <a:xfrm>
            <a:off x="174625" y="1028571"/>
            <a:ext cx="9544050" cy="4978326"/>
          </a:xfrm>
        </p:spPr>
        <p:txBody>
          <a:bodyPr/>
          <a:lstStyle/>
          <a:p>
            <a:endPar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endParaRPr lang="en-US" spc="0" dirty="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endPar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endParaRPr lang="en-US" spc="0" dirty="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endParaRPr lang="en-US" spc="0" dirty="0" smtClean="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endParaRPr lang="en-US" spc="0" dirty="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pPr algn="r"/>
            <a:endParaRPr lang="en-US" spc="0" dirty="0">
              <a:ln w="3175" cmpd="sng">
                <a:solidFill>
                  <a:srgbClr val="FFFFFF"/>
                </a:solidFill>
                <a:prstDash val="solid"/>
              </a:ln>
              <a:solidFill>
                <a:srgbClr val="FFFFFF"/>
              </a:solidFill>
              <a:effectLst>
                <a:outerShdw blurRad="50800" dist="38100" dir="2700000" algn="tl" rotWithShape="0">
                  <a:prstClr val="black">
                    <a:alpha val="40000"/>
                  </a:prstClr>
                </a:outerShdw>
              </a:effectLst>
            </a:endParaRPr>
          </a:p>
          <a:p>
            <a:pPr algn="r">
              <a:lnSpc>
                <a:spcPct val="74000"/>
              </a:lnSpc>
            </a:pPr>
            <a:r>
              <a:rPr lang="en-US" spc="0" dirty="0" smtClean="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NBA </a:t>
            </a: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from </a:t>
            </a:r>
            <a:r>
              <a:rPr lang="en-US" spc="0" dirty="0" smtClean="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COSE</a:t>
            </a: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
            </a:r>
            <a:b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b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compares </a:t>
            </a:r>
            <a:r>
              <a:rPr lang="en-US" spc="0" dirty="0" smtClean="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 near real-time</a:t>
            </a: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
            </a:r>
            <a:b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b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data </a:t>
            </a:r>
            <a:r>
              <a:rPr lang="en-US" spc="0" dirty="0" smtClean="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 with </a:t>
            </a:r>
            <a:r>
              <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past </a:t>
            </a:r>
            <a:r>
              <a:rPr lang="en-US" spc="0" dirty="0" smtClean="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rPr>
              <a:t> security assessments</a:t>
            </a:r>
            <a:endParaRPr lang="en-US" spc="0" dirty="0">
              <a:ln w="3175" cmpd="sng">
                <a:solidFill>
                  <a:srgbClr val="FFFFFF"/>
                </a:solidFill>
                <a:prstDash val="solid"/>
              </a:ln>
              <a:solidFill>
                <a:schemeClr val="accent5">
                  <a:lumMod val="75000"/>
                </a:schemeClr>
              </a:solidFill>
              <a:effectLst>
                <a:outerShdw blurRad="50800" dist="38100" dir="2700000" algn="tl" rotWithShape="0">
                  <a:prstClr val="black">
                    <a:alpha val="40000"/>
                  </a:prstClr>
                </a:outerShdw>
              </a:effectLst>
            </a:endParaRPr>
          </a:p>
        </p:txBody>
      </p:sp>
      <p:sp>
        <p:nvSpPr>
          <p:cNvPr id="46" name="Rectangle 48"/>
          <p:cNvSpPr>
            <a:spLocks noChangeArrowheads="1"/>
          </p:cNvSpPr>
          <p:nvPr/>
        </p:nvSpPr>
        <p:spPr bwMode="gray">
          <a:xfrm>
            <a:off x="4114519" y="4439782"/>
            <a:ext cx="1692771" cy="470898"/>
          </a:xfrm>
          <a:prstGeom prst="rect">
            <a:avLst/>
          </a:prstGeom>
          <a:noFill/>
          <a:ln w="9525">
            <a:noFill/>
            <a:miter lim="800000"/>
            <a:headEnd/>
            <a:tailEnd/>
          </a:ln>
          <a:scene3d>
            <a:camera prst="isometricOffAxis1Right">
              <a:rot lat="1080000" lon="19320000" rev="0"/>
            </a:camera>
            <a:lightRig rig="threePt" dir="t"/>
          </a:scene3d>
        </p:spPr>
        <p:txBody>
          <a:bodyPr wrap="none" lIns="0" tIns="0" rIns="0" bIns="0">
            <a:spAutoFit/>
          </a:bodyPr>
          <a:lstStyle/>
          <a:p>
            <a:pPr>
              <a:lnSpc>
                <a:spcPct val="85000"/>
              </a:lnSpc>
              <a:spcBef>
                <a:spcPct val="50000"/>
              </a:spcBef>
              <a:buFont typeface="Times" pitchFamily="18" charset="0"/>
              <a:buNone/>
            </a:pPr>
            <a:r>
              <a:rPr lang="en-US" sz="3600" b="0" dirty="0" smtClean="0">
                <a:ln w="18415" cmpd="sng">
                  <a:solidFill>
                    <a:srgbClr val="FFFFFF"/>
                  </a:solidFill>
                  <a:prstDash val="solid"/>
                </a:ln>
                <a:solidFill>
                  <a:schemeClr val="tx2"/>
                </a:solidFill>
                <a:effectLst>
                  <a:innerShdw blurRad="63500" dist="50800" dir="2700000">
                    <a:prstClr val="black">
                      <a:alpha val="50000"/>
                    </a:prstClr>
                  </a:innerShdw>
                </a:effectLst>
              </a:rPr>
              <a:t>Network</a:t>
            </a:r>
            <a:endParaRPr lang="en-US" sz="3600" b="0" dirty="0">
              <a:ln w="18415" cmpd="sng">
                <a:solidFill>
                  <a:srgbClr val="FFFFFF"/>
                </a:solidFill>
                <a:prstDash val="solid"/>
              </a:ln>
              <a:solidFill>
                <a:schemeClr val="tx2"/>
              </a:solidFill>
              <a:effectLst>
                <a:innerShdw blurRad="63500" dist="50800" dir="2700000">
                  <a:prstClr val="black">
                    <a:alpha val="50000"/>
                  </a:prstClr>
                </a:innerShdw>
              </a:effectLst>
            </a:endParaRPr>
          </a:p>
        </p:txBody>
      </p:sp>
      <p:grpSp>
        <p:nvGrpSpPr>
          <p:cNvPr id="55" name="Group 54"/>
          <p:cNvGrpSpPr/>
          <p:nvPr/>
        </p:nvGrpSpPr>
        <p:grpSpPr>
          <a:xfrm>
            <a:off x="454934" y="3061959"/>
            <a:ext cx="127640" cy="2072599"/>
            <a:chOff x="681615" y="2708597"/>
            <a:chExt cx="127640" cy="2072599"/>
          </a:xfrm>
        </p:grpSpPr>
        <p:cxnSp>
          <p:nvCxnSpPr>
            <p:cNvPr id="56" name="Straight Connector 55"/>
            <p:cNvCxnSpPr/>
            <p:nvPr/>
          </p:nvCxnSpPr>
          <p:spPr>
            <a:xfrm flipV="1">
              <a:off x="755374" y="2708597"/>
              <a:ext cx="0" cy="2009178"/>
            </a:xfrm>
            <a:prstGeom prst="line">
              <a:avLst/>
            </a:prstGeom>
            <a:ln w="12700">
              <a:solidFill>
                <a:schemeClr val="tx1">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81615" y="4653556"/>
              <a:ext cx="127640" cy="127640"/>
            </a:xfrm>
            <a:prstGeom prst="ellipse">
              <a:avLst/>
            </a:prstGeom>
            <a:gradFill flip="none" rotWithShape="1">
              <a:gsLst>
                <a:gs pos="0">
                  <a:srgbClr val="FFD19F"/>
                </a:gs>
                <a:gs pos="41000">
                  <a:srgbClr val="FF8601"/>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6000" sy="16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Unicode MS" pitchFamily="34" charset="-128"/>
              </a:endParaRPr>
            </a:p>
          </p:txBody>
        </p:sp>
      </p:grpSp>
      <p:cxnSp>
        <p:nvCxnSpPr>
          <p:cNvPr id="58" name="Straight Connector 57"/>
          <p:cNvCxnSpPr/>
          <p:nvPr/>
        </p:nvCxnSpPr>
        <p:spPr>
          <a:xfrm>
            <a:off x="7905817" y="4102121"/>
            <a:ext cx="395236" cy="304661"/>
          </a:xfrm>
          <a:prstGeom prst="line">
            <a:avLst/>
          </a:prstGeom>
          <a:ln w="12700">
            <a:solidFill>
              <a:schemeClr val="accent1">
                <a:lumMod val="75000"/>
                <a:alpha val="40000"/>
              </a:schemeClr>
            </a:solidFill>
            <a:headEnd type="ova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667434" y="3708960"/>
            <a:ext cx="1961531" cy="1553378"/>
            <a:chOff x="6433986" y="2945306"/>
            <a:chExt cx="1961531" cy="1553378"/>
          </a:xfrm>
        </p:grpSpPr>
        <p:sp>
          <p:nvSpPr>
            <p:cNvPr id="48" name="Rectangle 47"/>
            <p:cNvSpPr/>
            <p:nvPr/>
          </p:nvSpPr>
          <p:spPr>
            <a:xfrm>
              <a:off x="6433986" y="2945306"/>
              <a:ext cx="1553378" cy="1553378"/>
            </a:xfrm>
            <a:prstGeom prst="rect">
              <a:avLst/>
            </a:prstGeom>
            <a:solidFill>
              <a:srgbClr val="E30707"/>
            </a:solidFill>
            <a:effectLst>
              <a:outerShdw blurRad="152400" dist="317500" dir="7200000" rotWithShape="0">
                <a:prstClr val="black">
                  <a:alpha val="15000"/>
                </a:prstClr>
              </a:outerShdw>
            </a:effectLst>
            <a:scene3d>
              <a:camera prst="isometricOffAxis1Top">
                <a:rot lat="18000000" lon="18660000" rev="3458552"/>
              </a:camera>
              <a:lightRig rig="threePt" dir="t"/>
            </a:scene3d>
            <a:sp3d extrusionH="209550"/>
          </p:spPr>
          <p:txBody>
            <a:bodyPr wrap="square" rtlCol="0" anchor="ctr">
              <a:noAutofit/>
            </a:bodyPr>
            <a:lstStyle/>
            <a:p>
              <a:pPr marL="0" algn="ctr">
                <a:buNone/>
              </a:pPr>
              <a:endParaRPr lang="en-US" sz="1200" b="1" dirty="0" smtClean="0">
                <a:latin typeface="Arial Unicode MS" pitchFamily="34" charset="-128"/>
              </a:endParaRPr>
            </a:p>
          </p:txBody>
        </p:sp>
        <p:sp>
          <p:nvSpPr>
            <p:cNvPr id="49" name="Rounded Rectangle 48"/>
            <p:cNvSpPr/>
            <p:nvPr/>
          </p:nvSpPr>
          <p:spPr>
            <a:xfrm>
              <a:off x="6685015" y="4105045"/>
              <a:ext cx="262381" cy="199724"/>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0" name="Rounded Rectangle 49"/>
            <p:cNvSpPr/>
            <p:nvPr/>
          </p:nvSpPr>
          <p:spPr>
            <a:xfrm>
              <a:off x="8194799" y="3772482"/>
              <a:ext cx="200718" cy="195941"/>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1" name="Rectangle 48"/>
            <p:cNvSpPr>
              <a:spLocks noChangeArrowheads="1"/>
            </p:cNvSpPr>
            <p:nvPr/>
          </p:nvSpPr>
          <p:spPr bwMode="gray">
            <a:xfrm>
              <a:off x="6613577" y="3441848"/>
              <a:ext cx="1329018" cy="627864"/>
            </a:xfrm>
            <a:prstGeom prst="rect">
              <a:avLst/>
            </a:prstGeom>
            <a:noFill/>
            <a:ln w="9525">
              <a:noFill/>
              <a:miter lim="800000"/>
              <a:headEnd/>
              <a:tailEnd/>
            </a:ln>
            <a:scene3d>
              <a:camera prst="isometricOffAxis1Top">
                <a:rot lat="18075715" lon="18720000" rev="3458552"/>
              </a:camera>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ln w="3175">
                    <a:solidFill>
                      <a:schemeClr val="bg1"/>
                    </a:solidFill>
                  </a:ln>
                  <a:solidFill>
                    <a:schemeClr val="bg1"/>
                  </a:solidFill>
                  <a:latin typeface="Arial Unicode MS" pitchFamily="34" charset="-128"/>
                </a:rPr>
                <a:t>Cognitive</a:t>
              </a:r>
              <a:br>
                <a:rPr lang="en-US" dirty="0" smtClean="0">
                  <a:ln w="3175">
                    <a:solidFill>
                      <a:schemeClr val="bg1"/>
                    </a:solidFill>
                  </a:ln>
                  <a:solidFill>
                    <a:schemeClr val="bg1"/>
                  </a:solidFill>
                  <a:latin typeface="Arial Unicode MS" pitchFamily="34" charset="-128"/>
                </a:rPr>
              </a:br>
              <a:r>
                <a:rPr lang="en-US" dirty="0" smtClean="0">
                  <a:ln w="3175">
                    <a:solidFill>
                      <a:schemeClr val="bg1"/>
                    </a:solidFill>
                  </a:ln>
                  <a:solidFill>
                    <a:schemeClr val="bg1"/>
                  </a:solidFill>
                  <a:latin typeface="Arial Unicode MS" pitchFamily="34" charset="-128"/>
                </a:rPr>
                <a:t>Analyst</a:t>
              </a:r>
              <a:endParaRPr lang="en-US" dirty="0">
                <a:ln w="3175">
                  <a:solidFill>
                    <a:schemeClr val="bg1"/>
                  </a:solidFill>
                </a:ln>
                <a:solidFill>
                  <a:schemeClr val="bg1"/>
                </a:solidFill>
                <a:latin typeface="Arial Unicode MS" pitchFamily="34" charset="-128"/>
              </a:endParaRPr>
            </a:p>
          </p:txBody>
        </p:sp>
        <p:sp>
          <p:nvSpPr>
            <p:cNvPr id="52" name="Rounded Rectangle 51"/>
            <p:cNvSpPr/>
            <p:nvPr/>
          </p:nvSpPr>
          <p:spPr>
            <a:xfrm>
              <a:off x="7037647" y="4082117"/>
              <a:ext cx="173907" cy="84148"/>
            </a:xfrm>
            <a:prstGeom prst="roundRect">
              <a:avLst/>
            </a:prstGeom>
            <a:solidFill>
              <a:srgbClr val="9F111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3" name="Rounded Rectangle 52"/>
            <p:cNvSpPr/>
            <p:nvPr/>
          </p:nvSpPr>
          <p:spPr>
            <a:xfrm>
              <a:off x="7512842" y="3922748"/>
              <a:ext cx="656351" cy="89756"/>
            </a:xfrm>
            <a:prstGeom prst="roundRect">
              <a:avLst/>
            </a:prstGeom>
            <a:pattFill prst="pct60">
              <a:fgClr>
                <a:srgbClr val="FF8B8B"/>
              </a:fgClr>
              <a:bgClr>
                <a:srgbClr val="9F1111"/>
              </a:bgClr>
            </a:pattFill>
            <a:scene3d>
              <a:camera prst="isometricOffAxis1Right">
                <a:rot lat="1080000" lon="19560000" rev="0"/>
              </a:camera>
              <a:lightRig rig="threePt" dir="t"/>
            </a:scene3d>
            <a:sp3d extrusionH="12700"/>
          </p:spPr>
          <p:txBody>
            <a:bodyPr wrap="square" rtlCol="0" anchor="ctr">
              <a:noAutofit/>
            </a:bodyPr>
            <a:lstStyle/>
            <a:p>
              <a:endParaRPr lang="en-US" sz="1200" dirty="0">
                <a:latin typeface="Arial Unicode MS" pitchFamily="34" charset="-128"/>
              </a:endParaRPr>
            </a:p>
          </p:txBody>
        </p:sp>
      </p:grpSp>
      <p:sp>
        <p:nvSpPr>
          <p:cNvPr id="12" name="TextBox 11"/>
          <p:cNvSpPr txBox="1"/>
          <p:nvPr/>
        </p:nvSpPr>
        <p:spPr>
          <a:xfrm>
            <a:off x="1036082" y="4693202"/>
            <a:ext cx="302968"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Sunday</a:t>
            </a:r>
          </a:p>
        </p:txBody>
      </p:sp>
      <p:sp>
        <p:nvSpPr>
          <p:cNvPr id="59" name="TextBox 58"/>
          <p:cNvSpPr txBox="1"/>
          <p:nvPr/>
        </p:nvSpPr>
        <p:spPr>
          <a:xfrm>
            <a:off x="2335166" y="4397715"/>
            <a:ext cx="320601"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Monday</a:t>
            </a:r>
          </a:p>
        </p:txBody>
      </p:sp>
      <p:sp>
        <p:nvSpPr>
          <p:cNvPr id="60" name="TextBox 59"/>
          <p:cNvSpPr txBox="1"/>
          <p:nvPr/>
        </p:nvSpPr>
        <p:spPr>
          <a:xfrm>
            <a:off x="3598723" y="4098880"/>
            <a:ext cx="343043"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b="1" dirty="0" smtClean="0">
                <a:solidFill>
                  <a:schemeClr val="tx1">
                    <a:lumMod val="85000"/>
                    <a:lumOff val="15000"/>
                  </a:schemeClr>
                </a:solidFill>
                <a:effectLst/>
                <a:latin typeface="Arial Unicode MS" pitchFamily="34" charset="-128"/>
              </a:rPr>
              <a:t>Tuesday</a:t>
            </a:r>
          </a:p>
        </p:txBody>
      </p:sp>
      <p:sp>
        <p:nvSpPr>
          <p:cNvPr id="61" name="TextBox 60"/>
          <p:cNvSpPr txBox="1"/>
          <p:nvPr/>
        </p:nvSpPr>
        <p:spPr>
          <a:xfrm>
            <a:off x="4838403" y="3798629"/>
            <a:ext cx="487313" cy="91564"/>
          </a:xfrm>
          <a:prstGeom prst="rect">
            <a:avLst/>
          </a:prstGeom>
          <a:noFill/>
          <a:scene3d>
            <a:camera prst="orthographicFront">
              <a:rot lat="1680000" lon="20040000" rev="0"/>
            </a:camera>
            <a:lightRig rig="threePt" dir="t"/>
          </a:scene3d>
        </p:spPr>
        <p:txBody>
          <a:bodyPr wrap="none" lIns="0" tIns="0" rIns="0" bIns="0" rtlCol="0">
            <a:spAutoFit/>
          </a:bodyPr>
          <a:lstStyle/>
          <a:p>
            <a:pPr algn="ctr">
              <a:lnSpc>
                <a:spcPct val="85000"/>
              </a:lnSpc>
            </a:pPr>
            <a:r>
              <a:rPr lang="en-US" sz="700" dirty="0" smtClean="0">
                <a:solidFill>
                  <a:schemeClr val="tx1">
                    <a:lumMod val="85000"/>
                    <a:lumOff val="15000"/>
                  </a:schemeClr>
                </a:solidFill>
                <a:effectLst/>
                <a:latin typeface="Arial Unicode MS" pitchFamily="34" charset="-128"/>
              </a:rPr>
              <a:t>Wedne</a:t>
            </a:r>
            <a:r>
              <a:rPr lang="en-US" sz="700" b="1" dirty="0" smtClean="0">
                <a:solidFill>
                  <a:schemeClr val="tx1">
                    <a:lumMod val="85000"/>
                    <a:lumOff val="15000"/>
                  </a:schemeClr>
                </a:solidFill>
                <a:effectLst/>
                <a:latin typeface="Arial Unicode MS" pitchFamily="34" charset="-128"/>
              </a:rPr>
              <a:t>sday</a:t>
            </a:r>
          </a:p>
        </p:txBody>
      </p:sp>
      <p:sp>
        <p:nvSpPr>
          <p:cNvPr id="45" name="Straight Connector 44"/>
          <p:cNvSpPr/>
          <p:nvPr/>
        </p:nvSpPr>
        <p:spPr>
          <a:xfrm rot="16200000">
            <a:off x="-456449" y="2862868"/>
            <a:ext cx="2315726" cy="0"/>
          </a:xfrm>
          <a:prstGeom prst="line">
            <a:avLst/>
          </a:prstGeom>
          <a:ln>
            <a:gradFill flip="none" rotWithShape="1">
              <a:gsLst>
                <a:gs pos="0">
                  <a:schemeClr val="accent1">
                    <a:tint val="66000"/>
                    <a:satMod val="160000"/>
                  </a:schemeClr>
                </a:gs>
                <a:gs pos="100000">
                  <a:schemeClr val="accent1">
                    <a:tint val="23500"/>
                    <a:satMod val="160000"/>
                    <a:alpha val="0"/>
                  </a:schemeClr>
                </a:gs>
              </a:gsLst>
              <a:lin ang="10800000" scaled="1"/>
              <a:tileRect/>
            </a:gradFill>
          </a:ln>
          <a:effectLst/>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7" name="Freeform 66"/>
          <p:cNvSpPr/>
          <p:nvPr/>
        </p:nvSpPr>
        <p:spPr>
          <a:xfrm>
            <a:off x="590539" y="1524644"/>
            <a:ext cx="2787840" cy="288000"/>
          </a:xfrm>
          <a:custGeom>
            <a:avLst/>
            <a:gdLst>
              <a:gd name="connsiteX0" fmla="*/ 54469 w 2787840"/>
              <a:gd name="connsiteY0" fmla="*/ 0 h 326748"/>
              <a:gd name="connsiteX1" fmla="*/ 2733371 w 2787840"/>
              <a:gd name="connsiteY1" fmla="*/ 0 h 326748"/>
              <a:gd name="connsiteX2" fmla="*/ 2787840 w 2787840"/>
              <a:gd name="connsiteY2" fmla="*/ 54469 h 326748"/>
              <a:gd name="connsiteX3" fmla="*/ 2787840 w 2787840"/>
              <a:gd name="connsiteY3" fmla="*/ 326748 h 326748"/>
              <a:gd name="connsiteX4" fmla="*/ 2787840 w 2787840"/>
              <a:gd name="connsiteY4" fmla="*/ 326748 h 326748"/>
              <a:gd name="connsiteX5" fmla="*/ 0 w 2787840"/>
              <a:gd name="connsiteY5" fmla="*/ 326748 h 326748"/>
              <a:gd name="connsiteX6" fmla="*/ 0 w 2787840"/>
              <a:gd name="connsiteY6" fmla="*/ 326748 h 326748"/>
              <a:gd name="connsiteX7" fmla="*/ 0 w 2787840"/>
              <a:gd name="connsiteY7" fmla="*/ 54469 h 326748"/>
              <a:gd name="connsiteX8" fmla="*/ 54469 w 2787840"/>
              <a:gd name="connsiteY8" fmla="*/ 0 h 3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40" h="326748">
                <a:moveTo>
                  <a:pt x="54469" y="0"/>
                </a:moveTo>
                <a:lnTo>
                  <a:pt x="2733371" y="0"/>
                </a:lnTo>
                <a:cubicBezTo>
                  <a:pt x="2763453" y="0"/>
                  <a:pt x="2787840" y="24387"/>
                  <a:pt x="2787840" y="54469"/>
                </a:cubicBezTo>
                <a:lnTo>
                  <a:pt x="2787840" y="326748"/>
                </a:lnTo>
                <a:lnTo>
                  <a:pt x="2787840" y="326748"/>
                </a:lnTo>
                <a:lnTo>
                  <a:pt x="0" y="326748"/>
                </a:lnTo>
                <a:lnTo>
                  <a:pt x="0" y="326748"/>
                </a:lnTo>
                <a:lnTo>
                  <a:pt x="0" y="54469"/>
                </a:lnTo>
                <a:cubicBezTo>
                  <a:pt x="0" y="24387"/>
                  <a:pt x="24387" y="0"/>
                  <a:pt x="54469" y="0"/>
                </a:cubicBezTo>
                <a:close/>
              </a:path>
            </a:pathLst>
          </a:custGeom>
          <a:scene3d>
            <a:camera prst="orthographicFront">
              <a:rot lat="1200000" lon="20040000" rev="0"/>
            </a:camera>
            <a:lightRig rig="threePt" dir="t"/>
          </a:scene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953" tIns="15953" rIns="15953" bIns="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Trustfulness Assessment</a:t>
            </a:r>
            <a:endParaRPr lang="en-US" sz="1400" kern="1200" dirty="0">
              <a:latin typeface="Arial" pitchFamily="34" charset="0"/>
            </a:endParaRPr>
          </a:p>
        </p:txBody>
      </p:sp>
      <p:sp>
        <p:nvSpPr>
          <p:cNvPr id="69" name="Freeform 68"/>
          <p:cNvSpPr/>
          <p:nvPr/>
        </p:nvSpPr>
        <p:spPr>
          <a:xfrm>
            <a:off x="1331321" y="1722980"/>
            <a:ext cx="2787840" cy="288000"/>
          </a:xfrm>
          <a:custGeom>
            <a:avLst/>
            <a:gdLst>
              <a:gd name="connsiteX0" fmla="*/ 54469 w 2787840"/>
              <a:gd name="connsiteY0" fmla="*/ 0 h 326748"/>
              <a:gd name="connsiteX1" fmla="*/ 2733371 w 2787840"/>
              <a:gd name="connsiteY1" fmla="*/ 0 h 326748"/>
              <a:gd name="connsiteX2" fmla="*/ 2787840 w 2787840"/>
              <a:gd name="connsiteY2" fmla="*/ 54469 h 326748"/>
              <a:gd name="connsiteX3" fmla="*/ 2787840 w 2787840"/>
              <a:gd name="connsiteY3" fmla="*/ 326748 h 326748"/>
              <a:gd name="connsiteX4" fmla="*/ 2787840 w 2787840"/>
              <a:gd name="connsiteY4" fmla="*/ 326748 h 326748"/>
              <a:gd name="connsiteX5" fmla="*/ 0 w 2787840"/>
              <a:gd name="connsiteY5" fmla="*/ 326748 h 326748"/>
              <a:gd name="connsiteX6" fmla="*/ 0 w 2787840"/>
              <a:gd name="connsiteY6" fmla="*/ 326748 h 326748"/>
              <a:gd name="connsiteX7" fmla="*/ 0 w 2787840"/>
              <a:gd name="connsiteY7" fmla="*/ 54469 h 326748"/>
              <a:gd name="connsiteX8" fmla="*/ 54469 w 2787840"/>
              <a:gd name="connsiteY8" fmla="*/ 0 h 3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40" h="326748">
                <a:moveTo>
                  <a:pt x="54469" y="0"/>
                </a:moveTo>
                <a:lnTo>
                  <a:pt x="2733371" y="0"/>
                </a:lnTo>
                <a:cubicBezTo>
                  <a:pt x="2763453" y="0"/>
                  <a:pt x="2787840" y="24387"/>
                  <a:pt x="2787840" y="54469"/>
                </a:cubicBezTo>
                <a:lnTo>
                  <a:pt x="2787840" y="326748"/>
                </a:lnTo>
                <a:lnTo>
                  <a:pt x="2787840" y="326748"/>
                </a:lnTo>
                <a:lnTo>
                  <a:pt x="0" y="326748"/>
                </a:lnTo>
                <a:lnTo>
                  <a:pt x="0" y="326748"/>
                </a:lnTo>
                <a:lnTo>
                  <a:pt x="0" y="54469"/>
                </a:lnTo>
                <a:cubicBezTo>
                  <a:pt x="0" y="24387"/>
                  <a:pt x="24387" y="0"/>
                  <a:pt x="54469" y="0"/>
                </a:cubicBezTo>
                <a:close/>
              </a:path>
            </a:pathLst>
          </a:custGeom>
          <a:scene3d>
            <a:camera prst="orthographicFront">
              <a:rot lat="1260000" lon="20040000" rev="0"/>
            </a:camera>
            <a:lightRig rig="threePt" dir="t"/>
          </a:scene3d>
        </p:spPr>
        <p:style>
          <a:lnRef idx="1">
            <a:schemeClr val="accent5">
              <a:hueOff val="-2483469"/>
              <a:satOff val="9953"/>
              <a:lumOff val="2157"/>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txBody>
          <a:bodyPr spcFirstLastPara="0" vert="horz" wrap="square" lIns="15953" tIns="15953" rIns="15953" bIns="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Long-Duration Trust Modeling</a:t>
            </a:r>
          </a:p>
        </p:txBody>
      </p:sp>
      <p:sp>
        <p:nvSpPr>
          <p:cNvPr id="71" name="Freeform 70"/>
          <p:cNvSpPr/>
          <p:nvPr/>
        </p:nvSpPr>
        <p:spPr>
          <a:xfrm>
            <a:off x="2234138" y="1886591"/>
            <a:ext cx="2787840" cy="288000"/>
          </a:xfrm>
          <a:custGeom>
            <a:avLst/>
            <a:gdLst>
              <a:gd name="connsiteX0" fmla="*/ 54469 w 2787840"/>
              <a:gd name="connsiteY0" fmla="*/ 0 h 326748"/>
              <a:gd name="connsiteX1" fmla="*/ 2733371 w 2787840"/>
              <a:gd name="connsiteY1" fmla="*/ 0 h 326748"/>
              <a:gd name="connsiteX2" fmla="*/ 2787840 w 2787840"/>
              <a:gd name="connsiteY2" fmla="*/ 54469 h 326748"/>
              <a:gd name="connsiteX3" fmla="*/ 2787840 w 2787840"/>
              <a:gd name="connsiteY3" fmla="*/ 326748 h 326748"/>
              <a:gd name="connsiteX4" fmla="*/ 2787840 w 2787840"/>
              <a:gd name="connsiteY4" fmla="*/ 326748 h 326748"/>
              <a:gd name="connsiteX5" fmla="*/ 0 w 2787840"/>
              <a:gd name="connsiteY5" fmla="*/ 326748 h 326748"/>
              <a:gd name="connsiteX6" fmla="*/ 0 w 2787840"/>
              <a:gd name="connsiteY6" fmla="*/ 326748 h 326748"/>
              <a:gd name="connsiteX7" fmla="*/ 0 w 2787840"/>
              <a:gd name="connsiteY7" fmla="*/ 54469 h 326748"/>
              <a:gd name="connsiteX8" fmla="*/ 54469 w 2787840"/>
              <a:gd name="connsiteY8" fmla="*/ 0 h 3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40" h="326748">
                <a:moveTo>
                  <a:pt x="54469" y="0"/>
                </a:moveTo>
                <a:lnTo>
                  <a:pt x="2733371" y="0"/>
                </a:lnTo>
                <a:cubicBezTo>
                  <a:pt x="2763453" y="0"/>
                  <a:pt x="2787840" y="24387"/>
                  <a:pt x="2787840" y="54469"/>
                </a:cubicBezTo>
                <a:lnTo>
                  <a:pt x="2787840" y="326748"/>
                </a:lnTo>
                <a:lnTo>
                  <a:pt x="2787840" y="326748"/>
                </a:lnTo>
                <a:lnTo>
                  <a:pt x="0" y="326748"/>
                </a:lnTo>
                <a:lnTo>
                  <a:pt x="0" y="326748"/>
                </a:lnTo>
                <a:lnTo>
                  <a:pt x="0" y="54469"/>
                </a:lnTo>
                <a:cubicBezTo>
                  <a:pt x="0" y="24387"/>
                  <a:pt x="24387" y="0"/>
                  <a:pt x="54469" y="0"/>
                </a:cubicBezTo>
                <a:close/>
              </a:path>
            </a:pathLst>
          </a:custGeom>
          <a:scene3d>
            <a:camera prst="orthographicFront">
              <a:rot lat="1320000" lon="20040000" rev="0"/>
            </a:camera>
            <a:lightRig rig="threePt" dir="t"/>
          </a:scene3d>
        </p:spPr>
        <p:style>
          <a:lnRef idx="1">
            <a:schemeClr val="accent5">
              <a:hueOff val="-4966938"/>
              <a:satOff val="19906"/>
              <a:lumOff val="4314"/>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15953" tIns="15953" rIns="15953" bIns="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Normal Behavior Baselining </a:t>
            </a:r>
          </a:p>
        </p:txBody>
      </p:sp>
      <p:sp>
        <p:nvSpPr>
          <p:cNvPr id="73" name="Freeform 72"/>
          <p:cNvSpPr/>
          <p:nvPr/>
        </p:nvSpPr>
        <p:spPr>
          <a:xfrm>
            <a:off x="3067525" y="2051142"/>
            <a:ext cx="2787840" cy="288000"/>
          </a:xfrm>
          <a:custGeom>
            <a:avLst/>
            <a:gdLst>
              <a:gd name="connsiteX0" fmla="*/ 54469 w 2787840"/>
              <a:gd name="connsiteY0" fmla="*/ 0 h 326748"/>
              <a:gd name="connsiteX1" fmla="*/ 2733371 w 2787840"/>
              <a:gd name="connsiteY1" fmla="*/ 0 h 326748"/>
              <a:gd name="connsiteX2" fmla="*/ 2787840 w 2787840"/>
              <a:gd name="connsiteY2" fmla="*/ 54469 h 326748"/>
              <a:gd name="connsiteX3" fmla="*/ 2787840 w 2787840"/>
              <a:gd name="connsiteY3" fmla="*/ 326748 h 326748"/>
              <a:gd name="connsiteX4" fmla="*/ 2787840 w 2787840"/>
              <a:gd name="connsiteY4" fmla="*/ 326748 h 326748"/>
              <a:gd name="connsiteX5" fmla="*/ 0 w 2787840"/>
              <a:gd name="connsiteY5" fmla="*/ 326748 h 326748"/>
              <a:gd name="connsiteX6" fmla="*/ 0 w 2787840"/>
              <a:gd name="connsiteY6" fmla="*/ 326748 h 326748"/>
              <a:gd name="connsiteX7" fmla="*/ 0 w 2787840"/>
              <a:gd name="connsiteY7" fmla="*/ 54469 h 326748"/>
              <a:gd name="connsiteX8" fmla="*/ 54469 w 2787840"/>
              <a:gd name="connsiteY8" fmla="*/ 0 h 3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40" h="326748">
                <a:moveTo>
                  <a:pt x="54469" y="0"/>
                </a:moveTo>
                <a:lnTo>
                  <a:pt x="2733371" y="0"/>
                </a:lnTo>
                <a:cubicBezTo>
                  <a:pt x="2763453" y="0"/>
                  <a:pt x="2787840" y="24387"/>
                  <a:pt x="2787840" y="54469"/>
                </a:cubicBezTo>
                <a:lnTo>
                  <a:pt x="2787840" y="326748"/>
                </a:lnTo>
                <a:lnTo>
                  <a:pt x="2787840" y="326748"/>
                </a:lnTo>
                <a:lnTo>
                  <a:pt x="0" y="326748"/>
                </a:lnTo>
                <a:lnTo>
                  <a:pt x="0" y="326748"/>
                </a:lnTo>
                <a:lnTo>
                  <a:pt x="0" y="54469"/>
                </a:lnTo>
                <a:cubicBezTo>
                  <a:pt x="0" y="24387"/>
                  <a:pt x="24387" y="0"/>
                  <a:pt x="54469" y="0"/>
                </a:cubicBezTo>
                <a:close/>
              </a:path>
            </a:pathLst>
          </a:cu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1380000" lon="20040000" rev="0"/>
            </a:camera>
            <a:lightRig rig="threePt" dir="t"/>
          </a:scene3d>
        </p:spPr>
        <p:style>
          <a:lnRef idx="1">
            <a:schemeClr val="accent5">
              <a:hueOff val="-7450407"/>
              <a:satOff val="29858"/>
              <a:lumOff val="6471"/>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spcFirstLastPara="0" vert="horz" wrap="square" lIns="15953" tIns="15953" rIns="15953" bIns="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Event Classification</a:t>
            </a:r>
          </a:p>
        </p:txBody>
      </p:sp>
      <p:sp>
        <p:nvSpPr>
          <p:cNvPr id="75" name="Freeform 74"/>
          <p:cNvSpPr/>
          <p:nvPr/>
        </p:nvSpPr>
        <p:spPr>
          <a:xfrm>
            <a:off x="3970348" y="2204118"/>
            <a:ext cx="2787840" cy="288000"/>
          </a:xfrm>
          <a:custGeom>
            <a:avLst/>
            <a:gdLst>
              <a:gd name="connsiteX0" fmla="*/ 54469 w 2787840"/>
              <a:gd name="connsiteY0" fmla="*/ 0 h 326748"/>
              <a:gd name="connsiteX1" fmla="*/ 2733371 w 2787840"/>
              <a:gd name="connsiteY1" fmla="*/ 0 h 326748"/>
              <a:gd name="connsiteX2" fmla="*/ 2787840 w 2787840"/>
              <a:gd name="connsiteY2" fmla="*/ 54469 h 326748"/>
              <a:gd name="connsiteX3" fmla="*/ 2787840 w 2787840"/>
              <a:gd name="connsiteY3" fmla="*/ 326748 h 326748"/>
              <a:gd name="connsiteX4" fmla="*/ 2787840 w 2787840"/>
              <a:gd name="connsiteY4" fmla="*/ 326748 h 326748"/>
              <a:gd name="connsiteX5" fmla="*/ 0 w 2787840"/>
              <a:gd name="connsiteY5" fmla="*/ 326748 h 326748"/>
              <a:gd name="connsiteX6" fmla="*/ 0 w 2787840"/>
              <a:gd name="connsiteY6" fmla="*/ 326748 h 326748"/>
              <a:gd name="connsiteX7" fmla="*/ 0 w 2787840"/>
              <a:gd name="connsiteY7" fmla="*/ 54469 h 326748"/>
              <a:gd name="connsiteX8" fmla="*/ 54469 w 2787840"/>
              <a:gd name="connsiteY8" fmla="*/ 0 h 3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840" h="326748">
                <a:moveTo>
                  <a:pt x="54469" y="0"/>
                </a:moveTo>
                <a:lnTo>
                  <a:pt x="2733371" y="0"/>
                </a:lnTo>
                <a:cubicBezTo>
                  <a:pt x="2763453" y="0"/>
                  <a:pt x="2787840" y="24387"/>
                  <a:pt x="2787840" y="54469"/>
                </a:cubicBezTo>
                <a:lnTo>
                  <a:pt x="2787840" y="326748"/>
                </a:lnTo>
                <a:lnTo>
                  <a:pt x="2787840" y="326748"/>
                </a:lnTo>
                <a:lnTo>
                  <a:pt x="0" y="326748"/>
                </a:lnTo>
                <a:lnTo>
                  <a:pt x="0" y="326748"/>
                </a:lnTo>
                <a:lnTo>
                  <a:pt x="0" y="54469"/>
                </a:lnTo>
                <a:cubicBezTo>
                  <a:pt x="0" y="24387"/>
                  <a:pt x="24387" y="0"/>
                  <a:pt x="54469" y="0"/>
                </a:cubicBezTo>
                <a:close/>
              </a:path>
            </a:pathLst>
          </a:custGeom>
          <a:scene3d>
            <a:camera prst="orthographicFront">
              <a:rot lat="1440000" lon="20040000" rev="0"/>
            </a:camera>
            <a:lightRig rig="threePt" dir="t"/>
          </a:scene3d>
        </p:spPr>
        <p:style>
          <a:lnRef idx="1">
            <a:schemeClr val="accent5">
              <a:hueOff val="-9933876"/>
              <a:satOff val="39811"/>
              <a:lumOff val="8628"/>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5953" tIns="15953" rIns="15953" bIns="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rPr>
              <a:t>Severity Assignment</a:t>
            </a:r>
            <a:endParaRPr lang="en-US" sz="1400" kern="1200" dirty="0">
              <a:latin typeface="Arial" pitchFamily="34" charset="0"/>
            </a:endParaRPr>
          </a:p>
        </p:txBody>
      </p:sp>
      <p:sp>
        <p:nvSpPr>
          <p:cNvPr id="76" name="Straight Connector 75"/>
          <p:cNvSpPr/>
          <p:nvPr/>
        </p:nvSpPr>
        <p:spPr>
          <a:xfrm rot="16200000">
            <a:off x="347996" y="3030703"/>
            <a:ext cx="2165256" cy="0"/>
          </a:xfrm>
          <a:prstGeom prst="line">
            <a:avLst/>
          </a:prstGeom>
          <a:ln>
            <a:gradFill flip="none" rotWithShape="1">
              <a:gsLst>
                <a:gs pos="0">
                  <a:srgbClr val="00B050"/>
                </a:gs>
                <a:gs pos="80000">
                  <a:srgbClr val="5DFFA6">
                    <a:alpha val="0"/>
                  </a:srgbClr>
                </a:gs>
              </a:gsLst>
              <a:lin ang="10800000" scaled="1"/>
              <a:tileRect/>
            </a:gradFill>
          </a:ln>
          <a:effectLst/>
        </p:spPr>
        <p:style>
          <a:lnRef idx="1">
            <a:schemeClr val="accent5">
              <a:hueOff val="-2483469"/>
              <a:satOff val="9953"/>
              <a:lumOff val="2157"/>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sp>
      <p:sp>
        <p:nvSpPr>
          <p:cNvPr id="77" name="Straight Connector 76"/>
          <p:cNvSpPr/>
          <p:nvPr/>
        </p:nvSpPr>
        <p:spPr>
          <a:xfrm rot="16200000">
            <a:off x="1534403" y="2920742"/>
            <a:ext cx="1598095" cy="0"/>
          </a:xfrm>
          <a:prstGeom prst="line">
            <a:avLst/>
          </a:prstGeom>
          <a:ln>
            <a:gradFill flip="none" rotWithShape="1">
              <a:gsLst>
                <a:gs pos="0">
                  <a:srgbClr val="33CC33"/>
                </a:gs>
                <a:gs pos="69000">
                  <a:srgbClr val="AAFCAE">
                    <a:alpha val="0"/>
                  </a:srgbClr>
                </a:gs>
              </a:gsLst>
              <a:lin ang="10800000" scaled="1"/>
              <a:tileRect/>
            </a:gradFill>
          </a:ln>
          <a:effectLst/>
        </p:spPr>
        <p:style>
          <a:lnRef idx="1">
            <a:schemeClr val="accent5">
              <a:hueOff val="-4966938"/>
              <a:satOff val="19906"/>
              <a:lumOff val="4314"/>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78" name="Straight Connector 77"/>
          <p:cNvSpPr/>
          <p:nvPr/>
        </p:nvSpPr>
        <p:spPr>
          <a:xfrm rot="16200000">
            <a:off x="2587696" y="2932317"/>
            <a:ext cx="1158256" cy="0"/>
          </a:xfrm>
          <a:prstGeom prst="line">
            <a:avLst/>
          </a:prstGeom>
          <a:ln>
            <a:gradFill flip="none" rotWithShape="1">
              <a:gsLst>
                <a:gs pos="0">
                  <a:srgbClr val="F0EA00"/>
                </a:gs>
                <a:gs pos="93000">
                  <a:srgbClr val="FFFF99">
                    <a:alpha val="0"/>
                  </a:srgbClr>
                </a:gs>
              </a:gsLst>
              <a:lin ang="10800000" scaled="1"/>
              <a:tileRect/>
            </a:gradFill>
          </a:ln>
          <a:effectLst/>
        </p:spPr>
        <p:style>
          <a:lnRef idx="1">
            <a:schemeClr val="accent5">
              <a:hueOff val="-7450407"/>
              <a:satOff val="29858"/>
              <a:lumOff val="6471"/>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79" name="Straight Connector 78"/>
          <p:cNvSpPr/>
          <p:nvPr/>
        </p:nvSpPr>
        <p:spPr>
          <a:xfrm rot="16200000">
            <a:off x="3849725" y="2718432"/>
            <a:ext cx="439857" cy="0"/>
          </a:xfrm>
          <a:prstGeom prst="line">
            <a:avLst/>
          </a:prstGeom>
          <a:ln>
            <a:gradFill flip="none" rotWithShape="1">
              <a:gsLst>
                <a:gs pos="0">
                  <a:schemeClr val="accent6">
                    <a:lumMod val="75000"/>
                  </a:schemeClr>
                </a:gs>
                <a:gs pos="94000">
                  <a:schemeClr val="accent6">
                    <a:lumMod val="20000"/>
                    <a:lumOff val="80000"/>
                    <a:alpha val="0"/>
                  </a:schemeClr>
                </a:gs>
              </a:gsLst>
              <a:lin ang="10800000" scaled="1"/>
              <a:tileRect/>
            </a:gradFill>
          </a:ln>
          <a:effectLst/>
        </p:spPr>
        <p:style>
          <a:lnRef idx="1">
            <a:schemeClr val="accent5">
              <a:hueOff val="-9933876"/>
              <a:satOff val="39811"/>
              <a:lumOff val="8628"/>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64" name="Title 1"/>
          <p:cNvSpPr txBox="1">
            <a:spLocks/>
          </p:cNvSpPr>
          <p:nvPr/>
        </p:nvSpPr>
        <p:spPr bwMode="auto">
          <a:xfrm>
            <a:off x="167537" y="676412"/>
            <a:ext cx="1129636" cy="786754"/>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b" anchorCtr="0" compatLnSpc="1">
            <a:noAutofit/>
          </a:bodyPr>
          <a:lstStyle>
            <a:lvl1pPr algn="l" rtl="0" eaLnBrk="1" fontAlgn="base" hangingPunct="1">
              <a:lnSpc>
                <a:spcPct val="50000"/>
              </a:lnSpc>
              <a:spcBef>
                <a:spcPct val="0"/>
              </a:spcBef>
              <a:spcAft>
                <a:spcPct val="0"/>
              </a:spcAft>
              <a:defRPr lang="en-US" sz="4000" b="0" cap="none" spc="-100" baseline="0" dirty="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DINPro-Bold" pitchFamily="50"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a:lstStyle>
          <a:p>
            <a:pPr algn="ctr">
              <a:lnSpc>
                <a:spcPct val="74000"/>
              </a:lnSpc>
            </a:pPr>
            <a:r>
              <a:rPr lang="en-US" sz="2000" dirty="0" smtClean="0">
                <a:latin typeface="Arial" pitchFamily="34" charset="0"/>
              </a:rPr>
              <a:t>Network</a:t>
            </a:r>
          </a:p>
          <a:p>
            <a:pPr algn="ctr">
              <a:lnSpc>
                <a:spcPct val="74000"/>
              </a:lnSpc>
            </a:pPr>
            <a:r>
              <a:rPr lang="en-US" sz="2000" dirty="0" smtClean="0">
                <a:latin typeface="Arial" pitchFamily="34" charset="0"/>
              </a:rPr>
              <a:t>Behavior</a:t>
            </a:r>
          </a:p>
          <a:p>
            <a:pPr algn="ctr">
              <a:lnSpc>
                <a:spcPct val="74000"/>
              </a:lnSpc>
            </a:pPr>
            <a:r>
              <a:rPr lang="en-US" sz="2000" dirty="0" smtClean="0">
                <a:latin typeface="Arial" pitchFamily="34" charset="0"/>
              </a:rPr>
              <a:t>Analysis</a:t>
            </a:r>
            <a:endParaRPr lang="en-US" sz="2000" dirty="0">
              <a:latin typeface="Arial" pitchFamily="34" charset="0"/>
            </a:endParaRPr>
          </a:p>
        </p:txBody>
      </p:sp>
    </p:spTree>
    <p:extLst>
      <p:ext uri="{BB962C8B-B14F-4D97-AF65-F5344CB8AC3E}">
        <p14:creationId xmlns:p14="http://schemas.microsoft.com/office/powerpoint/2010/main" val="10006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500"/>
                                  </p:stCondLst>
                                  <p:endCondLst>
                                    <p:cond evt="onNext" delay="0">
                                      <p:tgtEl>
                                        <p:sldTgt/>
                                      </p:tgtEl>
                                    </p:cond>
                                  </p:endCondLst>
                                  <p:childTnLst>
                                    <p:animMotion origin="layout" path="M -3.10058E-6 4.75486E-6 L 1.06294 -0.32239 " pathEditMode="relative" rAng="0" ptsTypes="AA">
                                      <p:cBhvr>
                                        <p:cTn id="6" dur="1950" fill="hold"/>
                                        <p:tgtEl>
                                          <p:spTgt spid="4"/>
                                        </p:tgtEl>
                                        <p:attrNameLst>
                                          <p:attrName>ppt_x</p:attrName>
                                          <p:attrName>ppt_y</p:attrName>
                                        </p:attrNameLst>
                                      </p:cBhvr>
                                      <p:rCtr x="53139" y="-16119"/>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1.82575E-6 -1.57262E-7 L 1.06134 -0.34413 " pathEditMode="relative" rAng="0" ptsTypes="AA">
                                      <p:cBhvr>
                                        <p:cTn id="8" dur="1700" fill="hold"/>
                                        <p:tgtEl>
                                          <p:spTgt spid="5"/>
                                        </p:tgtEl>
                                        <p:attrNameLst>
                                          <p:attrName>ppt_x</p:attrName>
                                          <p:attrName>ppt_y</p:attrName>
                                        </p:attrNameLst>
                                      </p:cBhvr>
                                      <p:rCtr x="53059" y="-172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2.90839E-6 2.96947E-6 L 1.04356 -0.355 " pathEditMode="relative" rAng="0" ptsTypes="AA">
                                      <p:cBhvr>
                                        <p:cTn id="10" dur="1900" fill="hold"/>
                                        <p:tgtEl>
                                          <p:spTgt spid="6"/>
                                        </p:tgtEl>
                                        <p:attrNameLst>
                                          <p:attrName>ppt_x</p:attrName>
                                          <p:attrName>ppt_y</p:attrName>
                                        </p:attrNameLst>
                                      </p:cBhvr>
                                      <p:rCtr x="52178" y="-17761"/>
                                    </p:animMotion>
                                  </p:childTnLst>
                                </p:cTn>
                              </p:par>
                              <p:par>
                                <p:cTn id="11" presetID="42" presetClass="path" presetSubtype="0" repeatCount="indefinite" accel="50000" decel="50000" fill="hold" grpId="0" nodeType="withEffect">
                                  <p:stCondLst>
                                    <p:cond delay="300"/>
                                  </p:stCondLst>
                                  <p:endCondLst>
                                    <p:cond evt="onNext" delay="0">
                                      <p:tgtEl>
                                        <p:sldTgt/>
                                      </p:tgtEl>
                                    </p:cond>
                                  </p:endCondLst>
                                  <p:childTnLst>
                                    <p:animMotion origin="layout" path="M -4.33056E-6 4.51434E-6 L 1.07239 -0.36309 " pathEditMode="relative" rAng="0" ptsTypes="AA">
                                      <p:cBhvr>
                                        <p:cTn id="12" dur="3100" fill="hold"/>
                                        <p:tgtEl>
                                          <p:spTgt spid="7"/>
                                        </p:tgtEl>
                                        <p:attrNameLst>
                                          <p:attrName>ppt_x</p:attrName>
                                          <p:attrName>ppt_y</p:attrName>
                                        </p:attrNameLst>
                                      </p:cBhvr>
                                      <p:rCtr x="53619" y="-18154"/>
                                    </p:animMotion>
                                  </p:childTnLst>
                                </p:cTn>
                              </p:par>
                              <p:par>
                                <p:cTn id="13" presetID="42" presetClass="path" presetSubtype="0" repeatCount="indefinite" accel="50000" decel="50000" fill="hold" grpId="0" nodeType="withEffect">
                                  <p:stCondLst>
                                    <p:cond delay="100"/>
                                  </p:stCondLst>
                                  <p:endCondLst>
                                    <p:cond evt="onNext" delay="0">
                                      <p:tgtEl>
                                        <p:sldTgt/>
                                      </p:tgtEl>
                                    </p:cond>
                                  </p:endCondLst>
                                  <p:childTnLst>
                                    <p:animMotion origin="layout" path="M 3.06855E-6 4.51434E-6 L 1.01297 -0.32239 " pathEditMode="relative" rAng="0" ptsTypes="AA">
                                      <p:cBhvr>
                                        <p:cTn id="14" dur="3400" fill="hold"/>
                                        <p:tgtEl>
                                          <p:spTgt spid="8"/>
                                        </p:tgtEl>
                                        <p:attrNameLst>
                                          <p:attrName>ppt_x</p:attrName>
                                          <p:attrName>ppt_y</p:attrName>
                                        </p:attrNameLst>
                                      </p:cBhvr>
                                      <p:rCtr x="50641" y="-16119"/>
                                    </p:animMotion>
                                  </p:childTnLst>
                                </p:cTn>
                              </p:par>
                              <p:par>
                                <p:cTn id="15" presetID="42" presetClass="path" presetSubtype="0" repeatCount="indefinite" accel="50000" decel="50000" fill="hold" grpId="0" nodeType="withEffect">
                                  <p:stCondLst>
                                    <p:cond delay="0"/>
                                  </p:stCondLst>
                                  <p:endCondLst>
                                    <p:cond evt="onNext" delay="0">
                                      <p:tgtEl>
                                        <p:sldTgt/>
                                      </p:tgtEl>
                                    </p:cond>
                                  </p:endCondLst>
                                  <p:childTnLst>
                                    <p:animMotion origin="layout" path="M 3.98463E-6 -3.83904E-6 L 1.04484 -0.33996 " pathEditMode="relative" rAng="0" ptsTypes="AA">
                                      <p:cBhvr>
                                        <p:cTn id="16" dur="2500" fill="hold"/>
                                        <p:tgtEl>
                                          <p:spTgt spid="9"/>
                                        </p:tgtEl>
                                        <p:attrNameLst>
                                          <p:attrName>ppt_x</p:attrName>
                                          <p:attrName>ppt_y</p:attrName>
                                        </p:attrNameLst>
                                      </p:cBhvr>
                                      <p:rCtr x="52242" y="-16998"/>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3.06855E-6 2.96947E-6 L 1.01297 -0.32031 " pathEditMode="relative" rAng="0" ptsTypes="AA">
                                      <p:cBhvr>
                                        <p:cTn id="18" dur="1730" fill="hold"/>
                                        <p:tgtEl>
                                          <p:spTgt spid="10"/>
                                        </p:tgtEl>
                                        <p:attrNameLst>
                                          <p:attrName>ppt_x</p:attrName>
                                          <p:attrName>ppt_y</p:attrName>
                                        </p:attrNameLst>
                                      </p:cBhvr>
                                      <p:rCtr x="50641" y="-16027"/>
                                    </p:animMotion>
                                  </p:childTnLst>
                                </p:cTn>
                              </p:par>
                              <p:par>
                                <p:cTn id="19" presetID="42" presetClass="path" presetSubtype="0" repeatCount="indefinite" accel="50000" decel="50000" fill="hold" grpId="0" nodeType="withEffect">
                                  <p:stCondLst>
                                    <p:cond delay="400"/>
                                  </p:stCondLst>
                                  <p:endCondLst>
                                    <p:cond evt="onNext" delay="0">
                                      <p:tgtEl>
                                        <p:sldTgt/>
                                      </p:tgtEl>
                                    </p:cond>
                                  </p:endCondLst>
                                  <p:childTnLst>
                                    <p:animMotion origin="layout" path="M 3.68354E-6 1.24884E-6 L 1.03827 -0.31499 " pathEditMode="relative" rAng="0" ptsTypes="AA">
                                      <p:cBhvr>
                                        <p:cTn id="20" dur="2700" fill="hold"/>
                                        <p:tgtEl>
                                          <p:spTgt spid="11"/>
                                        </p:tgtEl>
                                        <p:attrNameLst>
                                          <p:attrName>ppt_x</p:attrName>
                                          <p:attrName>ppt_y</p:attrName>
                                        </p:attrNameLst>
                                      </p:cBhvr>
                                      <p:rCtr x="51906" y="-15749"/>
                                    </p:animMotion>
                                  </p:childTnLst>
                                </p:cTn>
                              </p:par>
                              <p:par>
                                <p:cTn id="21" presetID="42" presetClass="path" presetSubtype="0" repeatCount="indefinite" accel="50000" decel="50000" fill="hold" grpId="0" nodeType="withEffect">
                                  <p:stCondLst>
                                    <p:cond delay="0"/>
                                  </p:stCondLst>
                                  <p:endCondLst>
                                    <p:cond evt="onNext" delay="0">
                                      <p:tgtEl>
                                        <p:sldTgt/>
                                      </p:tgtEl>
                                    </p:cond>
                                  </p:endCondLst>
                                  <p:childTnLst>
                                    <p:animMotion origin="layout" path="M 1.68482E-6 -1.85014E-8 L 1.03155 -0.30897 " pathEditMode="relative" rAng="0" ptsTypes="AA">
                                      <p:cBhvr>
                                        <p:cTn id="22" dur="2000" fill="hold"/>
                                        <p:tgtEl>
                                          <p:spTgt spid="20"/>
                                        </p:tgtEl>
                                        <p:attrNameLst>
                                          <p:attrName>ppt_x</p:attrName>
                                          <p:attrName>ppt_y</p:attrName>
                                        </p:attrNameLst>
                                      </p:cBhvr>
                                      <p:rCtr x="51570" y="-15449"/>
                                    </p:animMotion>
                                  </p:childTnLst>
                                </p:cTn>
                              </p:par>
                              <p:par>
                                <p:cTn id="23" presetID="42" presetClass="path" presetSubtype="0" repeatCount="indefinite" accel="50000" decel="50000" fill="hold" grpId="0" nodeType="withEffect">
                                  <p:stCondLst>
                                    <p:cond delay="0"/>
                                  </p:stCondLst>
                                  <p:endCondLst>
                                    <p:cond evt="onNext" delay="0">
                                      <p:tgtEl>
                                        <p:sldTgt/>
                                      </p:tgtEl>
                                    </p:cond>
                                  </p:endCondLst>
                                  <p:childTnLst>
                                    <p:animMotion origin="layout" path="M 1.82575E-6 -3.56152E-6 L 1.08936 -0.31128 " pathEditMode="relative" rAng="0" ptsTypes="AA">
                                      <p:cBhvr>
                                        <p:cTn id="24" dur="1700" fill="hold"/>
                                        <p:tgtEl>
                                          <p:spTgt spid="21"/>
                                        </p:tgtEl>
                                        <p:attrNameLst>
                                          <p:attrName>ppt_x</p:attrName>
                                          <p:attrName>ppt_y</p:attrName>
                                        </p:attrNameLst>
                                      </p:cBhvr>
                                      <p:rCtr x="54468" y="-15564"/>
                                    </p:animMotion>
                                  </p:childTnLst>
                                </p:cTn>
                              </p:par>
                              <p:par>
                                <p:cTn id="25" presetID="42" presetClass="path" presetSubtype="0" repeatCount="indefinite" accel="50000" decel="50000" fill="hold" grpId="0" nodeType="withEffect">
                                  <p:stCondLst>
                                    <p:cond delay="0"/>
                                  </p:stCondLst>
                                  <p:endCondLst>
                                    <p:cond evt="onNext" delay="0">
                                      <p:tgtEl>
                                        <p:sldTgt/>
                                      </p:tgtEl>
                                    </p:cond>
                                  </p:endCondLst>
                                  <p:childTnLst>
                                    <p:animMotion origin="layout" path="M 3.06855E-6 1.3876E-6 L 1.03155 -0.31823 " pathEditMode="relative" rAng="0" ptsTypes="AA">
                                      <p:cBhvr>
                                        <p:cTn id="26" dur="1100" fill="hold"/>
                                        <p:tgtEl>
                                          <p:spTgt spid="22"/>
                                        </p:tgtEl>
                                        <p:attrNameLst>
                                          <p:attrName>ppt_x</p:attrName>
                                          <p:attrName>ppt_y</p:attrName>
                                        </p:attrNameLst>
                                      </p:cBhvr>
                                      <p:rCtr x="51570" y="-15911"/>
                                    </p:animMotion>
                                  </p:childTnLst>
                                </p:cTn>
                              </p:par>
                              <p:par>
                                <p:cTn id="27" presetID="42" presetClass="path" presetSubtype="0" repeatCount="indefinite" accel="50000" decel="50000" fill="hold" grpId="0" nodeType="withEffect">
                                  <p:stCondLst>
                                    <p:cond delay="0"/>
                                  </p:stCondLst>
                                  <p:endCondLst>
                                    <p:cond evt="onNext" delay="0">
                                      <p:tgtEl>
                                        <p:sldTgt/>
                                      </p:tgtEl>
                                    </p:cond>
                                  </p:endCondLst>
                                  <p:childTnLst>
                                    <p:animMotion origin="layout" path="M -1.85778E-7 3.07123E-6 L 1.07111 -0.32077 " pathEditMode="relative" rAng="0" ptsTypes="AA">
                                      <p:cBhvr>
                                        <p:cTn id="28" dur="2500" fill="hold"/>
                                        <p:tgtEl>
                                          <p:spTgt spid="23"/>
                                        </p:tgtEl>
                                        <p:attrNameLst>
                                          <p:attrName>ppt_x</p:attrName>
                                          <p:attrName>ppt_y</p:attrName>
                                        </p:attrNameLst>
                                      </p:cBhvr>
                                      <p:rCtr x="53555" y="-16050"/>
                                    </p:animMotion>
                                  </p:childTnLst>
                                </p:cTn>
                              </p:par>
                              <p:par>
                                <p:cTn id="29" presetID="42" presetClass="path" presetSubtype="0" repeatCount="indefinite" accel="50000" decel="50000" fill="hold" grpId="0" nodeType="withEffect">
                                  <p:stCondLst>
                                    <p:cond delay="700"/>
                                  </p:stCondLst>
                                  <p:endCondLst>
                                    <p:cond evt="onNext" delay="0">
                                      <p:tgtEl>
                                        <p:sldTgt/>
                                      </p:tgtEl>
                                    </p:cond>
                                  </p:endCondLst>
                                  <p:childTnLst>
                                    <p:animMotion origin="layout" path="M 2.90839E-6 -3.80204E-6 L 1.04756 -0.35522 " pathEditMode="relative" rAng="0" ptsTypes="AA">
                                      <p:cBhvr>
                                        <p:cTn id="30" dur="3230" fill="hold"/>
                                        <p:tgtEl>
                                          <p:spTgt spid="24"/>
                                        </p:tgtEl>
                                        <p:attrNameLst>
                                          <p:attrName>ppt_x</p:attrName>
                                          <p:attrName>ppt_y</p:attrName>
                                        </p:attrNameLst>
                                      </p:cBhvr>
                                      <p:rCtr x="52370" y="-17761"/>
                                    </p:animMotion>
                                  </p:childTnLst>
                                </p:cTn>
                              </p:par>
                              <p:par>
                                <p:cTn id="31" presetID="42" presetClass="path" presetSubtype="0" repeatCount="indefinite" accel="50000" decel="50000" fill="hold" grpId="0" nodeType="withEffect">
                                  <p:stCondLst>
                                    <p:cond delay="600"/>
                                  </p:stCondLst>
                                  <p:endCondLst>
                                    <p:cond evt="onNext" delay="0">
                                      <p:tgtEl>
                                        <p:sldTgt/>
                                      </p:tgtEl>
                                    </p:cond>
                                  </p:endCondLst>
                                  <p:childTnLst>
                                    <p:animMotion origin="layout" path="M 2.90199E-6 -4.34783E-7 L 1.07639 -0.29926 " pathEditMode="relative" rAng="0" ptsTypes="AA">
                                      <p:cBhvr>
                                        <p:cTn id="32" dur="2500" fill="hold"/>
                                        <p:tgtEl>
                                          <p:spTgt spid="25"/>
                                        </p:tgtEl>
                                        <p:attrNameLst>
                                          <p:attrName>ppt_x</p:attrName>
                                          <p:attrName>ppt_y</p:attrName>
                                        </p:attrNameLst>
                                      </p:cBhvr>
                                      <p:rCtr x="53812" y="-14963"/>
                                    </p:animMotion>
                                  </p:childTnLst>
                                </p:cTn>
                              </p:par>
                              <p:par>
                                <p:cTn id="33" presetID="42" presetClass="path" presetSubtype="0" repeatCount="indefinite" accel="50000" decel="50000" fill="hold" grpId="0" nodeType="withEffect">
                                  <p:stCondLst>
                                    <p:cond delay="200"/>
                                  </p:stCondLst>
                                  <p:endCondLst>
                                    <p:cond evt="onNext" delay="0">
                                      <p:tgtEl>
                                        <p:sldTgt/>
                                      </p:tgtEl>
                                    </p:cond>
                                  </p:endCondLst>
                                  <p:childTnLst>
                                    <p:animMotion origin="layout" path="M 3.06855E-6 -2.01665E-6 L 1.049 -0.32608 " pathEditMode="relative" rAng="0" ptsTypes="AA">
                                      <p:cBhvr>
                                        <p:cTn id="34" dur="1680" fill="hold"/>
                                        <p:tgtEl>
                                          <p:spTgt spid="26"/>
                                        </p:tgtEl>
                                        <p:attrNameLst>
                                          <p:attrName>ppt_x</p:attrName>
                                          <p:attrName>ppt_y</p:attrName>
                                        </p:attrNameLst>
                                      </p:cBhvr>
                                      <p:rCtr x="52450" y="-16304"/>
                                    </p:animMotion>
                                  </p:childTnLst>
                                </p:cTn>
                              </p:par>
                              <p:par>
                                <p:cTn id="35" presetID="42" presetClass="path" presetSubtype="0" repeatCount="indefinite" accel="50000" decel="50000" fill="hold" grpId="0" nodeType="withEffect">
                                  <p:stCondLst>
                                    <p:cond delay="500"/>
                                  </p:stCondLst>
                                  <p:endCondLst>
                                    <p:cond evt="onNext" delay="0">
                                      <p:tgtEl>
                                        <p:sldTgt/>
                                      </p:tgtEl>
                                    </p:cond>
                                  </p:endCondLst>
                                  <p:childTnLst>
                                    <p:animMotion origin="layout" path="M -9.41704E-7 4.75486E-6 L 1.05846 -0.31291 " pathEditMode="relative" rAng="0" ptsTypes="AA">
                                      <p:cBhvr>
                                        <p:cTn id="36" dur="2050" fill="hold"/>
                                        <p:tgtEl>
                                          <p:spTgt spid="27"/>
                                        </p:tgtEl>
                                        <p:attrNameLst>
                                          <p:attrName>ppt_x</p:attrName>
                                          <p:attrName>ppt_y</p:attrName>
                                        </p:attrNameLst>
                                      </p:cBhvr>
                                      <p:rCtr x="52915" y="-15657"/>
                                    </p:animMotion>
                                  </p:childTnLst>
                                </p:cTn>
                              </p:par>
                              <p:par>
                                <p:cTn id="37" presetID="42" presetClass="path" presetSubtype="0" repeatCount="indefinite" accel="50000" decel="50000" fill="hold" grpId="0" nodeType="withEffect">
                                  <p:stCondLst>
                                    <p:cond delay="1200"/>
                                  </p:stCondLst>
                                  <p:endCondLst>
                                    <p:cond evt="onNext" delay="0">
                                      <p:tgtEl>
                                        <p:sldTgt/>
                                      </p:tgtEl>
                                    </p:cond>
                                  </p:endCondLst>
                                  <p:childTnLst>
                                    <p:animMotion origin="layout" path="M 1.19795E-6 -1.00833E-6 L 1.05269 -0.3129 " pathEditMode="relative" rAng="0" ptsTypes="AA">
                                      <p:cBhvr>
                                        <p:cTn id="38" dur="1950" fill="hold"/>
                                        <p:tgtEl>
                                          <p:spTgt spid="28"/>
                                        </p:tgtEl>
                                        <p:attrNameLst>
                                          <p:attrName>ppt_x</p:attrName>
                                          <p:attrName>ppt_y</p:attrName>
                                        </p:attrNameLst>
                                      </p:cBhvr>
                                      <p:rCtr x="52627" y="-15657"/>
                                    </p:animMotion>
                                  </p:childTnLst>
                                </p:cTn>
                              </p:par>
                              <p:par>
                                <p:cTn id="39" presetID="42" presetClass="path" presetSubtype="0" repeatCount="indefinite" accel="50000" decel="50000" fill="hold" grpId="0" nodeType="withEffect">
                                  <p:stCondLst>
                                    <p:cond delay="500"/>
                                  </p:stCondLst>
                                  <p:endCondLst>
                                    <p:cond evt="onNext" delay="0">
                                      <p:tgtEl>
                                        <p:sldTgt/>
                                      </p:tgtEl>
                                    </p:cond>
                                  </p:endCondLst>
                                  <p:childTnLst>
                                    <p:animMotion origin="layout" path="M -3.87572E-6 4.07956E-6 L 1.06935 -0.33812 " pathEditMode="relative" rAng="0" ptsTypes="AA">
                                      <p:cBhvr>
                                        <p:cTn id="40" dur="1700" fill="hold"/>
                                        <p:tgtEl>
                                          <p:spTgt spid="29"/>
                                        </p:tgtEl>
                                        <p:attrNameLst>
                                          <p:attrName>ppt_x</p:attrName>
                                          <p:attrName>ppt_y</p:attrName>
                                        </p:attrNameLst>
                                      </p:cBhvr>
                                      <p:rCtr x="53459" y="-16906"/>
                                    </p:animMotion>
                                  </p:childTnLst>
                                </p:cTn>
                              </p:par>
                              <p:par>
                                <p:cTn id="41" presetID="42" presetClass="path" presetSubtype="0" repeatCount="indefinite" accel="50000" decel="50000" fill="hold" grpId="0" nodeType="withEffect">
                                  <p:stCondLst>
                                    <p:cond delay="1000"/>
                                  </p:stCondLst>
                                  <p:endCondLst>
                                    <p:cond evt="onNext" delay="0">
                                      <p:tgtEl>
                                        <p:sldTgt/>
                                      </p:tgtEl>
                                    </p:cond>
                                  </p:endCondLst>
                                  <p:childTnLst>
                                    <p:animMotion origin="layout" path="M -2.79308E-6 -2.79371E-6 L 1.07095 -0.33788 " pathEditMode="relative" rAng="0" ptsTypes="AA">
                                      <p:cBhvr>
                                        <p:cTn id="42" dur="1800" fill="hold"/>
                                        <p:tgtEl>
                                          <p:spTgt spid="30"/>
                                        </p:tgtEl>
                                        <p:attrNameLst>
                                          <p:attrName>ppt_x</p:attrName>
                                          <p:attrName>ppt_y</p:attrName>
                                        </p:attrNameLst>
                                      </p:cBhvr>
                                      <p:rCtr x="53539" y="-16906"/>
                                    </p:animMotion>
                                  </p:childTnLst>
                                </p:cTn>
                              </p:par>
                              <p:par>
                                <p:cTn id="43" presetID="42" presetClass="path" presetSubtype="0" repeatCount="indefinite" accel="50000" decel="50000" fill="hold" grpId="0" nodeType="withEffect">
                                  <p:stCondLst>
                                    <p:cond delay="1200"/>
                                  </p:stCondLst>
                                  <p:endCondLst>
                                    <p:cond evt="onNext" delay="0">
                                      <p:tgtEl>
                                        <p:sldTgt/>
                                      </p:tgtEl>
                                    </p:cond>
                                  </p:endCondLst>
                                  <p:childTnLst>
                                    <p:animMotion origin="layout" path="M -3.20307E-8 -2.51619E-6 L 1.07111 -0.38251 " pathEditMode="relative" rAng="0" ptsTypes="AA">
                                      <p:cBhvr>
                                        <p:cTn id="44" dur="3100" fill="hold"/>
                                        <p:tgtEl>
                                          <p:spTgt spid="31"/>
                                        </p:tgtEl>
                                        <p:attrNameLst>
                                          <p:attrName>ppt_x</p:attrName>
                                          <p:attrName>ppt_y</p:attrName>
                                        </p:attrNameLst>
                                      </p:cBhvr>
                                      <p:rCtr x="53555" y="-19126"/>
                                    </p:animMotion>
                                  </p:childTnLst>
                                </p:cTn>
                              </p:par>
                              <p:par>
                                <p:cTn id="45" presetID="42" presetClass="path" presetSubtype="0" repeatCount="indefinite" accel="50000" decel="50000" fill="hold" grpId="0" nodeType="withEffect">
                                  <p:stCondLst>
                                    <p:cond delay="1700"/>
                                  </p:stCondLst>
                                  <p:endCondLst>
                                    <p:cond evt="onNext" delay="0">
                                      <p:tgtEl>
                                        <p:sldTgt/>
                                      </p:tgtEl>
                                    </p:cond>
                                  </p:endCondLst>
                                  <p:childTnLst>
                                    <p:animMotion origin="layout" path="M -2.63293E-6 -1.24884E-6 L 1.04757 -0.32609 " pathEditMode="relative" rAng="0" ptsTypes="AA">
                                      <p:cBhvr>
                                        <p:cTn id="46" dur="3240" fill="hold"/>
                                        <p:tgtEl>
                                          <p:spTgt spid="32"/>
                                        </p:tgtEl>
                                        <p:attrNameLst>
                                          <p:attrName>ppt_x</p:attrName>
                                          <p:attrName>ppt_y</p:attrName>
                                        </p:attrNameLst>
                                      </p:cBhvr>
                                      <p:rCtr x="52370" y="-16304"/>
                                    </p:animMotion>
                                  </p:childTnLst>
                                </p:cTn>
                              </p:par>
                              <p:par>
                                <p:cTn id="47" presetID="42" presetClass="path" presetSubtype="0" repeatCount="indefinite" accel="50000" decel="50000" fill="hold" grpId="0" nodeType="withEffect">
                                  <p:stCondLst>
                                    <p:cond delay="800"/>
                                  </p:stCondLst>
                                  <p:endCondLst>
                                    <p:cond evt="onNext" delay="0">
                                      <p:tgtEl>
                                        <p:sldTgt/>
                                      </p:tgtEl>
                                    </p:cond>
                                  </p:endCondLst>
                                  <p:childTnLst>
                                    <p:animMotion origin="layout" path="M -1.71685E-6 -8.69565E-7 L 1.06967 -0.29348 " pathEditMode="relative" rAng="0" ptsTypes="AA">
                                      <p:cBhvr>
                                        <p:cTn id="48" dur="2420" fill="hold"/>
                                        <p:tgtEl>
                                          <p:spTgt spid="33"/>
                                        </p:tgtEl>
                                        <p:attrNameLst>
                                          <p:attrName>ppt_x</p:attrName>
                                          <p:attrName>ppt_y</p:attrName>
                                        </p:attrNameLst>
                                      </p:cBhvr>
                                      <p:rCtr x="53475" y="-14685"/>
                                    </p:animMotion>
                                  </p:childTnLst>
                                </p:cTn>
                              </p:par>
                              <p:par>
                                <p:cTn id="49" presetID="42" presetClass="path" presetSubtype="0" repeatCount="indefinite" accel="50000" decel="50000" fill="hold" grpId="0" nodeType="withEffect">
                                  <p:stCondLst>
                                    <p:cond delay="2300"/>
                                  </p:stCondLst>
                                  <p:endCondLst>
                                    <p:cond evt="onNext" delay="0">
                                      <p:tgtEl>
                                        <p:sldTgt/>
                                      </p:tgtEl>
                                    </p:cond>
                                  </p:endCondLst>
                                  <p:childTnLst>
                                    <p:animMotion origin="layout" path="M -3.86291E-6 -2.25717E-6 L 1.05702 -0.35522 " pathEditMode="relative" rAng="0" ptsTypes="AA">
                                      <p:cBhvr>
                                        <p:cTn id="50" dur="1500" fill="hold"/>
                                        <p:tgtEl>
                                          <p:spTgt spid="34"/>
                                        </p:tgtEl>
                                        <p:attrNameLst>
                                          <p:attrName>ppt_x</p:attrName>
                                          <p:attrName>ppt_y</p:attrName>
                                        </p:attrNameLst>
                                      </p:cBhvr>
                                      <p:rCtr x="52851" y="-17761"/>
                                    </p:animMotion>
                                  </p:childTnLst>
                                </p:cTn>
                              </p:par>
                              <p:par>
                                <p:cTn id="51" presetID="42" presetClass="path" presetSubtype="0" repeatCount="indefinite" accel="50000" decel="50000" fill="hold" grpId="0" nodeType="withEffect">
                                  <p:stCondLst>
                                    <p:cond delay="0"/>
                                  </p:stCondLst>
                                  <p:endCondLst>
                                    <p:cond evt="onNext" delay="0">
                                      <p:tgtEl>
                                        <p:sldTgt/>
                                      </p:tgtEl>
                                    </p:cond>
                                  </p:endCondLst>
                                  <p:childTnLst>
                                    <p:animMotion origin="layout" path="M -2.01794E-6 -4.51434E-6 L 1.05638 -0.38066 " pathEditMode="relative" rAng="0" ptsTypes="AA">
                                      <p:cBhvr>
                                        <p:cTn id="52" dur="2700" fill="hold"/>
                                        <p:tgtEl>
                                          <p:spTgt spid="35"/>
                                        </p:tgtEl>
                                        <p:attrNameLst>
                                          <p:attrName>ppt_x</p:attrName>
                                          <p:attrName>ppt_y</p:attrName>
                                        </p:attrNameLst>
                                      </p:cBhvr>
                                      <p:rCtr x="52819" y="-19033"/>
                                    </p:animMotion>
                                  </p:childTnLst>
                                </p:cTn>
                              </p:par>
                              <p:par>
                                <p:cTn id="53" presetID="42" presetClass="path" presetSubtype="0" repeatCount="indefinite" accel="50000" decel="50000" fill="hold" grpId="0" nodeType="withEffect">
                                  <p:stCondLst>
                                    <p:cond delay="1100"/>
                                  </p:stCondLst>
                                  <p:endCondLst>
                                    <p:cond evt="onNext" delay="0">
                                      <p:tgtEl>
                                        <p:sldTgt/>
                                      </p:tgtEl>
                                    </p:cond>
                                  </p:endCondLst>
                                  <p:childTnLst>
                                    <p:animMotion origin="layout" path="M -4.01666E-6 4.21832E-6 L 1.02643 -0.3439 " pathEditMode="relative" rAng="0" ptsTypes="AA">
                                      <p:cBhvr>
                                        <p:cTn id="54" dur="1890" fill="hold"/>
                                        <p:tgtEl>
                                          <p:spTgt spid="36"/>
                                        </p:tgtEl>
                                        <p:attrNameLst>
                                          <p:attrName>ppt_x</p:attrName>
                                          <p:attrName>ppt_y</p:attrName>
                                        </p:attrNameLst>
                                      </p:cBhvr>
                                      <p:rCtr x="51313" y="-17206"/>
                                    </p:animMotion>
                                  </p:childTnLst>
                                </p:cTn>
                              </p:par>
                              <p:par>
                                <p:cTn id="55" presetID="42" presetClass="path" presetSubtype="0" repeatCount="indefinite" accel="50000" decel="50000" fill="hold" grpId="0" nodeType="withEffect">
                                  <p:stCondLst>
                                    <p:cond delay="600"/>
                                  </p:stCondLst>
                                  <p:endCondLst>
                                    <p:cond evt="onNext" delay="0">
                                      <p:tgtEl>
                                        <p:sldTgt/>
                                      </p:tgtEl>
                                    </p:cond>
                                  </p:endCondLst>
                                  <p:childTnLst>
                                    <p:animMotion origin="layout" path="M -3.87572E-6 6.75301E-7 L 1.04741 -0.34991 " pathEditMode="relative" rAng="0" ptsTypes="AA">
                                      <p:cBhvr>
                                        <p:cTn id="56" dur="1700" fill="hold"/>
                                        <p:tgtEl>
                                          <p:spTgt spid="37"/>
                                        </p:tgtEl>
                                        <p:attrNameLst>
                                          <p:attrName>ppt_x</p:attrName>
                                          <p:attrName>ppt_y</p:attrName>
                                        </p:attrNameLst>
                                      </p:cBhvr>
                                      <p:rCtr x="52370" y="-17507"/>
                                    </p:animMotion>
                                  </p:childTnLst>
                                </p:cTn>
                              </p:par>
                              <p:par>
                                <p:cTn id="57" presetID="42" presetClass="path" presetSubtype="0" repeatCount="indefinite" accel="50000" decel="50000" fill="hold" grpId="0" nodeType="withEffect">
                                  <p:stCondLst>
                                    <p:cond delay="1100"/>
                                  </p:stCondLst>
                                  <p:endCondLst>
                                    <p:cond evt="onNext" delay="0">
                                      <p:tgtEl>
                                        <p:sldTgt/>
                                      </p:tgtEl>
                                    </p:cond>
                                  </p:endCondLst>
                                  <p:childTnLst>
                                    <p:animMotion origin="layout" path="M -2.63293E-6 -4.37558E-6 L 1.02787 -0.33001 " pathEditMode="relative" rAng="0" ptsTypes="AA">
                                      <p:cBhvr>
                                        <p:cTn id="58" dur="990" fill="hold"/>
                                        <p:tgtEl>
                                          <p:spTgt spid="38"/>
                                        </p:tgtEl>
                                        <p:attrNameLst>
                                          <p:attrName>ppt_x</p:attrName>
                                          <p:attrName>ppt_y</p:attrName>
                                        </p:attrNameLst>
                                      </p:cBhvr>
                                      <p:rCtr x="51393" y="-16512"/>
                                    </p:animMotion>
                                  </p:childTnLst>
                                </p:cTn>
                              </p:par>
                              <p:par>
                                <p:cTn id="59" presetID="42" presetClass="path" presetSubtype="0" repeatCount="indefinite" accel="50000" decel="50000" fill="hold" grpId="0" nodeType="withEffect">
                                  <p:stCondLst>
                                    <p:cond delay="800"/>
                                  </p:stCondLst>
                                  <p:endCondLst>
                                    <p:cond evt="onNext" delay="0">
                                      <p:tgtEl>
                                        <p:sldTgt/>
                                      </p:tgtEl>
                                    </p:cond>
                                  </p:endCondLst>
                                  <p:childTnLst>
                                    <p:animMotion origin="layout" path="M 4.11275E-6 -2.69195E-6 L 1.09705 -0.32077 " pathEditMode="relative" rAng="0" ptsTypes="AA">
                                      <p:cBhvr>
                                        <p:cTn id="60" dur="2420" fill="hold"/>
                                        <p:tgtEl>
                                          <p:spTgt spid="39"/>
                                        </p:tgtEl>
                                        <p:attrNameLst>
                                          <p:attrName>ppt_x</p:attrName>
                                          <p:attrName>ppt_y</p:attrName>
                                        </p:attrNameLst>
                                      </p:cBhvr>
                                      <p:rCtr x="54853" y="-16050"/>
                                    </p:animMotion>
                                  </p:childTnLst>
                                </p:cTn>
                              </p:par>
                              <p:par>
                                <p:cTn id="61" presetID="42" presetClass="path" presetSubtype="0" repeatCount="indefinite" accel="50000" decel="50000" fill="hold" grpId="0" nodeType="withEffect">
                                  <p:stCondLst>
                                    <p:cond delay="1700"/>
                                  </p:stCondLst>
                                  <p:endCondLst>
                                    <p:cond evt="onNext" delay="0">
                                      <p:tgtEl>
                                        <p:sldTgt/>
                                      </p:tgtEl>
                                    </p:cond>
                                  </p:endCondLst>
                                  <p:childTnLst>
                                    <p:animMotion origin="layout" path="M -2.79308E-6 4.34783E-7 L 1.03812 -0.33025 " pathEditMode="relative" rAng="0" ptsTypes="AA">
                                      <p:cBhvr>
                                        <p:cTn id="62" dur="3130" fill="hold"/>
                                        <p:tgtEl>
                                          <p:spTgt spid="40"/>
                                        </p:tgtEl>
                                        <p:attrNameLst>
                                          <p:attrName>ppt_x</p:attrName>
                                          <p:attrName>ppt_y</p:attrName>
                                        </p:attrNameLst>
                                      </p:cBhvr>
                                      <p:rCtr x="51906" y="-16512"/>
                                    </p:animMotion>
                                  </p:childTnLst>
                                </p:cTn>
                              </p:par>
                              <p:par>
                                <p:cTn id="63" presetID="42" presetClass="path" presetSubtype="0" repeatCount="indefinite" accel="50000" decel="50000" fill="hold" grpId="0" nodeType="withEffect">
                                  <p:stCondLst>
                                    <p:cond delay="1200"/>
                                  </p:stCondLst>
                                  <p:endCondLst>
                                    <p:cond evt="onNext" delay="0">
                                      <p:tgtEl>
                                        <p:sldTgt/>
                                      </p:tgtEl>
                                    </p:cond>
                                  </p:endCondLst>
                                  <p:childTnLst>
                                    <p:animMotion origin="layout" path="M -2.79949E-6 3.80204E-6 L 1.04853 -0.37073 " pathEditMode="relative" rAng="0" ptsTypes="AA">
                                      <p:cBhvr>
                                        <p:cTn id="64" dur="2440" fill="hold"/>
                                        <p:tgtEl>
                                          <p:spTgt spid="41"/>
                                        </p:tgtEl>
                                        <p:attrNameLst>
                                          <p:attrName>ppt_x</p:attrName>
                                          <p:attrName>ppt_y</p:attrName>
                                        </p:attrNameLst>
                                      </p:cBhvr>
                                      <p:rCtr x="52418" y="-18548"/>
                                    </p:animMotion>
                                  </p:childTnLst>
                                </p:cTn>
                              </p:par>
                              <p:par>
                                <p:cTn id="65" presetID="42" presetClass="path" presetSubtype="0" repeatCount="indefinite" accel="50000" decel="50000" fill="hold" grpId="0" nodeType="withEffect">
                                  <p:stCondLst>
                                    <p:cond delay="400"/>
                                  </p:stCondLst>
                                  <p:endCondLst>
                                    <p:cond evt="onNext" delay="0">
                                      <p:tgtEl>
                                        <p:sldTgt/>
                                      </p:tgtEl>
                                    </p:cond>
                                  </p:endCondLst>
                                  <p:childTnLst>
                                    <p:animMotion origin="layout" path="M -2.63293E-6 2.22017E-6 L 1.02787 -0.33002 " pathEditMode="relative" rAng="0" ptsTypes="AA">
                                      <p:cBhvr>
                                        <p:cTn id="66" dur="1680" fill="hold"/>
                                        <p:tgtEl>
                                          <p:spTgt spid="42"/>
                                        </p:tgtEl>
                                        <p:attrNameLst>
                                          <p:attrName>ppt_x</p:attrName>
                                          <p:attrName>ppt_y</p:attrName>
                                        </p:attrNameLst>
                                      </p:cBhvr>
                                      <p:rCtr x="51393" y="-16512"/>
                                    </p:animMotion>
                                  </p:childTnLst>
                                </p:cTn>
                              </p:par>
                              <p:par>
                                <p:cTn id="67" presetID="42" presetClass="path" presetSubtype="0" repeatCount="indefinite" accel="50000" decel="50000" fill="hold" grpId="0" nodeType="withEffect">
                                  <p:stCondLst>
                                    <p:cond delay="100"/>
                                  </p:stCondLst>
                                  <p:endCondLst>
                                    <p:cond evt="onNext" delay="0">
                                      <p:tgtEl>
                                        <p:sldTgt/>
                                      </p:tgtEl>
                                    </p:cond>
                                  </p:endCondLst>
                                  <p:childTnLst>
                                    <p:animMotion origin="layout" path="M 3.35682E-6 -1.00833E-6 L 1.04452 -0.31684 " pathEditMode="relative" rAng="0" ptsTypes="AA">
                                      <p:cBhvr>
                                        <p:cTn id="68" dur="2090" fill="hold"/>
                                        <p:tgtEl>
                                          <p:spTgt spid="43"/>
                                        </p:tgtEl>
                                        <p:attrNameLst>
                                          <p:attrName>ppt_x</p:attrName>
                                          <p:attrName>ppt_y</p:attrName>
                                        </p:attrNameLst>
                                      </p:cBhvr>
                                      <p:rCtr x="52226" y="-15842"/>
                                    </p:animMotion>
                                  </p:childTnLst>
                                </p:cTn>
                              </p:par>
                              <p:par>
                                <p:cTn id="69" presetID="22" presetClass="entr" presetSubtype="8"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10000"/>
                                        <p:tgtEl>
                                          <p:spTgt spid="54"/>
                                        </p:tgtEl>
                                      </p:cBhvr>
                                    </p:animEffect>
                                  </p:childTnLst>
                                </p:cTn>
                              </p:par>
                              <p:par>
                                <p:cTn id="72" presetID="63" presetClass="path" presetSubtype="0" accel="50000" decel="50000" fill="hold" nodeType="withEffect">
                                  <p:stCondLst>
                                    <p:cond delay="0"/>
                                  </p:stCondLst>
                                  <p:childTnLst>
                                    <p:animMotion origin="layout" path="M 4.78129E-6 -7.12303E-7 L 0.91523 -0.29209 " pathEditMode="relative" rAng="0" ptsTypes="AA">
                                      <p:cBhvr>
                                        <p:cTn id="73" dur="11000" fill="hold"/>
                                        <p:tgtEl>
                                          <p:spTgt spid="55"/>
                                        </p:tgtEl>
                                        <p:attrNameLst>
                                          <p:attrName>ppt_x</p:attrName>
                                          <p:attrName>ppt_y</p:attrName>
                                        </p:attrNameLst>
                                      </p:cBhvr>
                                      <p:rCtr x="45762" y="-14616"/>
                                    </p:animMotion>
                                  </p:childTnLst>
                                </p:cTn>
                              </p:par>
                              <p:par>
                                <p:cTn id="74" presetID="10" presetClass="entr" presetSubtype="0" fill="hold" nodeType="withEffect">
                                  <p:stCondLst>
                                    <p:cond delay="200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2000"/>
                                        <p:tgtEl>
                                          <p:spTgt spid="47"/>
                                        </p:tgtEl>
                                      </p:cBhvr>
                                    </p:animEffect>
                                  </p:childTnLst>
                                </p:cTn>
                              </p:par>
                              <p:par>
                                <p:cTn id="77" presetID="10" presetClass="entr" presetSubtype="0" fill="hold" nodeType="withEffect">
                                  <p:stCondLst>
                                    <p:cond delay="310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900"/>
                                        <p:tgtEl>
                                          <p:spTgt spid="58"/>
                                        </p:tgtEl>
                                      </p:cBhvr>
                                    </p:animEffect>
                                  </p:childTnLst>
                                </p:cTn>
                              </p:par>
                              <p:par>
                                <p:cTn id="80" presetID="10" presetClass="entr" presetSubtype="0" fill="hold" grpId="0" nodeType="withEffect">
                                  <p:stCondLst>
                                    <p:cond delay="100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200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par>
                                <p:cTn id="86" presetID="10" presetClass="entr" presetSubtype="0" fill="hold" grpId="0" nodeType="withEffect">
                                  <p:stCondLst>
                                    <p:cond delay="350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par>
                                <p:cTn id="89" presetID="10" presetClass="entr" presetSubtype="0" fill="hold" grpId="0" nodeType="withEffect">
                                  <p:stCondLst>
                                    <p:cond delay="450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20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20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2000"/>
                                        <p:tgtEl>
                                          <p:spTgt spid="6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2000"/>
                                        <p:tgtEl>
                                          <p:spTgt spid="7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2000"/>
                                        <p:tgtEl>
                                          <p:spTgt spid="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2000"/>
                                        <p:tgtEl>
                                          <p:spTgt spid="75"/>
                                        </p:tgtEl>
                                      </p:cBhvr>
                                    </p:animEffect>
                                  </p:childTnLst>
                                </p:cTn>
                              </p:par>
                              <p:par>
                                <p:cTn id="111" presetID="10" presetClass="entr" presetSubtype="0" fill="hold"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2000"/>
                                        <p:tgtEl>
                                          <p:spTgt spid="76"/>
                                        </p:tgtEl>
                                      </p:cBhvr>
                                    </p:animEffect>
                                  </p:childTnLst>
                                </p:cTn>
                              </p:par>
                              <p:par>
                                <p:cTn id="114" presetID="10"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animEffect transition="in" filter="fade">
                                      <p:cBhvr>
                                        <p:cTn id="116" dur="2000"/>
                                        <p:tgtEl>
                                          <p:spTgt spid="77"/>
                                        </p:tgtEl>
                                      </p:cBhvr>
                                    </p:animEffect>
                                  </p:childTnLst>
                                </p:cTn>
                              </p:par>
                              <p:par>
                                <p:cTn id="117" presetID="10"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2000"/>
                                        <p:tgtEl>
                                          <p:spTgt spid="78"/>
                                        </p:tgtEl>
                                      </p:cBhvr>
                                    </p:animEffect>
                                  </p:childTnLst>
                                </p:cTn>
                              </p:par>
                              <p:par>
                                <p:cTn id="120" presetID="10" presetClass="entr" presetSubtype="0" fill="hold" nodeType="with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fade">
                                      <p:cBhvr>
                                        <p:cTn id="122"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12" grpId="0"/>
      <p:bldP spid="59" grpId="0"/>
      <p:bldP spid="60" grpId="0"/>
      <p:bldP spid="61" grpId="0"/>
      <p:bldP spid="67" grpId="0" animBg="1"/>
      <p:bldP spid="69" grpId="0" animBg="1"/>
      <p:bldP spid="71" grpId="0" animBg="1"/>
      <p:bldP spid="73"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626"/>
            <a:ext cx="9906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Cognitive Analyst - Event Classification</a:t>
            </a:r>
            <a:endParaRPr lang="en-US" dirty="0"/>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1626"/>
            <a:ext cx="16478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448" y="1741626"/>
            <a:ext cx="16287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8"/>
          <p:cNvSpPr>
            <a:spLocks noChangeArrowheads="1"/>
          </p:cNvSpPr>
          <p:nvPr/>
        </p:nvSpPr>
        <p:spPr bwMode="gray">
          <a:xfrm>
            <a:off x="198300" y="3085663"/>
            <a:ext cx="1319272" cy="366254"/>
          </a:xfrm>
          <a:prstGeom prst="rect">
            <a:avLst/>
          </a:prstGeom>
          <a:noFill/>
          <a:ln w="9525">
            <a:noFill/>
            <a:miter lim="800000"/>
            <a:headEnd/>
            <a:tailEnd/>
          </a:ln>
          <a:scene3d>
            <a:camera prst="isometricOffAxis1Right">
              <a:rot lat="960000" lon="19320000" rev="0"/>
            </a:camera>
            <a:lightRig rig="threePt" dir="t"/>
          </a:scene3d>
        </p:spPr>
        <p:txBody>
          <a:bodyPr wrap="none" lIns="0" tIns="0" rIns="0" bIns="0">
            <a:spAutoFit/>
          </a:bodyPr>
          <a:lstStyle/>
          <a:p>
            <a:pPr>
              <a:lnSpc>
                <a:spcPct val="85000"/>
              </a:lnSpc>
              <a:spcBef>
                <a:spcPct val="50000"/>
              </a:spcBef>
              <a:buFont typeface="Times" pitchFamily="18" charset="0"/>
              <a:buNone/>
            </a:pPr>
            <a:r>
              <a:rPr lang="en-US" sz="2800" dirty="0">
                <a:ln>
                  <a:solidFill>
                    <a:schemeClr val="bg1">
                      <a:lumMod val="65000"/>
                    </a:schemeClr>
                  </a:solidFill>
                </a:ln>
                <a:solidFill>
                  <a:schemeClr val="bg1"/>
                </a:solidFill>
                <a:effectLst>
                  <a:innerShdw blurRad="63500" dist="50800" dir="2700000">
                    <a:prstClr val="black">
                      <a:alpha val="50000"/>
                    </a:prstClr>
                  </a:innerShdw>
                </a:effectLst>
                <a:latin typeface="Arial Unicode MS" pitchFamily="34" charset="-128"/>
              </a:rPr>
              <a:t>NetFlow</a:t>
            </a:r>
            <a:endParaRPr lang="en-US" sz="2800" b="0" dirty="0">
              <a:ln w="18415" cmpd="sng">
                <a:solidFill>
                  <a:srgbClr val="FFFFFF"/>
                </a:solidFill>
                <a:prstDash val="solid"/>
              </a:ln>
              <a:solidFill>
                <a:schemeClr val="bg1"/>
              </a:solidFill>
              <a:effectLst>
                <a:innerShdw blurRad="63500" dist="50800" dir="2700000">
                  <a:prstClr val="black">
                    <a:alpha val="50000"/>
                  </a:prstClr>
                </a:innerShdw>
              </a:effectLst>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44276"/>
            <a:ext cx="67056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15"/>
          <p:cNvSpPr>
            <a:spLocks noGrp="1"/>
          </p:cNvSpPr>
          <p:nvPr>
            <p:ph sz="half" idx="2"/>
          </p:nvPr>
        </p:nvSpPr>
        <p:spPr/>
        <p:txBody>
          <a:bodyPr>
            <a:normAutofit/>
          </a:bodyPr>
          <a:lstStyle/>
          <a:p>
            <a:r>
              <a:rPr lang="en-US" dirty="0"/>
              <a:t>Cognitive Analyst classifies trustfulness of </a:t>
            </a:r>
            <a:r>
              <a:rPr lang="en-US" dirty="0">
                <a:ln>
                  <a:solidFill>
                    <a:schemeClr val="bg1">
                      <a:lumMod val="65000"/>
                    </a:schemeClr>
                  </a:solidFill>
                </a:ln>
                <a:solidFill>
                  <a:schemeClr val="bg1"/>
                </a:solidFill>
                <a:effectLst>
                  <a:innerShdw blurRad="63500" dist="50800" dir="2700000">
                    <a:prstClr val="black">
                      <a:alpha val="50000"/>
                    </a:prstClr>
                  </a:innerShdw>
                </a:effectLst>
              </a:rPr>
              <a:t>NetFlow</a:t>
            </a:r>
            <a:r>
              <a:rPr lang="en-US" dirty="0">
                <a:ln>
                  <a:solidFill>
                    <a:schemeClr val="bg1">
                      <a:lumMod val="65000"/>
                    </a:schemeClr>
                  </a:solidFill>
                </a:ln>
                <a:effectLst>
                  <a:innerShdw blurRad="63500" dist="50800" dir="2700000">
                    <a:prstClr val="black">
                      <a:alpha val="50000"/>
                    </a:prstClr>
                  </a:innerShdw>
                </a:effectLst>
              </a:rPr>
              <a:t> </a:t>
            </a:r>
            <a:r>
              <a:rPr lang="en-US" dirty="0"/>
              <a:t>data, then</a:t>
            </a:r>
          </a:p>
          <a:p>
            <a:r>
              <a:rPr lang="en-US" dirty="0">
                <a:ln>
                  <a:solidFill>
                    <a:srgbClr val="008000"/>
                  </a:solidFill>
                </a:ln>
                <a:solidFill>
                  <a:srgbClr val="33CC33"/>
                </a:solidFill>
                <a:effectLst>
                  <a:innerShdw blurRad="63500" dist="50800" dir="2700000">
                    <a:prstClr val="black">
                      <a:alpha val="50000"/>
                    </a:prstClr>
                  </a:innerShdw>
                </a:effectLst>
              </a:rPr>
              <a:t>Normal Behavior </a:t>
            </a:r>
            <a:r>
              <a:rPr lang="en-US" dirty="0">
                <a:solidFill>
                  <a:schemeClr val="bg1"/>
                </a:solidFill>
              </a:rPr>
              <a:t>is separated from</a:t>
            </a:r>
            <a:r>
              <a:rPr lang="en-US" dirty="0"/>
              <a:t> </a:t>
            </a:r>
            <a:r>
              <a:rPr lang="en-US" dirty="0">
                <a:ln>
                  <a:solidFill>
                    <a:srgbClr val="FF0000"/>
                  </a:solidFill>
                </a:ln>
                <a:solidFill>
                  <a:srgbClr val="FF0000"/>
                </a:solidFill>
                <a:effectLst>
                  <a:innerShdw blurRad="63500" dist="50800" dir="2700000">
                    <a:prstClr val="black">
                      <a:alpha val="50000"/>
                    </a:prstClr>
                  </a:innerShdw>
                </a:effectLst>
              </a:rPr>
              <a:t>Abnormal Behavior.</a:t>
            </a:r>
            <a:endParaRPr lang="en-US" dirty="0">
              <a:solidFill>
                <a:schemeClr val="bg1"/>
              </a:solidFill>
            </a:endParaRPr>
          </a:p>
          <a:p>
            <a:r>
              <a:rPr lang="en-US" dirty="0">
                <a:solidFill>
                  <a:schemeClr val="bg1"/>
                </a:solidFill>
              </a:rPr>
              <a:t>Then further separated into…</a:t>
            </a:r>
          </a:p>
          <a:p>
            <a:pPr marL="342900" indent="-342900">
              <a:lnSpc>
                <a:spcPct val="74000"/>
              </a:lnSpc>
              <a:spcBef>
                <a:spcPts val="1800"/>
              </a:spcBef>
              <a:buFont typeface="Arial" pitchFamily="34" charset="0"/>
              <a:buChar char="•"/>
            </a:pPr>
            <a:r>
              <a:rPr lang="en-US" b="1" dirty="0">
                <a:ln w="18415" cmpd="sng">
                  <a:noFill/>
                  <a:prstDash val="solid"/>
                </a:ln>
                <a:gradFill>
                  <a:gsLst>
                    <a:gs pos="0">
                      <a:srgbClr val="6DE0EF"/>
                    </a:gs>
                    <a:gs pos="10000">
                      <a:srgbClr val="00B0F0"/>
                    </a:gs>
                    <a:gs pos="21000">
                      <a:srgbClr val="0070C0"/>
                    </a:gs>
                    <a:gs pos="43000">
                      <a:schemeClr val="accent6">
                        <a:lumMod val="75000"/>
                      </a:schemeClr>
                    </a:gs>
                    <a:gs pos="70000">
                      <a:srgbClr val="E30707"/>
                    </a:gs>
                    <a:gs pos="31000">
                      <a:srgbClr val="7030A0"/>
                    </a:gs>
                    <a:gs pos="57000">
                      <a:srgbClr val="FB5B5B"/>
                    </a:gs>
                  </a:gsLst>
                  <a:lin ang="0" scaled="1"/>
                </a:gradFill>
                <a:effectLst>
                  <a:innerShdw blurRad="63500" dist="50800" dir="2700000">
                    <a:prstClr val="black">
                      <a:alpha val="50000"/>
                    </a:prstClr>
                  </a:innerShdw>
                </a:effectLst>
              </a:rPr>
              <a:t>Classified </a:t>
            </a:r>
            <a:r>
              <a:rPr lang="en-US" b="1" dirty="0" smtClean="0">
                <a:ln w="18415" cmpd="sng">
                  <a:noFill/>
                  <a:prstDash val="solid"/>
                </a:ln>
                <a:gradFill>
                  <a:gsLst>
                    <a:gs pos="0">
                      <a:srgbClr val="6DE0EF"/>
                    </a:gs>
                    <a:gs pos="10000">
                      <a:srgbClr val="00B0F0"/>
                    </a:gs>
                    <a:gs pos="21000">
                      <a:srgbClr val="0070C0"/>
                    </a:gs>
                    <a:gs pos="43000">
                      <a:schemeClr val="accent6">
                        <a:lumMod val="75000"/>
                      </a:schemeClr>
                    </a:gs>
                    <a:gs pos="70000">
                      <a:srgbClr val="E30707"/>
                    </a:gs>
                    <a:gs pos="31000">
                      <a:srgbClr val="7030A0"/>
                    </a:gs>
                    <a:gs pos="57000">
                      <a:srgbClr val="FB5B5B"/>
                    </a:gs>
                  </a:gsLst>
                  <a:lin ang="0" scaled="1"/>
                </a:gradFill>
                <a:effectLst>
                  <a:innerShdw blurRad="63500" dist="50800" dir="2700000">
                    <a:prstClr val="black">
                      <a:alpha val="50000"/>
                    </a:prstClr>
                  </a:innerShdw>
                </a:effectLst>
              </a:rPr>
              <a:t>Events </a:t>
            </a:r>
            <a:r>
              <a:rPr lang="en-US" dirty="0" smtClean="0">
                <a:solidFill>
                  <a:schemeClr val="bg1"/>
                </a:solidFill>
              </a:rPr>
              <a:t>assessed </a:t>
            </a:r>
            <a:r>
              <a:rPr lang="en-US" dirty="0">
                <a:solidFill>
                  <a:schemeClr val="bg1"/>
                </a:solidFill>
              </a:rPr>
              <a:t>into </a:t>
            </a:r>
            <a:r>
              <a:rPr lang="en-US" dirty="0" smtClean="0">
                <a:solidFill>
                  <a:schemeClr val="bg1"/>
                </a:solidFill>
              </a:rPr>
              <a:t>over </a:t>
            </a:r>
            <a:r>
              <a:rPr lang="en-US" b="1" dirty="0">
                <a:ln w="18415" cmpd="sng">
                  <a:noFill/>
                  <a:prstDash val="solid"/>
                </a:ln>
                <a:gradFill>
                  <a:gsLst>
                    <a:gs pos="0">
                      <a:srgbClr val="6DE0EF"/>
                    </a:gs>
                    <a:gs pos="10000">
                      <a:srgbClr val="00B0F0"/>
                    </a:gs>
                    <a:gs pos="21000">
                      <a:srgbClr val="0070C0"/>
                    </a:gs>
                    <a:gs pos="43000">
                      <a:schemeClr val="accent6">
                        <a:lumMod val="75000"/>
                      </a:schemeClr>
                    </a:gs>
                    <a:gs pos="70000">
                      <a:srgbClr val="E30707"/>
                    </a:gs>
                    <a:gs pos="31000">
                      <a:srgbClr val="7030A0"/>
                    </a:gs>
                    <a:gs pos="57000">
                      <a:srgbClr val="FB5B5B"/>
                    </a:gs>
                  </a:gsLst>
                  <a:lin ang="0" scaled="1"/>
                </a:gradFill>
                <a:effectLst>
                  <a:innerShdw blurRad="63500" dist="50800" dir="2700000">
                    <a:prstClr val="black">
                      <a:alpha val="50000"/>
                    </a:prstClr>
                  </a:innerShdw>
                </a:effectLst>
              </a:rPr>
              <a:t>300</a:t>
            </a:r>
            <a:r>
              <a:rPr lang="en-US" dirty="0" smtClean="0">
                <a:solidFill>
                  <a:schemeClr val="bg1"/>
                </a:solidFill>
              </a:rPr>
              <a:t> </a:t>
            </a:r>
            <a:r>
              <a:rPr lang="en-US" dirty="0">
                <a:solidFill>
                  <a:schemeClr val="bg1"/>
                </a:solidFill>
              </a:rPr>
              <a:t>event </a:t>
            </a:r>
            <a:r>
              <a:rPr lang="en-US" dirty="0" smtClean="0">
                <a:solidFill>
                  <a:schemeClr val="bg1"/>
                </a:solidFill>
              </a:rPr>
              <a:t>categories,</a:t>
            </a:r>
            <a:br>
              <a:rPr lang="en-US" dirty="0" smtClean="0">
                <a:solidFill>
                  <a:schemeClr val="bg1"/>
                </a:solidFill>
              </a:rPr>
            </a:br>
            <a:r>
              <a:rPr lang="en-US" dirty="0" smtClean="0">
                <a:solidFill>
                  <a:schemeClr val="bg1"/>
                </a:solidFill>
              </a:rPr>
              <a:t>&amp; into </a:t>
            </a:r>
            <a:r>
              <a:rPr lang="en-US" sz="2000" b="1" spc="0" dirty="0">
                <a:ln w="18415" cmpd="sng">
                  <a:noFill/>
                  <a:prstDash val="solid"/>
                </a:ln>
                <a:gradFill flip="none" rotWithShape="1">
                  <a:gsLst>
                    <a:gs pos="0">
                      <a:srgbClr val="C00000"/>
                    </a:gs>
                    <a:gs pos="78000">
                      <a:srgbClr val="FF9933"/>
                    </a:gs>
                    <a:gs pos="43000">
                      <a:srgbClr val="FF3300"/>
                    </a:gs>
                    <a:gs pos="100000">
                      <a:srgbClr val="FFC993"/>
                    </a:gs>
                  </a:gsLst>
                  <a:lin ang="16200000" scaled="1"/>
                  <a:tileRect/>
                </a:gradFill>
                <a:effectLst>
                  <a:outerShdw blurRad="63500" dir="3600000" algn="tl" rotWithShape="0">
                    <a:srgbClr val="000000">
                      <a:alpha val="70000"/>
                    </a:srgbClr>
                  </a:outerShdw>
                </a:effectLst>
              </a:rPr>
              <a:t>9</a:t>
            </a:r>
            <a:r>
              <a:rPr lang="en-US" dirty="0">
                <a:solidFill>
                  <a:schemeClr val="bg1"/>
                </a:solidFill>
              </a:rPr>
              <a:t> </a:t>
            </a:r>
            <a:r>
              <a:rPr lang="en-US" dirty="0" smtClean="0">
                <a:solidFill>
                  <a:schemeClr val="bg1"/>
                </a:solidFill>
              </a:rPr>
              <a:t>severity levels</a:t>
            </a:r>
          </a:p>
          <a:p>
            <a:pPr marL="342900" indent="-342900">
              <a:lnSpc>
                <a:spcPct val="74000"/>
              </a:lnSpc>
              <a:spcBef>
                <a:spcPts val="1800"/>
              </a:spcBef>
              <a:buFont typeface="Arial" pitchFamily="34" charset="0"/>
              <a:buChar char="•"/>
            </a:pPr>
            <a:r>
              <a:rPr lang="en-US" b="1" dirty="0" smtClean="0">
                <a:ln w="3175">
                  <a:solidFill>
                    <a:schemeClr val="bg1">
                      <a:lumMod val="65000"/>
                    </a:schemeClr>
                  </a:solidFill>
                </a:ln>
                <a:solidFill>
                  <a:srgbClr val="FFFF00"/>
                </a:solidFill>
                <a:effectLst>
                  <a:innerShdw blurRad="63500" dist="50800" dir="2700000">
                    <a:prstClr val="black">
                      <a:alpha val="50000"/>
                    </a:prstClr>
                  </a:innerShdw>
                </a:effectLst>
              </a:rPr>
              <a:t>Unclassified Behavior</a:t>
            </a:r>
            <a:r>
              <a:rPr lang="en-US" dirty="0">
                <a:solidFill>
                  <a:schemeClr val="bg1"/>
                </a:solidFill>
              </a:rPr>
              <a:t/>
            </a:r>
            <a:br>
              <a:rPr lang="en-US" dirty="0">
                <a:solidFill>
                  <a:schemeClr val="bg1"/>
                </a:solidFill>
              </a:rPr>
            </a:br>
            <a:r>
              <a:rPr lang="en-US" dirty="0" smtClean="0">
                <a:solidFill>
                  <a:schemeClr val="bg1"/>
                </a:solidFill>
              </a:rPr>
              <a:t>which can not be</a:t>
            </a:r>
            <a:br>
              <a:rPr lang="en-US" dirty="0" smtClean="0">
                <a:solidFill>
                  <a:schemeClr val="bg1"/>
                </a:solidFill>
              </a:rPr>
            </a:br>
            <a:r>
              <a:rPr lang="en-US" dirty="0" smtClean="0">
                <a:solidFill>
                  <a:schemeClr val="bg1"/>
                </a:solidFill>
              </a:rPr>
              <a:t>immediately classified</a:t>
            </a:r>
            <a:endParaRPr lang="en-US" b="1" dirty="0">
              <a:ln w="3175">
                <a:solidFill>
                  <a:schemeClr val="tx1"/>
                </a:solidFill>
              </a:ln>
            </a:endParaRPr>
          </a:p>
        </p:txBody>
      </p:sp>
    </p:spTree>
    <p:extLst>
      <p:ext uri="{BB962C8B-B14F-4D97-AF65-F5344CB8AC3E}">
        <p14:creationId xmlns:p14="http://schemas.microsoft.com/office/powerpoint/2010/main" val="33358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4107"/>
                                        </p:tgtEl>
                                        <p:attrNameLst>
                                          <p:attrName>style.visibility</p:attrName>
                                        </p:attrNameLst>
                                      </p:cBhvr>
                                      <p:to>
                                        <p:strVal val="visible"/>
                                      </p:to>
                                    </p:set>
                                    <p:animEffect transition="in" filter="wipe(left)">
                                      <p:cBhvr>
                                        <p:cTn id="14" dur="2000"/>
                                        <p:tgtEl>
                                          <p:spTgt spid="410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108"/>
                                        </p:tgtEl>
                                        <p:attrNameLst>
                                          <p:attrName>style.visibility</p:attrName>
                                        </p:attrNameLst>
                                      </p:cBhvr>
                                      <p:to>
                                        <p:strVal val="visible"/>
                                      </p:to>
                                    </p:set>
                                    <p:animEffect transition="in" filter="wipe(left)">
                                      <p:cBhvr>
                                        <p:cTn id="23" dur="2000"/>
                                        <p:tgtEl>
                                          <p:spTgt spid="41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500"/>
                                        <p:tgtEl>
                                          <p:spTgt spid="16">
                                            <p:txEl>
                                              <p:pRg st="2" end="2"/>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fade">
                                      <p:cBhvr>
                                        <p:cTn id="32" dur="500"/>
                                        <p:tgtEl>
                                          <p:spTgt spid="16">
                                            <p:txEl>
                                              <p:pRg st="3" end="3"/>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wipe(left)">
                                      <p:cBhvr>
                                        <p:cTn id="36" dur="3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Effect transition="in" filter="fade">
                                      <p:cBhvr>
                                        <p:cTn id="41"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p:bldP spid="16"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4947" y="1071154"/>
            <a:ext cx="5424433" cy="4911635"/>
            <a:chOff x="-1374947" y="1044040"/>
            <a:chExt cx="5514888" cy="5023254"/>
          </a:xfrm>
        </p:grpSpPr>
        <p:sp>
          <p:nvSpPr>
            <p:cNvPr id="10" name="Arc 9"/>
            <p:cNvSpPr/>
            <p:nvPr/>
          </p:nvSpPr>
          <p:spPr>
            <a:xfrm>
              <a:off x="-1374947" y="1044040"/>
              <a:ext cx="5097282" cy="5023254"/>
            </a:xfrm>
            <a:prstGeom prst="arc">
              <a:avLst>
                <a:gd name="adj1" fmla="val 14052231"/>
                <a:gd name="adj2" fmla="val 7523478"/>
              </a:avLst>
            </a:prstGeom>
            <a:noFill/>
            <a:ln>
              <a:gradFill>
                <a:gsLst>
                  <a:gs pos="0">
                    <a:schemeClr val="bg1">
                      <a:lumMod val="75000"/>
                    </a:schemeClr>
                  </a:gs>
                  <a:gs pos="50000">
                    <a:schemeClr val="bg1"/>
                  </a:gs>
                  <a:gs pos="100000">
                    <a:schemeClr val="bg1">
                      <a:lumMod val="75000"/>
                    </a:schemeClr>
                  </a:gs>
                </a:gsLst>
                <a:lin ang="5400000" scaled="0"/>
              </a:gradFill>
            </a:ln>
            <a:scene3d>
              <a:camera prst="orthographicFront">
                <a:rot lat="0" lon="4800000" rev="0"/>
              </a:camera>
              <a:lightRig rig="threePt" dir="t"/>
            </a:scene3d>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4" name="Arc 3"/>
            <p:cNvSpPr/>
            <p:nvPr/>
          </p:nvSpPr>
          <p:spPr>
            <a:xfrm>
              <a:off x="-1099847" y="1044040"/>
              <a:ext cx="5097282" cy="5023254"/>
            </a:xfrm>
            <a:prstGeom prst="arc">
              <a:avLst>
                <a:gd name="adj1" fmla="val 14052231"/>
                <a:gd name="adj2" fmla="val 7523478"/>
              </a:avLst>
            </a:prstGeom>
            <a:noFill/>
            <a:ln>
              <a:gradFill>
                <a:gsLst>
                  <a:gs pos="0">
                    <a:schemeClr val="bg1">
                      <a:lumMod val="75000"/>
                    </a:schemeClr>
                  </a:gs>
                  <a:gs pos="50000">
                    <a:schemeClr val="bg1"/>
                  </a:gs>
                  <a:gs pos="100000">
                    <a:schemeClr val="bg1">
                      <a:lumMod val="75000"/>
                    </a:schemeClr>
                  </a:gs>
                </a:gsLst>
                <a:lin ang="5400000" scaled="0"/>
              </a:gradFill>
            </a:ln>
            <a:scene3d>
              <a:camera prst="orthographicFront">
                <a:rot lat="0" lon="3000000" rev="0"/>
              </a:camera>
              <a:lightRig rig="threePt" dir="t"/>
            </a:scene3d>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20" name="Arc 19"/>
            <p:cNvSpPr/>
            <p:nvPr/>
          </p:nvSpPr>
          <p:spPr>
            <a:xfrm>
              <a:off x="-957341" y="1044040"/>
              <a:ext cx="5097282" cy="5023254"/>
            </a:xfrm>
            <a:prstGeom prst="arc">
              <a:avLst>
                <a:gd name="adj1" fmla="val 14052231"/>
                <a:gd name="adj2" fmla="val 7523478"/>
              </a:avLst>
            </a:prstGeom>
            <a:noFill/>
            <a:ln>
              <a:gradFill>
                <a:gsLst>
                  <a:gs pos="0">
                    <a:schemeClr val="bg1">
                      <a:lumMod val="75000"/>
                    </a:schemeClr>
                  </a:gs>
                  <a:gs pos="50000">
                    <a:schemeClr val="bg1"/>
                  </a:gs>
                  <a:gs pos="100000">
                    <a:schemeClr val="bg1">
                      <a:lumMod val="75000"/>
                    </a:schemeClr>
                  </a:gs>
                </a:gsLst>
                <a:lin ang="5400000" scaled="0"/>
              </a:gradFill>
            </a:ln>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grpSp>
      <p:sp>
        <p:nvSpPr>
          <p:cNvPr id="2" name="Title 1"/>
          <p:cNvSpPr>
            <a:spLocks noGrp="1"/>
          </p:cNvSpPr>
          <p:nvPr>
            <p:ph type="title"/>
          </p:nvPr>
        </p:nvSpPr>
        <p:spPr/>
        <p:txBody>
          <a:bodyPr/>
          <a:lstStyle/>
          <a:p>
            <a:r>
              <a:rPr lang="en-US" smtClean="0"/>
              <a:t>Cognitive Analyst - Trust Modeling</a:t>
            </a:r>
            <a:endParaRPr lang="en-US" dirty="0"/>
          </a:p>
        </p:txBody>
      </p:sp>
      <p:pic>
        <p:nvPicPr>
          <p:cNvPr id="1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3641" y="948010"/>
            <a:ext cx="3114594" cy="5142954"/>
          </a:xfrm>
        </p:spPr>
      </p:pic>
      <p:sp>
        <p:nvSpPr>
          <p:cNvPr id="8" name="Content Placeholder 7"/>
          <p:cNvSpPr>
            <a:spLocks noGrp="1"/>
          </p:cNvSpPr>
          <p:nvPr>
            <p:ph sz="half" idx="2"/>
          </p:nvPr>
        </p:nvSpPr>
        <p:spPr/>
        <p:txBody>
          <a:bodyPr/>
          <a:lstStyle/>
          <a:p>
            <a:r>
              <a:rPr lang="en-US" dirty="0"/>
              <a:t>Comparing Near real-time data</a:t>
            </a:r>
            <a:br>
              <a:rPr lang="en-US" dirty="0"/>
            </a:br>
            <a:r>
              <a:rPr lang="en-US" dirty="0"/>
              <a:t>to the past</a:t>
            </a:r>
          </a:p>
          <a:p>
            <a:pPr lvl="1"/>
            <a:r>
              <a:rPr lang="en-US" dirty="0"/>
              <a:t>Historical threat data is incorporated to detect sophisticated attacks</a:t>
            </a:r>
          </a:p>
          <a:p>
            <a:r>
              <a:rPr lang="en-US" dirty="0" smtClean="0"/>
              <a:t>Using </a:t>
            </a:r>
            <a:r>
              <a:rPr lang="en-US" dirty="0"/>
              <a:t>the most </a:t>
            </a:r>
            <a:r>
              <a:rPr lang="en-US" dirty="0" smtClean="0"/>
              <a:t>sophisticated</a:t>
            </a:r>
            <a:br>
              <a:rPr lang="en-US" dirty="0" smtClean="0"/>
            </a:br>
            <a:r>
              <a:rPr lang="en-US" dirty="0" smtClean="0"/>
              <a:t>self-learning </a:t>
            </a:r>
            <a:r>
              <a:rPr lang="en-US" dirty="0"/>
              <a:t>techniques in the Security Industry today</a:t>
            </a:r>
          </a:p>
          <a:p>
            <a:pPr lvl="1"/>
            <a:r>
              <a:rPr lang="en-US" dirty="0" smtClean="0"/>
              <a:t>Using 8 independent</a:t>
            </a:r>
            <a:br>
              <a:rPr lang="en-US" dirty="0" smtClean="0"/>
            </a:br>
            <a:r>
              <a:rPr lang="en-US" dirty="0" smtClean="0"/>
              <a:t>Anomaly Detection Algorithms</a:t>
            </a:r>
            <a:endParaRPr lang="en-US" dirty="0"/>
          </a:p>
          <a:p>
            <a:r>
              <a:rPr lang="en-US" dirty="0" smtClean="0"/>
              <a:t>Aggregating </a:t>
            </a:r>
            <a:r>
              <a:rPr lang="en-US" dirty="0"/>
              <a:t>multiple threat sources into clusters</a:t>
            </a:r>
          </a:p>
          <a:p>
            <a:endParaRPr lang="en-US" dirty="0"/>
          </a:p>
        </p:txBody>
      </p:sp>
      <p:sp>
        <p:nvSpPr>
          <p:cNvPr id="11" name="Left Arrow 10"/>
          <p:cNvSpPr/>
          <p:nvPr/>
        </p:nvSpPr>
        <p:spPr>
          <a:xfrm>
            <a:off x="1646159" y="1671259"/>
            <a:ext cx="1770928" cy="578735"/>
          </a:xfrm>
          <a:prstGeom prst="leftArrow">
            <a:avLst>
              <a:gd name="adj1" fmla="val 67198"/>
              <a:gd name="adj2" fmla="val 50000"/>
            </a:avLst>
          </a:prstGeom>
          <a:gradFill flip="none" rotWithShape="1">
            <a:gsLst>
              <a:gs pos="0">
                <a:srgbClr val="FF0000"/>
              </a:gs>
              <a:gs pos="30000">
                <a:srgbClr val="FF7A00"/>
              </a:gs>
              <a:gs pos="100000">
                <a:srgbClr val="A40000"/>
              </a:gs>
            </a:gsLst>
            <a:lin ang="13500000" scaled="1"/>
            <a:tileRect/>
          </a:gradFill>
          <a:ln>
            <a:noFill/>
          </a:ln>
          <a:effectLst>
            <a:outerShdw blurRad="50800" dist="38100" dir="2700000" algn="tl" rotWithShape="0">
              <a:prstClr val="black">
                <a:alpha val="40000"/>
              </a:prstClr>
            </a:outerShdw>
          </a:effectLst>
        </p:spPr>
        <p:txBody>
          <a:bodyPr vert="horz" wrap="square" lIns="0" tIns="36000" rIns="0" bIns="0" rtlCol="0" anchor="ctr">
            <a:noAutofit/>
          </a:bodyPr>
          <a:lstStyle/>
          <a:p>
            <a:pPr>
              <a:lnSpc>
                <a:spcPct val="74000"/>
              </a:lnSpc>
            </a:pPr>
            <a:r>
              <a:rPr lang="en-US" b="0" i="0" dirty="0" smtClean="0">
                <a:ln w="18415" cmpd="sng">
                  <a:noFill/>
                  <a:prstDash val="solid"/>
                </a:ln>
                <a:solidFill>
                  <a:srgbClr val="FFFFFF"/>
                </a:solidFill>
                <a:effectLst>
                  <a:innerShdw blurRad="63500" dist="50800" dir="13500000">
                    <a:prstClr val="black">
                      <a:alpha val="50000"/>
                    </a:prstClr>
                  </a:innerShdw>
                </a:effectLst>
                <a:ea typeface="Segoe UI" pitchFamily="34" charset="0"/>
              </a:rPr>
              <a:t>Severity 8</a:t>
            </a:r>
          </a:p>
        </p:txBody>
      </p:sp>
      <p:sp>
        <p:nvSpPr>
          <p:cNvPr id="12" name="Left Arrow 11"/>
          <p:cNvSpPr/>
          <p:nvPr/>
        </p:nvSpPr>
        <p:spPr>
          <a:xfrm>
            <a:off x="2259618" y="3025496"/>
            <a:ext cx="1562583" cy="578735"/>
          </a:xfrm>
          <a:prstGeom prst="leftArrow">
            <a:avLst>
              <a:gd name="adj1" fmla="val 67198"/>
              <a:gd name="adj2" fmla="val 50000"/>
            </a:avLst>
          </a:prstGeom>
          <a:gradFill flip="none" rotWithShape="1">
            <a:gsLst>
              <a:gs pos="13000">
                <a:srgbClr val="33CC33"/>
              </a:gs>
              <a:gs pos="30000">
                <a:srgbClr val="AAFCAE"/>
              </a:gs>
              <a:gs pos="67000">
                <a:srgbClr val="00C400"/>
              </a:gs>
            </a:gsLst>
            <a:lin ang="8100000" scaled="1"/>
            <a:tileRect/>
          </a:gradFill>
          <a:ln>
            <a:noFill/>
          </a:ln>
          <a:effectLst>
            <a:outerShdw blurRad="50800" dist="38100" dir="2700000" algn="tl" rotWithShape="0">
              <a:prstClr val="black">
                <a:alpha val="40000"/>
              </a:prstClr>
            </a:outerShdw>
          </a:effectLst>
        </p:spPr>
        <p:txBody>
          <a:bodyPr vert="horz" wrap="square" lIns="0" tIns="36000" rIns="0" bIns="0" rtlCol="0" anchor="ctr">
            <a:noAutofit/>
          </a:bodyPr>
          <a:lstStyle/>
          <a:p>
            <a:pPr algn="ctr">
              <a:lnSpc>
                <a:spcPct val="74000"/>
              </a:lnSpc>
            </a:pPr>
            <a:r>
              <a:rPr lang="en-US" b="0" i="0" dirty="0" smtClean="0">
                <a:ln w="18415" cmpd="sng">
                  <a:noFill/>
                  <a:prstDash val="solid"/>
                </a:ln>
                <a:solidFill>
                  <a:srgbClr val="FFFFFF"/>
                </a:solidFill>
                <a:effectLst>
                  <a:innerShdw blurRad="63500" dist="50800" dir="13500000">
                    <a:prstClr val="black">
                      <a:alpha val="50000"/>
                    </a:prstClr>
                  </a:innerShdw>
                </a:effectLst>
                <a:ea typeface="Segoe UI" pitchFamily="34" charset="0"/>
              </a:rPr>
              <a:t>Normal</a:t>
            </a:r>
          </a:p>
        </p:txBody>
      </p:sp>
      <p:sp>
        <p:nvSpPr>
          <p:cNvPr id="13" name="Left Arrow 12"/>
          <p:cNvSpPr/>
          <p:nvPr/>
        </p:nvSpPr>
        <p:spPr>
          <a:xfrm>
            <a:off x="2248042" y="2331018"/>
            <a:ext cx="2002422" cy="578735"/>
          </a:xfrm>
          <a:prstGeom prst="leftArrow">
            <a:avLst>
              <a:gd name="adj1" fmla="val 67198"/>
              <a:gd name="adj2" fmla="val 50000"/>
            </a:avLst>
          </a:prstGeom>
          <a:gradFill flip="none" rotWithShape="1">
            <a:gsLst>
              <a:gs pos="0">
                <a:srgbClr val="FFFF99"/>
              </a:gs>
              <a:gs pos="30000">
                <a:srgbClr val="FFFF00"/>
              </a:gs>
              <a:gs pos="100000">
                <a:srgbClr val="CBD729"/>
              </a:gs>
            </a:gsLst>
            <a:lin ang="13500000" scaled="1"/>
            <a:tileRect/>
          </a:gradFill>
          <a:ln>
            <a:noFill/>
          </a:ln>
          <a:effectLst>
            <a:outerShdw blurRad="50800" dist="38100" dir="2700000" algn="tl" rotWithShape="0">
              <a:prstClr val="black">
                <a:alpha val="40000"/>
              </a:prstClr>
            </a:outerShdw>
          </a:effectLst>
        </p:spPr>
        <p:txBody>
          <a:bodyPr vert="horz" wrap="square" lIns="0" tIns="36000" rIns="0" bIns="0" rtlCol="0" anchor="ctr">
            <a:noAutofit/>
          </a:bodyPr>
          <a:lstStyle/>
          <a:p>
            <a:pPr algn="ctr">
              <a:lnSpc>
                <a:spcPct val="74000"/>
              </a:lnSpc>
            </a:pPr>
            <a:r>
              <a:rPr lang="en-US" b="0" i="0" dirty="0" smtClean="0">
                <a:ln w="18415" cmpd="sng">
                  <a:noFill/>
                  <a:prstDash val="solid"/>
                </a:ln>
                <a:solidFill>
                  <a:srgbClr val="FF0000"/>
                </a:solidFill>
                <a:effectLst>
                  <a:innerShdw blurRad="63500" dist="50800" dir="13500000">
                    <a:prstClr val="black">
                      <a:alpha val="50000"/>
                    </a:prstClr>
                  </a:innerShdw>
                </a:effectLst>
                <a:ea typeface="Segoe UI" pitchFamily="34" charset="0"/>
              </a:rPr>
              <a:t>Unclassified</a:t>
            </a:r>
          </a:p>
        </p:txBody>
      </p:sp>
    </p:spTree>
    <p:extLst>
      <p:ext uri="{BB962C8B-B14F-4D97-AF65-F5344CB8AC3E}">
        <p14:creationId xmlns:p14="http://schemas.microsoft.com/office/powerpoint/2010/main" val="27400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0"/>
                                        <p:tgtEl>
                                          <p:spTgt spid="11"/>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0"/>
                                        <p:tgtEl>
                                          <p:spTgt spid="12"/>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81014" y="1137685"/>
            <a:ext cx="1594883" cy="4742119"/>
          </a:xfrm>
          <a:prstGeom prst="rect">
            <a:avLst/>
          </a:prstGeom>
          <a:gradFill flip="none" rotWithShape="1">
            <a:gsLst>
              <a:gs pos="0">
                <a:srgbClr val="D16309"/>
              </a:gs>
              <a:gs pos="100000">
                <a:srgbClr val="F69544"/>
              </a:gs>
            </a:gsLst>
            <a:lin ang="13500000" scaled="1"/>
            <a:tileRect/>
          </a:gradFill>
          <a:effectLst>
            <a:outerShdw blurRad="50800" dist="38100" dir="2700000" algn="tl" rotWithShape="0">
              <a:prstClr val="black">
                <a:alpha val="40000"/>
              </a:prstClr>
            </a:outerShdw>
          </a:effectLst>
        </p:spPr>
        <p:txBody>
          <a:bodyPr wrap="square" rtlCol="0" anchor="b">
            <a:noAutofit/>
          </a:bodyPr>
          <a:lstStyle/>
          <a:p>
            <a:pPr marL="0" algn="ctr">
              <a:lnSpc>
                <a:spcPct val="74000"/>
              </a:lnSpc>
              <a:buNone/>
            </a:pPr>
            <a:r>
              <a:rPr lang="en-US" sz="2000" dirty="0" smtClean="0">
                <a:ln w="18415" cmpd="sng">
                  <a:noFill/>
                  <a:prstDash val="solid"/>
                </a:ln>
                <a:solidFill>
                  <a:schemeClr val="accent6">
                    <a:lumMod val="20000"/>
                    <a:lumOff val="80000"/>
                  </a:schemeClr>
                </a:solidFill>
                <a:effectLst>
                  <a:outerShdw blurRad="63500" dir="3600000" algn="tl" rotWithShape="0">
                    <a:srgbClr val="000000">
                      <a:alpha val="70000"/>
                    </a:srgbClr>
                  </a:outerShdw>
                </a:effectLst>
                <a:latin typeface="Arial Unicode MS" pitchFamily="34" charset="-128"/>
              </a:rPr>
              <a:t>Severity</a:t>
            </a:r>
          </a:p>
          <a:p>
            <a:pPr marL="0" algn="ctr">
              <a:lnSpc>
                <a:spcPct val="74000"/>
              </a:lnSpc>
              <a:buNone/>
            </a:pPr>
            <a:r>
              <a:rPr lang="en-US" sz="2000" dirty="0" smtClean="0">
                <a:ln w="18415" cmpd="sng">
                  <a:noFill/>
                  <a:prstDash val="solid"/>
                </a:ln>
                <a:solidFill>
                  <a:schemeClr val="accent6">
                    <a:lumMod val="20000"/>
                    <a:lumOff val="80000"/>
                  </a:schemeClr>
                </a:solidFill>
                <a:effectLst>
                  <a:outerShdw blurRad="63500" dir="3600000" algn="tl" rotWithShape="0">
                    <a:srgbClr val="000000">
                      <a:alpha val="70000"/>
                    </a:srgbClr>
                  </a:outerShdw>
                </a:effectLst>
                <a:latin typeface="Arial Unicode MS" pitchFamily="34" charset="-128"/>
              </a:rPr>
              <a:t>Assignment Layer</a:t>
            </a:r>
          </a:p>
        </p:txBody>
      </p:sp>
      <p:sp>
        <p:nvSpPr>
          <p:cNvPr id="6" name="Rectangle 5"/>
          <p:cNvSpPr/>
          <p:nvPr/>
        </p:nvSpPr>
        <p:spPr>
          <a:xfrm>
            <a:off x="5305646" y="1137685"/>
            <a:ext cx="2094613" cy="4742119"/>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a:effectLst>
            <a:outerShdw blurRad="50800" dist="38100" dir="2700000" algn="tl" rotWithShape="0">
              <a:prstClr val="black">
                <a:alpha val="40000"/>
              </a:prstClr>
            </a:outerShdw>
          </a:effectLst>
        </p:spPr>
        <p:txBody>
          <a:bodyPr wrap="square" rtlCol="0" anchor="b">
            <a:noAutofit/>
          </a:bodyPr>
          <a:lstStyle/>
          <a:p>
            <a:pPr marL="0" algn="ctr">
              <a:lnSpc>
                <a:spcPct val="74000"/>
              </a:lnSpc>
              <a:buNone/>
            </a:pPr>
            <a:r>
              <a:rPr lang="en-US" sz="2000" dirty="0" smtClean="0">
                <a:ln w="18415" cmpd="sng">
                  <a:noFill/>
                  <a:prstDash val="solid"/>
                </a:ln>
                <a:solidFill>
                  <a:schemeClr val="accent5">
                    <a:lumMod val="20000"/>
                    <a:lumOff val="80000"/>
                  </a:schemeClr>
                </a:solidFill>
                <a:effectLst>
                  <a:outerShdw blurRad="63500" dir="3600000" algn="tl" rotWithShape="0">
                    <a:srgbClr val="000000">
                      <a:alpha val="70000"/>
                    </a:srgbClr>
                  </a:outerShdw>
                </a:effectLst>
                <a:latin typeface="Arial Unicode MS" pitchFamily="34" charset="-128"/>
              </a:rPr>
              <a:t>Event Generation</a:t>
            </a:r>
          </a:p>
          <a:p>
            <a:pPr marL="0" algn="ctr">
              <a:lnSpc>
                <a:spcPct val="74000"/>
              </a:lnSpc>
              <a:buNone/>
            </a:pPr>
            <a:r>
              <a:rPr lang="en-US" sz="2000" dirty="0" smtClean="0">
                <a:ln w="18415" cmpd="sng">
                  <a:noFill/>
                  <a:prstDash val="solid"/>
                </a:ln>
                <a:solidFill>
                  <a:schemeClr val="accent5">
                    <a:lumMod val="20000"/>
                    <a:lumOff val="80000"/>
                  </a:schemeClr>
                </a:solidFill>
                <a:effectLst>
                  <a:outerShdw blurRad="63500" dir="3600000" algn="tl" rotWithShape="0">
                    <a:srgbClr val="000000">
                      <a:alpha val="70000"/>
                    </a:srgbClr>
                  </a:outerShdw>
                </a:effectLst>
                <a:latin typeface="Arial Unicode MS" pitchFamily="34" charset="-128"/>
              </a:rPr>
              <a:t>Layer</a:t>
            </a:r>
          </a:p>
        </p:txBody>
      </p:sp>
      <p:sp>
        <p:nvSpPr>
          <p:cNvPr id="4" name="Rectangle 3"/>
          <p:cNvSpPr/>
          <p:nvPr/>
        </p:nvSpPr>
        <p:spPr>
          <a:xfrm>
            <a:off x="1275906" y="1137685"/>
            <a:ext cx="3827721" cy="47421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3500000" scaled="1"/>
            <a:tileRect/>
          </a:gradFill>
          <a:effectLst>
            <a:outerShdw blurRad="50800" dist="38100" dir="2700000" algn="tl" rotWithShape="0">
              <a:prstClr val="black">
                <a:alpha val="40000"/>
              </a:prstClr>
            </a:outerShdw>
          </a:effectLst>
        </p:spPr>
        <p:txBody>
          <a:bodyPr wrap="square" rtlCol="0" anchor="b">
            <a:noAutofit/>
          </a:bodyPr>
          <a:lstStyle/>
          <a:p>
            <a:pPr marL="0" algn="ctr">
              <a:lnSpc>
                <a:spcPct val="74000"/>
              </a:lnSpc>
              <a:buNone/>
            </a:pPr>
            <a:r>
              <a:rPr lang="en-US" sz="2000" dirty="0" smtClean="0">
                <a:ln w="18415" cmpd="sng">
                  <a:noFill/>
                  <a:prstDash val="solid"/>
                </a:ln>
                <a:solidFill>
                  <a:schemeClr val="accent4">
                    <a:lumMod val="20000"/>
                    <a:lumOff val="80000"/>
                  </a:schemeClr>
                </a:solidFill>
                <a:effectLst>
                  <a:outerShdw blurRad="63500" dir="3600000" algn="tl" rotWithShape="0">
                    <a:srgbClr val="000000">
                      <a:alpha val="70000"/>
                    </a:srgbClr>
                  </a:outerShdw>
                </a:effectLst>
                <a:latin typeface="Arial Unicode MS" pitchFamily="34" charset="-128"/>
              </a:rPr>
              <a:t>Trustfulness</a:t>
            </a:r>
            <a:br>
              <a:rPr lang="en-US" sz="2000" dirty="0" smtClean="0">
                <a:ln w="18415" cmpd="sng">
                  <a:noFill/>
                  <a:prstDash val="solid"/>
                </a:ln>
                <a:solidFill>
                  <a:schemeClr val="accent4">
                    <a:lumMod val="20000"/>
                    <a:lumOff val="80000"/>
                  </a:schemeClr>
                </a:solidFill>
                <a:effectLst>
                  <a:outerShdw blurRad="63500" dir="3600000" algn="tl" rotWithShape="0">
                    <a:srgbClr val="000000">
                      <a:alpha val="70000"/>
                    </a:srgbClr>
                  </a:outerShdw>
                </a:effectLst>
                <a:latin typeface="Arial Unicode MS" pitchFamily="34" charset="-128"/>
              </a:rPr>
            </a:br>
            <a:r>
              <a:rPr lang="en-US" sz="2000" dirty="0" smtClean="0">
                <a:ln w="18415" cmpd="sng">
                  <a:noFill/>
                  <a:prstDash val="solid"/>
                </a:ln>
                <a:solidFill>
                  <a:schemeClr val="accent4">
                    <a:lumMod val="20000"/>
                    <a:lumOff val="80000"/>
                  </a:schemeClr>
                </a:solidFill>
                <a:effectLst>
                  <a:outerShdw blurRad="63500" dir="3600000" algn="tl" rotWithShape="0">
                    <a:srgbClr val="000000">
                      <a:alpha val="70000"/>
                    </a:srgbClr>
                  </a:outerShdw>
                </a:effectLst>
                <a:latin typeface="Arial Unicode MS" pitchFamily="34" charset="-128"/>
              </a:rPr>
              <a:t>Assessment</a:t>
            </a:r>
          </a:p>
          <a:p>
            <a:pPr marL="0" algn="ctr">
              <a:lnSpc>
                <a:spcPct val="74000"/>
              </a:lnSpc>
              <a:buNone/>
            </a:pPr>
            <a:r>
              <a:rPr lang="en-US" sz="2000" dirty="0" smtClean="0">
                <a:ln w="18415" cmpd="sng">
                  <a:noFill/>
                  <a:prstDash val="solid"/>
                </a:ln>
                <a:solidFill>
                  <a:schemeClr val="accent4">
                    <a:lumMod val="20000"/>
                    <a:lumOff val="80000"/>
                  </a:schemeClr>
                </a:solidFill>
                <a:effectLst>
                  <a:outerShdw blurRad="63500" dir="3600000" algn="tl" rotWithShape="0">
                    <a:srgbClr val="000000">
                      <a:alpha val="70000"/>
                    </a:srgbClr>
                  </a:outerShdw>
                </a:effectLst>
                <a:latin typeface="Arial Unicode MS" pitchFamily="34" charset="-128"/>
              </a:rPr>
              <a:t>Layer</a:t>
            </a:r>
          </a:p>
        </p:txBody>
      </p:sp>
      <p:sp>
        <p:nvSpPr>
          <p:cNvPr id="30" name="Title 29"/>
          <p:cNvSpPr>
            <a:spLocks noGrp="1"/>
          </p:cNvSpPr>
          <p:nvPr>
            <p:ph type="title"/>
          </p:nvPr>
        </p:nvSpPr>
        <p:spPr/>
        <p:txBody>
          <a:bodyPr/>
          <a:lstStyle/>
          <a:p>
            <a:r>
              <a:rPr lang="en-US" smtClean="0"/>
              <a:t>Attack Detection Accuracy - Using A.I.</a:t>
            </a:r>
            <a:endParaRPr lang="en-US" dirty="0"/>
          </a:p>
        </p:txBody>
      </p:sp>
      <p:graphicFrame>
        <p:nvGraphicFramePr>
          <p:cNvPr id="2" name="Diagram 1"/>
          <p:cNvGraphicFramePr/>
          <p:nvPr>
            <p:extLst>
              <p:ext uri="{D42A27DB-BD31-4B8C-83A1-F6EECF244321}">
                <p14:modId xmlns:p14="http://schemas.microsoft.com/office/powerpoint/2010/main" val="3323879374"/>
              </p:ext>
            </p:extLst>
          </p:nvPr>
        </p:nvGraphicFramePr>
        <p:xfrm>
          <a:off x="627320" y="1239718"/>
          <a:ext cx="8984511" cy="418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9"/>
          <a:stretch/>
        </p:blipFill>
        <p:spPr>
          <a:xfrm>
            <a:off x="5538895" y="1307233"/>
            <a:ext cx="1584000" cy="2376000"/>
          </a:xfrm>
          <a:prstGeom prst="rect">
            <a:avLst/>
          </a:prstGeom>
        </p:spPr>
      </p:pic>
      <p:sp>
        <p:nvSpPr>
          <p:cNvPr id="20" name="Rectangle 19"/>
          <p:cNvSpPr/>
          <p:nvPr/>
        </p:nvSpPr>
        <p:spPr>
          <a:xfrm>
            <a:off x="2410551" y="6605093"/>
            <a:ext cx="4151946" cy="153888"/>
          </a:xfrm>
          <a:prstGeom prst="rect">
            <a:avLst/>
          </a:prstGeom>
        </p:spPr>
        <p:txBody>
          <a:bodyPr wrap="square" lIns="0" tIns="0" rIns="36000" bIns="0" anchor="b">
            <a:spAutoFit/>
          </a:bodyPr>
          <a:lstStyle/>
          <a:p>
            <a:r>
              <a:rPr lang="en-US" sz="1000" b="0" dirty="0" smtClean="0">
                <a:solidFill>
                  <a:schemeClr val="bg1">
                    <a:lumMod val="65000"/>
                  </a:schemeClr>
                </a:solidFill>
                <a:effectLst/>
                <a:latin typeface="Arial Unicode MS" pitchFamily="34" charset="-128"/>
              </a:rPr>
              <a:t>CTS = Cognitive Trust Score</a:t>
            </a:r>
            <a:endParaRPr lang="en-US" sz="1000" b="0" dirty="0">
              <a:solidFill>
                <a:schemeClr val="bg1">
                  <a:lumMod val="65000"/>
                </a:schemeClr>
              </a:solidFill>
              <a:effectLst/>
              <a:latin typeface="Arial Unicode MS" pitchFamily="34" charset="-128"/>
            </a:endParaRPr>
          </a:p>
        </p:txBody>
      </p:sp>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193" r="2167"/>
          <a:stretch/>
        </p:blipFill>
        <p:spPr bwMode="auto">
          <a:xfrm>
            <a:off x="1521679" y="1483990"/>
            <a:ext cx="3387206" cy="328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7957854" y="1498024"/>
            <a:ext cx="252000" cy="252000"/>
          </a:xfrm>
          <a:prstGeom prst="roundRect">
            <a:avLst>
              <a:gd name="adj" fmla="val 22667"/>
            </a:avLst>
          </a:prstGeom>
          <a:solidFill>
            <a:srgbClr val="C00000"/>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18415" cmpd="sng">
                  <a:noFill/>
                  <a:prstDash val="solid"/>
                </a:ln>
                <a:solidFill>
                  <a:schemeClr val="bg1"/>
                </a:solidFill>
                <a:effectLst/>
                <a:ea typeface="Verdana" pitchFamily="34" charset="0"/>
              </a:rPr>
              <a:t>9</a:t>
            </a:r>
          </a:p>
        </p:txBody>
      </p:sp>
      <p:sp>
        <p:nvSpPr>
          <p:cNvPr id="23" name="Rounded Rectangle 22"/>
          <p:cNvSpPr/>
          <p:nvPr/>
        </p:nvSpPr>
        <p:spPr>
          <a:xfrm>
            <a:off x="7957854" y="1882029"/>
            <a:ext cx="252000" cy="252000"/>
          </a:xfrm>
          <a:prstGeom prst="roundRect">
            <a:avLst/>
          </a:prstGeom>
          <a:solidFill>
            <a:srgbClr val="FF3300"/>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18415" cmpd="sng">
                  <a:noFill/>
                  <a:prstDash val="solid"/>
                </a:ln>
                <a:solidFill>
                  <a:schemeClr val="bg1"/>
                </a:solidFill>
                <a:effectLst/>
                <a:ea typeface="Verdana" pitchFamily="34" charset="0"/>
              </a:rPr>
              <a:t>8</a:t>
            </a:r>
          </a:p>
        </p:txBody>
      </p:sp>
      <p:sp>
        <p:nvSpPr>
          <p:cNvPr id="24" name="Rounded Rectangle 23"/>
          <p:cNvSpPr/>
          <p:nvPr/>
        </p:nvSpPr>
        <p:spPr>
          <a:xfrm>
            <a:off x="7957854" y="2266034"/>
            <a:ext cx="252000" cy="252000"/>
          </a:xfrm>
          <a:prstGeom prst="roundRect">
            <a:avLst/>
          </a:prstGeom>
          <a:solidFill>
            <a:srgbClr val="EA8016"/>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18415" cmpd="sng">
                  <a:noFill/>
                  <a:prstDash val="solid"/>
                </a:ln>
                <a:solidFill>
                  <a:schemeClr val="bg1"/>
                </a:solidFill>
                <a:effectLst/>
                <a:ea typeface="Verdana" pitchFamily="34" charset="0"/>
              </a:rPr>
              <a:t>7</a:t>
            </a:r>
          </a:p>
        </p:txBody>
      </p:sp>
      <p:sp>
        <p:nvSpPr>
          <p:cNvPr id="25" name="Rounded Rectangle 24"/>
          <p:cNvSpPr/>
          <p:nvPr/>
        </p:nvSpPr>
        <p:spPr>
          <a:xfrm>
            <a:off x="7956757" y="3034044"/>
            <a:ext cx="252000" cy="252000"/>
          </a:xfrm>
          <a:prstGeom prst="roundRect">
            <a:avLst/>
          </a:prstGeom>
          <a:solidFill>
            <a:srgbClr val="FFFF00"/>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rgbClr val="FF0000"/>
                </a:solidFill>
                <a:effectLst/>
                <a:ea typeface="Verdana" pitchFamily="34" charset="0"/>
              </a:rPr>
              <a:t>5</a:t>
            </a:r>
          </a:p>
        </p:txBody>
      </p:sp>
      <p:sp>
        <p:nvSpPr>
          <p:cNvPr id="26" name="Rounded Rectangle 25"/>
          <p:cNvSpPr/>
          <p:nvPr/>
        </p:nvSpPr>
        <p:spPr>
          <a:xfrm>
            <a:off x="7956757" y="2650039"/>
            <a:ext cx="252000" cy="252000"/>
          </a:xfrm>
          <a:prstGeom prst="roundRect">
            <a:avLst/>
          </a:prstGeom>
          <a:solidFill>
            <a:srgbClr val="B8AC0C"/>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chemeClr val="bg1"/>
                </a:solidFill>
                <a:effectLst/>
                <a:ea typeface="Verdana" pitchFamily="34" charset="0"/>
              </a:rPr>
              <a:t>6</a:t>
            </a:r>
          </a:p>
        </p:txBody>
      </p:sp>
      <p:sp>
        <p:nvSpPr>
          <p:cNvPr id="27" name="Rounded Rectangle 26"/>
          <p:cNvSpPr/>
          <p:nvPr/>
        </p:nvSpPr>
        <p:spPr>
          <a:xfrm>
            <a:off x="7956757" y="3418049"/>
            <a:ext cx="252000" cy="252000"/>
          </a:xfrm>
          <a:prstGeom prst="roundRect">
            <a:avLst/>
          </a:prstGeom>
          <a:solidFill>
            <a:srgbClr val="9E5ECE"/>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chemeClr val="bg1"/>
                </a:solidFill>
                <a:effectLst/>
                <a:ea typeface="Verdana" pitchFamily="34" charset="0"/>
              </a:rPr>
              <a:t>4</a:t>
            </a:r>
          </a:p>
        </p:txBody>
      </p:sp>
      <p:sp>
        <p:nvSpPr>
          <p:cNvPr id="28" name="Rounded Rectangle 27"/>
          <p:cNvSpPr/>
          <p:nvPr/>
        </p:nvSpPr>
        <p:spPr>
          <a:xfrm>
            <a:off x="7956757" y="3802054"/>
            <a:ext cx="252000" cy="252000"/>
          </a:xfrm>
          <a:prstGeom prst="roundRect">
            <a:avLst/>
          </a:prstGeom>
          <a:solidFill>
            <a:srgbClr val="2C69B2"/>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chemeClr val="bg1"/>
                </a:solidFill>
                <a:effectLst/>
                <a:ea typeface="Verdana" pitchFamily="34" charset="0"/>
              </a:rPr>
              <a:t>3</a:t>
            </a:r>
          </a:p>
        </p:txBody>
      </p:sp>
      <p:sp>
        <p:nvSpPr>
          <p:cNvPr id="29" name="Rounded Rectangle 28"/>
          <p:cNvSpPr/>
          <p:nvPr/>
        </p:nvSpPr>
        <p:spPr>
          <a:xfrm>
            <a:off x="7956757" y="4186059"/>
            <a:ext cx="252000" cy="252000"/>
          </a:xfrm>
          <a:prstGeom prst="roundRect">
            <a:avLst/>
          </a:prstGeom>
          <a:solidFill>
            <a:srgbClr val="44A9C4"/>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chemeClr val="bg1"/>
                </a:solidFill>
                <a:effectLst/>
                <a:ea typeface="Verdana" pitchFamily="34" charset="0"/>
              </a:rPr>
              <a:t>2</a:t>
            </a:r>
          </a:p>
        </p:txBody>
      </p:sp>
      <p:sp>
        <p:nvSpPr>
          <p:cNvPr id="31" name="Rounded Rectangle 30"/>
          <p:cNvSpPr/>
          <p:nvPr/>
        </p:nvSpPr>
        <p:spPr>
          <a:xfrm>
            <a:off x="7956757" y="4570062"/>
            <a:ext cx="252000" cy="252000"/>
          </a:xfrm>
          <a:prstGeom prst="roundRect">
            <a:avLst/>
          </a:prstGeom>
          <a:solidFill>
            <a:srgbClr val="00FFFF"/>
          </a:solidFill>
          <a:ln>
            <a:noFill/>
          </a:ln>
          <a:effectLst>
            <a:innerShdw blurRad="12700" dist="12700" dir="2700000">
              <a:prstClr val="black">
                <a:alpha val="90000"/>
              </a:prstClr>
            </a:innerShdw>
          </a:effectLst>
          <a:scene3d>
            <a:camera prst="obliqueBottomRight"/>
            <a:lightRig rig="threePt" dir="t"/>
          </a:scene3d>
        </p:spPr>
        <p:txBody>
          <a:bodyPr vert="horz" wrap="square" lIns="0" tIns="0" rIns="0" bIns="0" rtlCol="0" anchor="ctr">
            <a:noAutofit/>
          </a:bodyPr>
          <a:lstStyle/>
          <a:p>
            <a:pPr algn="ctr">
              <a:lnSpc>
                <a:spcPct val="90000"/>
              </a:lnSpc>
            </a:pPr>
            <a:r>
              <a:rPr lang="en-US" sz="1600" i="0" dirty="0" smtClean="0">
                <a:ln w="3175" cmpd="sng">
                  <a:noFill/>
                  <a:prstDash val="solid"/>
                </a:ln>
                <a:solidFill>
                  <a:schemeClr val="bg1"/>
                </a:solidFill>
                <a:effectLst/>
                <a:ea typeface="Verdana" pitchFamily="34" charset="0"/>
              </a:rPr>
              <a:t>1</a:t>
            </a:r>
          </a:p>
        </p:txBody>
      </p:sp>
      <p:cxnSp>
        <p:nvCxnSpPr>
          <p:cNvPr id="8" name="Straight Connector 7"/>
          <p:cNvCxnSpPr/>
          <p:nvPr/>
        </p:nvCxnSpPr>
        <p:spPr>
          <a:xfrm>
            <a:off x="7938258" y="3343701"/>
            <a:ext cx="955343" cy="0"/>
          </a:xfrm>
          <a:prstGeom prst="line">
            <a:avLst/>
          </a:prstGeom>
          <a:ln w="12700">
            <a:solidFill>
              <a:srgbClr val="9E5ECE">
                <a:alpha val="40000"/>
              </a:srgb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38258" y="1433015"/>
            <a:ext cx="955343" cy="0"/>
          </a:xfrm>
          <a:prstGeom prst="line">
            <a:avLst/>
          </a:prstGeom>
          <a:ln w="12700">
            <a:solidFill>
              <a:schemeClr val="accent2">
                <a:alpha val="40000"/>
              </a:scheme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38258" y="2961564"/>
            <a:ext cx="955343" cy="0"/>
          </a:xfrm>
          <a:prstGeom prst="line">
            <a:avLst/>
          </a:prstGeom>
          <a:ln w="12700">
            <a:solidFill>
              <a:srgbClr val="D0C20E">
                <a:alpha val="40000"/>
              </a:srgb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38258" y="4872250"/>
            <a:ext cx="955343" cy="0"/>
          </a:xfrm>
          <a:prstGeom prst="line">
            <a:avLst/>
          </a:prstGeom>
          <a:ln w="12700">
            <a:solidFill>
              <a:srgbClr val="00FFFF">
                <a:alpha val="40000"/>
              </a:srgbClr>
            </a:solidFill>
            <a:tailEnd type="none" w="sm"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21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535F2096-4A95-4F7F-9697-D54150BBC9D7}"/>
                                            </p:graphicEl>
                                          </p:spTgt>
                                        </p:tgtEl>
                                        <p:attrNameLst>
                                          <p:attrName>style.visibility</p:attrName>
                                        </p:attrNameLst>
                                      </p:cBhvr>
                                      <p:to>
                                        <p:strVal val="visible"/>
                                      </p:to>
                                    </p:set>
                                    <p:animEffect transition="in" filter="fade">
                                      <p:cBhvr>
                                        <p:cTn id="7" dur="500"/>
                                        <p:tgtEl>
                                          <p:spTgt spid="2">
                                            <p:graphicEl>
                                              <a:dgm id="{535F2096-4A95-4F7F-9697-D54150BBC9D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A5E08331-FEE6-4B4E-B80F-7C1F2792C87C}"/>
                                            </p:graphicEl>
                                          </p:spTgt>
                                        </p:tgtEl>
                                        <p:attrNameLst>
                                          <p:attrName>style.visibility</p:attrName>
                                        </p:attrNameLst>
                                      </p:cBhvr>
                                      <p:to>
                                        <p:strVal val="visible"/>
                                      </p:to>
                                    </p:set>
                                    <p:animEffect transition="in" filter="fade">
                                      <p:cBhvr>
                                        <p:cTn id="11" dur="500"/>
                                        <p:tgtEl>
                                          <p:spTgt spid="2">
                                            <p:graphicEl>
                                              <a:dgm id="{A5E08331-FEE6-4B4E-B80F-7C1F2792C87C}"/>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graphicEl>
                                              <a:dgm id="{71EA7F1E-F895-45A0-9699-66805CE17E54}"/>
                                            </p:graphicEl>
                                          </p:spTgt>
                                        </p:tgtEl>
                                        <p:attrNameLst>
                                          <p:attrName>style.visibility</p:attrName>
                                        </p:attrNameLst>
                                      </p:cBhvr>
                                      <p:to>
                                        <p:strVal val="visible"/>
                                      </p:to>
                                    </p:set>
                                    <p:animEffect transition="in" filter="fade">
                                      <p:cBhvr>
                                        <p:cTn id="14" dur="500"/>
                                        <p:tgtEl>
                                          <p:spTgt spid="2">
                                            <p:graphicEl>
                                              <a:dgm id="{71EA7F1E-F895-45A0-9699-66805CE17E54}"/>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5068FA3-95C1-47CE-8DB2-7646AEC03491}"/>
                                            </p:graphicEl>
                                          </p:spTgt>
                                        </p:tgtEl>
                                        <p:attrNameLst>
                                          <p:attrName>style.visibility</p:attrName>
                                        </p:attrNameLst>
                                      </p:cBhvr>
                                      <p:to>
                                        <p:strVal val="visible"/>
                                      </p:to>
                                    </p:set>
                                    <p:animEffect transition="in" filter="fade">
                                      <p:cBhvr>
                                        <p:cTn id="26" dur="500"/>
                                        <p:tgtEl>
                                          <p:spTgt spid="2">
                                            <p:graphicEl>
                                              <a:dgm id="{D5068FA3-95C1-47CE-8DB2-7646AEC0349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7AC3D6B3-FC06-4A68-84F4-B46FC4263337}"/>
                                            </p:graphicEl>
                                          </p:spTgt>
                                        </p:tgtEl>
                                        <p:attrNameLst>
                                          <p:attrName>style.visibility</p:attrName>
                                        </p:attrNameLst>
                                      </p:cBhvr>
                                      <p:to>
                                        <p:strVal val="visible"/>
                                      </p:to>
                                    </p:set>
                                    <p:animEffect transition="in" filter="fade">
                                      <p:cBhvr>
                                        <p:cTn id="29" dur="500"/>
                                        <p:tgtEl>
                                          <p:spTgt spid="2">
                                            <p:graphicEl>
                                              <a:dgm id="{7AC3D6B3-FC06-4A68-84F4-B46FC426333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ADA0E5B1-0FBC-437D-9B64-E9125BA70496}"/>
                                            </p:graphicEl>
                                          </p:spTgt>
                                        </p:tgtEl>
                                        <p:attrNameLst>
                                          <p:attrName>style.visibility</p:attrName>
                                        </p:attrNameLst>
                                      </p:cBhvr>
                                      <p:to>
                                        <p:strVal val="visible"/>
                                      </p:to>
                                    </p:set>
                                    <p:animEffect transition="in" filter="fade">
                                      <p:cBhvr>
                                        <p:cTn id="32" dur="500"/>
                                        <p:tgtEl>
                                          <p:spTgt spid="2">
                                            <p:graphicEl>
                                              <a:dgm id="{ADA0E5B1-0FBC-437D-9B64-E9125BA7049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40EAFCEA-639A-4F7B-9E37-88AAF06AB948}"/>
                                            </p:graphicEl>
                                          </p:spTgt>
                                        </p:tgtEl>
                                        <p:attrNameLst>
                                          <p:attrName>style.visibility</p:attrName>
                                        </p:attrNameLst>
                                      </p:cBhvr>
                                      <p:to>
                                        <p:strVal val="visible"/>
                                      </p:to>
                                    </p:set>
                                    <p:animEffect transition="in" filter="fade">
                                      <p:cBhvr>
                                        <p:cTn id="35" dur="500"/>
                                        <p:tgtEl>
                                          <p:spTgt spid="2">
                                            <p:graphicEl>
                                              <a:dgm id="{40EAFCEA-639A-4F7B-9E37-88AAF06AB948}"/>
                                            </p:graphic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graphicEl>
                                              <a:dgm id="{B23B4759-2DC8-4053-AB75-E59258660F7A}"/>
                                            </p:graphicEl>
                                          </p:spTgt>
                                        </p:tgtEl>
                                        <p:attrNameLst>
                                          <p:attrName>style.visibility</p:attrName>
                                        </p:attrNameLst>
                                      </p:cBhvr>
                                      <p:to>
                                        <p:strVal val="visible"/>
                                      </p:to>
                                    </p:set>
                                    <p:animEffect transition="in" filter="fade">
                                      <p:cBhvr>
                                        <p:cTn id="48" dur="500"/>
                                        <p:tgtEl>
                                          <p:spTgt spid="2">
                                            <p:graphicEl>
                                              <a:dgm id="{B23B4759-2DC8-4053-AB75-E59258660F7A}"/>
                                            </p:graphic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10"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
                                            <p:graphicEl>
                                              <a:dgm id="{F734E131-0AF5-41A6-81EB-84D086221A2B}"/>
                                            </p:graphicEl>
                                          </p:spTgt>
                                        </p:tgtEl>
                                        <p:attrNameLst>
                                          <p:attrName>style.visibility</p:attrName>
                                        </p:attrNameLst>
                                      </p:cBhvr>
                                      <p:to>
                                        <p:strVal val="visible"/>
                                      </p:to>
                                    </p:set>
                                    <p:animEffect transition="in" filter="fade">
                                      <p:cBhvr>
                                        <p:cTn id="91" dur="500"/>
                                        <p:tgtEl>
                                          <p:spTgt spid="2">
                                            <p:graphicEl>
                                              <a:dgm id="{F734E131-0AF5-41A6-81EB-84D086221A2B}"/>
                                            </p:graphicEl>
                                          </p:spTgt>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uiExpand="1" animBg="1"/>
      <p:bldP spid="4" grpId="0" uiExpand="1" animBg="1"/>
      <p:bldGraphic spid="2" grpId="0" uiExpand="1">
        <p:bldSub>
          <a:bldDgm bld="lvlAtOnce"/>
        </p:bldSub>
      </p:bldGraphic>
      <p:bldP spid="22" grpId="0" animBg="1"/>
      <p:bldP spid="23" grpId="0" animBg="1"/>
      <p:bldP spid="24" grpId="0" animBg="1"/>
      <p:bldP spid="25" grpId="0" animBg="1"/>
      <p:bldP spid="26" grpId="0" animBg="1"/>
      <p:bldP spid="27" grpId="0" animBg="1"/>
      <p:bldP spid="28" grpId="0" animBg="1"/>
      <p:bldP spid="2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0"/>
          <p:cNvSpPr>
            <a:spLocks noGrp="1"/>
          </p:cNvSpPr>
          <p:nvPr>
            <p:ph type="title"/>
          </p:nvPr>
        </p:nvSpPr>
        <p:spPr/>
        <p:txBody>
          <a:bodyPr>
            <a:normAutofit/>
          </a:bodyPr>
          <a:lstStyle/>
          <a:p>
            <a:r>
              <a:rPr lang="en-US" dirty="0"/>
              <a:t>Cognitive Analyst - First </a:t>
            </a:r>
            <a:r>
              <a:rPr lang="en-US" dirty="0" smtClean="0"/>
              <a:t>Hour of Operation</a:t>
            </a:r>
          </a:p>
        </p:txBody>
      </p:sp>
      <p:sp>
        <p:nvSpPr>
          <p:cNvPr id="2" name="Content Placeholder 1"/>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r>
              <a:rPr lang="en-US" dirty="0" smtClean="0"/>
              <a:t>Artificial Intelligence </a:t>
            </a:r>
          </a:p>
          <a:p>
            <a:pPr lvl="2"/>
            <a:r>
              <a:rPr lang="en-US" dirty="0" smtClean="0"/>
              <a:t>Continually tunes to the client’s environment</a:t>
            </a:r>
          </a:p>
          <a:p>
            <a:pPr lvl="2"/>
            <a:r>
              <a:rPr lang="en-US" dirty="0" smtClean="0"/>
              <a:t>Highly accurate by combining several advanced algorithms</a:t>
            </a:r>
          </a:p>
          <a:p>
            <a:pPr lvl="1"/>
            <a:r>
              <a:rPr lang="en-US" dirty="0" smtClean="0"/>
              <a:t>Auto-Learning Engine</a:t>
            </a:r>
          </a:p>
          <a:p>
            <a:pPr lvl="2"/>
            <a:r>
              <a:rPr lang="en-US" dirty="0" smtClean="0"/>
              <a:t>Self-Optimizing</a:t>
            </a:r>
            <a:endParaRPr lang="en-US" dirty="0"/>
          </a:p>
        </p:txBody>
      </p:sp>
      <p:sp>
        <p:nvSpPr>
          <p:cNvPr id="3" name="Content Placeholder 2"/>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r>
              <a:rPr lang="en-US" dirty="0" smtClean="0"/>
              <a:t>Scalable Architecture</a:t>
            </a:r>
          </a:p>
          <a:p>
            <a:pPr lvl="2"/>
            <a:r>
              <a:rPr lang="en-US" dirty="0" smtClean="0"/>
              <a:t>Decentralized &amp; Distributed</a:t>
            </a:r>
          </a:p>
          <a:p>
            <a:pPr lvl="2"/>
            <a:r>
              <a:rPr lang="en-US" dirty="0" smtClean="0"/>
              <a:t>Parallel Processing for attack detection in high speed networks</a:t>
            </a:r>
          </a:p>
        </p:txBody>
      </p:sp>
      <p:graphicFrame>
        <p:nvGraphicFramePr>
          <p:cNvPr id="10" name="Diagram 9"/>
          <p:cNvGraphicFramePr/>
          <p:nvPr>
            <p:extLst>
              <p:ext uri="{D42A27DB-BD31-4B8C-83A1-F6EECF244321}">
                <p14:modId xmlns:p14="http://schemas.microsoft.com/office/powerpoint/2010/main" val="1473610360"/>
              </p:ext>
            </p:extLst>
          </p:nvPr>
        </p:nvGraphicFramePr>
        <p:xfrm>
          <a:off x="439144" y="1194617"/>
          <a:ext cx="8737907" cy="3950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2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6648B50A-C370-4347-8703-1C4A5F90DB8B}"/>
                                            </p:graphicEl>
                                          </p:spTgt>
                                        </p:tgtEl>
                                        <p:attrNameLst>
                                          <p:attrName>style.visibility</p:attrName>
                                        </p:attrNameLst>
                                      </p:cBhvr>
                                      <p:to>
                                        <p:strVal val="visible"/>
                                      </p:to>
                                    </p:set>
                                    <p:animEffect transition="in" filter="fade">
                                      <p:cBhvr>
                                        <p:cTn id="7" dur="1000"/>
                                        <p:tgtEl>
                                          <p:spTgt spid="10">
                                            <p:graphicEl>
                                              <a:dgm id="{6648B50A-C370-4347-8703-1C4A5F90DB8B}"/>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7B7CD4E1-4FA0-4D8A-BD9D-F661598E69F5}"/>
                                            </p:graphicEl>
                                          </p:spTgt>
                                        </p:tgtEl>
                                        <p:attrNameLst>
                                          <p:attrName>style.visibility</p:attrName>
                                        </p:attrNameLst>
                                      </p:cBhvr>
                                      <p:to>
                                        <p:strVal val="visible"/>
                                      </p:to>
                                    </p:set>
                                    <p:animEffect transition="in" filter="fade">
                                      <p:cBhvr>
                                        <p:cTn id="11" dur="1000"/>
                                        <p:tgtEl>
                                          <p:spTgt spid="10">
                                            <p:graphicEl>
                                              <a:dgm id="{7B7CD4E1-4FA0-4D8A-BD9D-F661598E69F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graphicEl>
                                              <a:dgm id="{56320176-9276-4A21-A12A-B020D1AC0CA1}"/>
                                            </p:graphicEl>
                                          </p:spTgt>
                                        </p:tgtEl>
                                        <p:attrNameLst>
                                          <p:attrName>style.visibility</p:attrName>
                                        </p:attrNameLst>
                                      </p:cBhvr>
                                      <p:to>
                                        <p:strVal val="visible"/>
                                      </p:to>
                                    </p:set>
                                    <p:animEffect transition="in" filter="fade">
                                      <p:cBhvr>
                                        <p:cTn id="16" dur="1000"/>
                                        <p:tgtEl>
                                          <p:spTgt spid="10">
                                            <p:graphicEl>
                                              <a:dgm id="{56320176-9276-4A21-A12A-B020D1AC0CA1}"/>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graphicEl>
                                              <a:dgm id="{AA199AEA-7164-4F99-BC46-67A5BDC8F3F7}"/>
                                            </p:graphicEl>
                                          </p:spTgt>
                                        </p:tgtEl>
                                        <p:attrNameLst>
                                          <p:attrName>style.visibility</p:attrName>
                                        </p:attrNameLst>
                                      </p:cBhvr>
                                      <p:to>
                                        <p:strVal val="visible"/>
                                      </p:to>
                                    </p:set>
                                    <p:animEffect transition="in" filter="fade">
                                      <p:cBhvr>
                                        <p:cTn id="20" dur="1000"/>
                                        <p:tgtEl>
                                          <p:spTgt spid="10">
                                            <p:graphicEl>
                                              <a:dgm id="{AA199AEA-7164-4F99-BC46-67A5BDC8F3F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graphicEl>
                                              <a:dgm id="{84DC52F5-AE51-4F96-9210-EF513236CDF1}"/>
                                            </p:graphicEl>
                                          </p:spTgt>
                                        </p:tgtEl>
                                        <p:attrNameLst>
                                          <p:attrName>style.visibility</p:attrName>
                                        </p:attrNameLst>
                                      </p:cBhvr>
                                      <p:to>
                                        <p:strVal val="visible"/>
                                      </p:to>
                                    </p:set>
                                    <p:animEffect transition="in" filter="fade">
                                      <p:cBhvr>
                                        <p:cTn id="25" dur="1000"/>
                                        <p:tgtEl>
                                          <p:spTgt spid="10">
                                            <p:graphicEl>
                                              <a:dgm id="{84DC52F5-AE51-4F96-9210-EF513236CDF1}"/>
                                            </p:graphic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graphicEl>
                                              <a:dgm id="{B09C0D7C-C77D-4BC7-BE20-3D47B57AB610}"/>
                                            </p:graphicEl>
                                          </p:spTgt>
                                        </p:tgtEl>
                                        <p:attrNameLst>
                                          <p:attrName>style.visibility</p:attrName>
                                        </p:attrNameLst>
                                      </p:cBhvr>
                                      <p:to>
                                        <p:strVal val="visible"/>
                                      </p:to>
                                    </p:set>
                                    <p:animEffect transition="in" filter="fade">
                                      <p:cBhvr>
                                        <p:cTn id="29" dur="1000"/>
                                        <p:tgtEl>
                                          <p:spTgt spid="10">
                                            <p:graphicEl>
                                              <a:dgm id="{B09C0D7C-C77D-4BC7-BE20-3D47B57AB61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graphicEl>
                                              <a:dgm id="{FE15A68A-C499-42EA-9B8F-162371206814}"/>
                                            </p:graphicEl>
                                          </p:spTgt>
                                        </p:tgtEl>
                                        <p:attrNameLst>
                                          <p:attrName>style.visibility</p:attrName>
                                        </p:attrNameLst>
                                      </p:cBhvr>
                                      <p:to>
                                        <p:strVal val="visible"/>
                                      </p:to>
                                    </p:set>
                                    <p:animEffect transition="in" filter="fade">
                                      <p:cBhvr>
                                        <p:cTn id="34" dur="1000"/>
                                        <p:tgtEl>
                                          <p:spTgt spid="10">
                                            <p:graphicEl>
                                              <a:dgm id="{FE15A68A-C499-42EA-9B8F-162371206814}"/>
                                            </p:graphic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
                                            <p:graphicEl>
                                              <a:dgm id="{7FF710BE-CE20-4DB1-86C1-7E1E97A6B98A}"/>
                                            </p:graphicEl>
                                          </p:spTgt>
                                        </p:tgtEl>
                                        <p:attrNameLst>
                                          <p:attrName>style.visibility</p:attrName>
                                        </p:attrNameLst>
                                      </p:cBhvr>
                                      <p:to>
                                        <p:strVal val="visible"/>
                                      </p:to>
                                    </p:set>
                                    <p:animEffect transition="in" filter="fade">
                                      <p:cBhvr>
                                        <p:cTn id="38" dur="1000"/>
                                        <p:tgtEl>
                                          <p:spTgt spid="10">
                                            <p:graphicEl>
                                              <a:dgm id="{7FF710BE-CE20-4DB1-86C1-7E1E97A6B9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title"/>
          </p:nvPr>
        </p:nvSpPr>
        <p:spPr/>
        <p:txBody>
          <a:bodyPr/>
          <a:lstStyle/>
          <a:p>
            <a:r>
              <a:rPr lang="en-US" dirty="0" smtClean="0"/>
              <a:t>Who is Cognitive Security?</a:t>
            </a:r>
          </a:p>
        </p:txBody>
      </p:sp>
      <p:sp>
        <p:nvSpPr>
          <p:cNvPr id="4" name="Content Placeholder 3"/>
          <p:cNvSpPr>
            <a:spLocks noGrp="1"/>
          </p:cNvSpPr>
          <p:nvPr>
            <p:ph idx="1"/>
          </p:nvPr>
        </p:nvSpPr>
        <p:spPr/>
        <p:txBody>
          <a:bodyPr>
            <a:normAutofit lnSpcReduction="10000"/>
          </a:bodyPr>
          <a:lstStyle/>
          <a:p>
            <a:r>
              <a:rPr lang="en-US" dirty="0" smtClean="0"/>
              <a:t>Origins</a:t>
            </a:r>
          </a:p>
          <a:p>
            <a:pPr lvl="1"/>
            <a:r>
              <a:rPr lang="en-US" dirty="0" smtClean="0"/>
              <a:t>Research began in 2006</a:t>
            </a:r>
          </a:p>
          <a:p>
            <a:pPr lvl="1"/>
            <a:r>
              <a:rPr lang="en-US" dirty="0" smtClean="0"/>
              <a:t>Company established in 2009</a:t>
            </a:r>
          </a:p>
          <a:p>
            <a:pPr lvl="1"/>
            <a:r>
              <a:rPr lang="en-US" dirty="0" smtClean="0"/>
              <a:t>Funded by U.S. Army, Navy &amp; Air Force</a:t>
            </a:r>
          </a:p>
          <a:p>
            <a:pPr lvl="1"/>
            <a:endParaRPr lang="en-US" dirty="0"/>
          </a:p>
          <a:p>
            <a:pPr lvl="1"/>
            <a:endParaRPr lang="en-US" dirty="0" smtClean="0"/>
          </a:p>
          <a:p>
            <a:pPr lvl="1"/>
            <a:endParaRPr lang="en-US" dirty="0" smtClean="0"/>
          </a:p>
          <a:p>
            <a:r>
              <a:rPr lang="en-US" dirty="0">
                <a:solidFill>
                  <a:srgbClr val="E40A0A"/>
                </a:solidFill>
              </a:rPr>
              <a:t>Experts in Network Behavior </a:t>
            </a:r>
            <a:r>
              <a:rPr lang="en-US" dirty="0" smtClean="0">
                <a:solidFill>
                  <a:srgbClr val="E40A0A"/>
                </a:solidFill>
              </a:rPr>
              <a:t>Analysis</a:t>
            </a:r>
          </a:p>
          <a:p>
            <a:r>
              <a:rPr lang="en-US" dirty="0" smtClean="0">
                <a:solidFill>
                  <a:schemeClr val="accent1">
                    <a:lumMod val="75000"/>
                  </a:schemeClr>
                </a:solidFill>
              </a:rPr>
              <a:t>Mission</a:t>
            </a:r>
          </a:p>
          <a:p>
            <a:pPr lvl="1"/>
            <a:r>
              <a:rPr lang="en-US" dirty="0" smtClean="0">
                <a:solidFill>
                  <a:schemeClr val="accent1">
                    <a:lumMod val="75000"/>
                  </a:schemeClr>
                </a:solidFill>
              </a:rPr>
              <a:t>Providing detailed intelligence to detect</a:t>
            </a:r>
            <a:br>
              <a:rPr lang="en-US" dirty="0" smtClean="0">
                <a:solidFill>
                  <a:schemeClr val="accent1">
                    <a:lumMod val="75000"/>
                  </a:schemeClr>
                </a:solidFill>
              </a:rPr>
            </a:br>
            <a:r>
              <a:rPr lang="en-US" dirty="0" smtClean="0">
                <a:solidFill>
                  <a:schemeClr val="accent1">
                    <a:lumMod val="75000"/>
                  </a:schemeClr>
                </a:solidFill>
              </a:rPr>
              <a:t>modern sophisticated network attacks</a:t>
            </a:r>
          </a:p>
          <a:p>
            <a:r>
              <a:rPr lang="en-US" dirty="0" smtClean="0"/>
              <a:t>Headquarters</a:t>
            </a:r>
            <a:endParaRPr lang="en-US" dirty="0"/>
          </a:p>
          <a:p>
            <a:pPr lvl="1"/>
            <a:r>
              <a:rPr lang="en-US" dirty="0"/>
              <a:t>Prague, Czech </a:t>
            </a:r>
            <a:r>
              <a:rPr lang="en-US" dirty="0" smtClean="0"/>
              <a:t>Republic &amp; Silicon Valley, </a:t>
            </a:r>
            <a:r>
              <a:rPr lang="en-US" dirty="0"/>
              <a:t>CA</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78924" y="1056903"/>
            <a:ext cx="2916000" cy="4688333"/>
          </a:xfrm>
          <a:prstGeom prst="rect">
            <a:avLst/>
          </a:prstGeom>
        </p:spPr>
      </p:pic>
      <p:sp>
        <p:nvSpPr>
          <p:cNvPr id="3" name="Rectangle 2"/>
          <p:cNvSpPr/>
          <p:nvPr/>
        </p:nvSpPr>
        <p:spPr>
          <a:xfrm>
            <a:off x="6925295" y="4984803"/>
            <a:ext cx="2468086" cy="733017"/>
          </a:xfrm>
          <a:prstGeom prst="rect">
            <a:avLst/>
          </a:prstGeom>
        </p:spPr>
        <p:txBody>
          <a:bodyPr wrap="square" lIns="72000" tIns="36000" rIns="72000" bIns="0">
            <a:spAutoFit/>
          </a:bodyPr>
          <a:lstStyle/>
          <a:p>
            <a:pPr lvl="0">
              <a:lnSpc>
                <a:spcPct val="70000"/>
              </a:lnSpc>
            </a:pPr>
            <a:r>
              <a:rPr lang="en-US" sz="3200" b="0" spc="-100" dirty="0" smtClean="0">
                <a:ln w="3175" cmpd="sng">
                  <a:noFill/>
                  <a:prstDash val="solid"/>
                </a:ln>
                <a:solidFill>
                  <a:srgbClr val="FFFFFF"/>
                </a:solidFill>
                <a:effectLst>
                  <a:innerShdw blurRad="50800" dist="50800" dir="13500000">
                    <a:prstClr val="black">
                      <a:alpha val="50000"/>
                    </a:prstClr>
                  </a:innerShdw>
                </a:effectLst>
              </a:rPr>
              <a:t>Security Innovation</a:t>
            </a:r>
            <a:endParaRPr lang="en-US" sz="3200" spc="-100" dirty="0">
              <a:effectLst>
                <a:innerShdw blurRad="50800" dist="50800" dir="13500000">
                  <a:prstClr val="black">
                    <a:alpha val="50000"/>
                  </a:prstClr>
                </a:innerShdw>
              </a:effectLst>
            </a:endParaRPr>
          </a:p>
        </p:txBody>
      </p:sp>
      <p:pic>
        <p:nvPicPr>
          <p:cNvPr id="6"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7198" y="2261998"/>
            <a:ext cx="799502" cy="79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3866" y="2285999"/>
            <a:ext cx="751500" cy="7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5593" y="2285493"/>
            <a:ext cx="752512" cy="7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6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48"/>
          <p:cNvSpPr>
            <a:spLocks noChangeArrowheads="1"/>
          </p:cNvSpPr>
          <p:nvPr/>
        </p:nvSpPr>
        <p:spPr bwMode="gray">
          <a:xfrm>
            <a:off x="8123080" y="967656"/>
            <a:ext cx="1331044" cy="2406801"/>
          </a:xfrm>
          <a:prstGeom prst="roundRect">
            <a:avLst>
              <a:gd name="adj" fmla="val 3296"/>
            </a:avLst>
          </a:prstGeom>
          <a:gradFill flip="none" rotWithShape="1">
            <a:gsLst>
              <a:gs pos="0">
                <a:srgbClr val="9538C8">
                  <a:tint val="66000"/>
                  <a:satMod val="160000"/>
                </a:srgbClr>
              </a:gs>
              <a:gs pos="50000">
                <a:srgbClr val="9538C8">
                  <a:tint val="44500"/>
                  <a:satMod val="160000"/>
                </a:srgbClr>
              </a:gs>
              <a:gs pos="100000">
                <a:srgbClr val="9538C8">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pPr>
            <a: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Policies</a:t>
            </a:r>
            <a:r>
              <a:rPr lang="en-US" sz="1800" b="0" dirty="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
            </a:r>
            <a:br>
              <a:rPr lang="en-US" sz="1800" b="0" dirty="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br>
            <a:r>
              <a:rPr lang="en-US" sz="1800" b="0" dirty="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&amp; Models</a:t>
            </a:r>
          </a:p>
        </p:txBody>
      </p:sp>
      <p:sp>
        <p:nvSpPr>
          <p:cNvPr id="56" name="Rectangle 48"/>
          <p:cNvSpPr>
            <a:spLocks noChangeArrowheads="1"/>
          </p:cNvSpPr>
          <p:nvPr/>
        </p:nvSpPr>
        <p:spPr bwMode="gray">
          <a:xfrm>
            <a:off x="6134651" y="967655"/>
            <a:ext cx="1800000" cy="4145562"/>
          </a:xfrm>
          <a:prstGeom prst="roundRect">
            <a:avLst>
              <a:gd name="adj" fmla="val 3296"/>
            </a:avLst>
          </a:prstGeom>
          <a:gradFill flip="none" rotWithShape="1">
            <a:gsLst>
              <a:gs pos="0">
                <a:schemeClr val="accent5">
                  <a:lumMod val="60000"/>
                  <a:lumOff val="40000"/>
                </a:schemeClr>
              </a:gs>
              <a:gs pos="100000">
                <a:schemeClr val="accent5">
                  <a:lumMod val="20000"/>
                  <a:lumOff val="80000"/>
                </a:scheme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pP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Hacker</a:t>
            </a:r>
            <a:b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b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Circumvention</a:t>
            </a:r>
            <a:endParaRPr lang="en-US" sz="1800" b="0" dirty="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50" name="Rectangle 48"/>
          <p:cNvSpPr>
            <a:spLocks noChangeArrowheads="1"/>
          </p:cNvSpPr>
          <p:nvPr/>
        </p:nvSpPr>
        <p:spPr bwMode="gray">
          <a:xfrm>
            <a:off x="4140597" y="967655"/>
            <a:ext cx="1800000" cy="4145562"/>
          </a:xfrm>
          <a:prstGeom prst="roundRect">
            <a:avLst>
              <a:gd name="adj" fmla="val 3296"/>
            </a:avLst>
          </a:prstGeom>
          <a:gradFill flip="none" rotWithShape="1">
            <a:gsLst>
              <a:gs pos="0">
                <a:srgbClr val="74BD31">
                  <a:tint val="66000"/>
                  <a:satMod val="160000"/>
                </a:srgbClr>
              </a:gs>
              <a:gs pos="50000">
                <a:srgbClr val="74BD31">
                  <a:tint val="44500"/>
                  <a:satMod val="160000"/>
                </a:srgbClr>
              </a:gs>
              <a:gs pos="100000">
                <a:srgbClr val="74BD31">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vert="horz" wrap="none" lIns="36000" tIns="36000" rIns="36000" bIns="36000"/>
          <a:lstStyle/>
          <a:p>
            <a:pPr>
              <a:lnSpc>
                <a:spcPct val="85000"/>
              </a:lnSpc>
              <a:spcBef>
                <a:spcPts val="0"/>
              </a:spcBef>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Self-Monitoring</a:t>
            </a:r>
            <a:endPar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28677" name="Title 9"/>
          <p:cNvSpPr>
            <a:spLocks noGrp="1"/>
          </p:cNvSpPr>
          <p:nvPr>
            <p:ph type="title"/>
          </p:nvPr>
        </p:nvSpPr>
        <p:spPr/>
        <p:txBody>
          <a:bodyPr>
            <a:normAutofit/>
          </a:bodyPr>
          <a:lstStyle/>
          <a:p>
            <a:r>
              <a:rPr lang="en-US" dirty="0" smtClean="0"/>
              <a:t>Cognitive Architecture</a:t>
            </a:r>
          </a:p>
        </p:txBody>
      </p:sp>
      <p:sp>
        <p:nvSpPr>
          <p:cNvPr id="8" name="Rectangle 48"/>
          <p:cNvSpPr>
            <a:spLocks noChangeArrowheads="1"/>
          </p:cNvSpPr>
          <p:nvPr/>
        </p:nvSpPr>
        <p:spPr bwMode="gray">
          <a:xfrm>
            <a:off x="390027" y="974656"/>
            <a:ext cx="806987" cy="4145562"/>
          </a:xfrm>
          <a:prstGeom prst="roundRect">
            <a:avLst>
              <a:gd name="adj" fmla="val 3860"/>
            </a:avLst>
          </a:prstGeom>
          <a:gradFill flip="none" rotWithShape="1">
            <a:gsLst>
              <a:gs pos="0">
                <a:srgbClr val="C0310A">
                  <a:tint val="66000"/>
                  <a:satMod val="160000"/>
                </a:srgbClr>
              </a:gs>
              <a:gs pos="100000">
                <a:srgbClr val="C0310A">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defRPr/>
            </a:pPr>
            <a:endPar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endParaRPr>
          </a:p>
          <a:p>
            <a:pPr>
              <a:lnSpc>
                <a:spcPct val="85000"/>
              </a:lnSpc>
              <a:spcBef>
                <a:spcPts val="0"/>
              </a:spcBef>
              <a:buFont typeface="Times" charset="0"/>
              <a:buNone/>
              <a:defRPr/>
            </a:pPr>
            <a:endParaRPr lang="en-US" sz="1800" b="0" dirty="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endParaRPr>
          </a:p>
          <a:p>
            <a:pPr>
              <a:lnSpc>
                <a:spcPct val="85000"/>
              </a:lnSpc>
              <a:spcBef>
                <a:spcPts val="0"/>
              </a:spcBef>
              <a:buFont typeface="Times" charset="0"/>
              <a:buNone/>
              <a:defRPr/>
            </a:pPr>
            <a:endPar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endParaRPr>
          </a:p>
          <a:p>
            <a:pPr>
              <a:lnSpc>
                <a:spcPct val="85000"/>
              </a:lnSpc>
              <a:spcBef>
                <a:spcPts val="0"/>
              </a:spcBef>
              <a:buFont typeface="Times" charset="0"/>
              <a:buNone/>
              <a:defRPr/>
            </a:pPr>
            <a:endParaRPr lang="en-US" sz="1800" b="0" dirty="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endParaRPr>
          </a:p>
          <a:p>
            <a:pPr>
              <a:lnSpc>
                <a:spcPct val="85000"/>
              </a:lnSpc>
              <a:spcBef>
                <a:spcPts val="0"/>
              </a:spcBef>
              <a:buFont typeface="Times" charset="0"/>
              <a:buNone/>
              <a:defRPr/>
            </a:pPr>
            <a:endPar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endParaRPr>
          </a:p>
          <a:p>
            <a:pPr>
              <a:lnSpc>
                <a:spcPct val="85000"/>
              </a:lnSpc>
              <a:spcBef>
                <a:spcPts val="0"/>
              </a:spcBef>
              <a:buFont typeface="Times" charset="0"/>
              <a:buNone/>
              <a:defRPr/>
            </a:pPr>
            <a:r>
              <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rPr>
              <a:t>Net</a:t>
            </a:r>
            <a:br>
              <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rPr>
            </a:br>
            <a:r>
              <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rPr>
              <a:t>Flow</a:t>
            </a:r>
          </a:p>
          <a:p>
            <a:pPr>
              <a:lnSpc>
                <a:spcPct val="85000"/>
              </a:lnSpc>
              <a:spcBef>
                <a:spcPts val="0"/>
              </a:spcBef>
              <a:buFont typeface="Times" charset="0"/>
              <a:buNone/>
              <a:defRPr/>
            </a:pPr>
            <a:r>
              <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rPr>
              <a:t>&amp;</a:t>
            </a:r>
          </a:p>
          <a:p>
            <a:pPr>
              <a:lnSpc>
                <a:spcPct val="85000"/>
              </a:lnSpc>
              <a:spcBef>
                <a:spcPts val="0"/>
              </a:spcBef>
              <a:buFont typeface="Times" charset="0"/>
              <a:buNone/>
              <a:defRPr/>
            </a:pPr>
            <a:r>
              <a:rPr lang="en-US" sz="1800" b="0" dirty="0" smtClean="0">
                <a:ln w="3175" cmpd="sng">
                  <a:solidFill>
                    <a:schemeClr val="accent2">
                      <a:lumMod val="60000"/>
                      <a:lumOff val="40000"/>
                    </a:schemeClr>
                  </a:solidFill>
                  <a:prstDash val="solid"/>
                </a:ln>
                <a:solidFill>
                  <a:schemeClr val="accent2">
                    <a:lumMod val="75000"/>
                  </a:schemeClr>
                </a:solidFill>
                <a:effectLst>
                  <a:innerShdw blurRad="63500" dist="50800" dir="2700000">
                    <a:prstClr val="black">
                      <a:alpha val="50000"/>
                    </a:prstClr>
                  </a:innerShdw>
                </a:effectLst>
                <a:latin typeface="Arial Unicode MS" pitchFamily="34" charset="-128"/>
              </a:rPr>
              <a:t>IPFIX</a:t>
            </a:r>
          </a:p>
        </p:txBody>
      </p:sp>
      <p:sp>
        <p:nvSpPr>
          <p:cNvPr id="9" name="Rectangle 48"/>
          <p:cNvSpPr>
            <a:spLocks noChangeArrowheads="1"/>
          </p:cNvSpPr>
          <p:nvPr/>
        </p:nvSpPr>
        <p:spPr bwMode="gray">
          <a:xfrm>
            <a:off x="1372989" y="983797"/>
            <a:ext cx="2581489" cy="4145562"/>
          </a:xfrm>
          <a:prstGeom prst="roundRect">
            <a:avLst>
              <a:gd name="adj" fmla="val 2062"/>
            </a:avLst>
          </a:prstGeom>
          <a:gradFill flip="none" rotWithShape="1">
            <a:gsLst>
              <a:gs pos="0">
                <a:srgbClr val="DFDD91"/>
              </a:gs>
              <a:gs pos="100000">
                <a:srgbClr val="ADAD0B">
                  <a:tint val="23500"/>
                  <a:satMod val="160000"/>
                </a:srgbClr>
              </a:gs>
            </a:gsLst>
            <a:lin ang="135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vert="horz" wrap="none" lIns="36000" tIns="36000" rIns="36000" bIns="36000"/>
          <a:lstStyle/>
          <a:p>
            <a:pPr>
              <a:lnSpc>
                <a:spcPct val="85000"/>
              </a:lnSpc>
              <a:spcBef>
                <a:spcPts val="0"/>
              </a:spcBef>
              <a:buFont typeface="Times" charset="0"/>
              <a:buNone/>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Core Processing</a:t>
            </a:r>
          </a:p>
          <a:p>
            <a:pPr>
              <a:lnSpc>
                <a:spcPct val="85000"/>
              </a:lnSpc>
              <a:spcBef>
                <a:spcPts val="0"/>
              </a:spcBef>
              <a:buFont typeface="Times" charset="0"/>
              <a:buNone/>
            </a:pPr>
            <a:r>
              <a:rPr lang="en-US" sz="1800" b="0" dirty="0">
                <a:ln w="3175" cmpd="sng">
                  <a:solidFill>
                    <a:schemeClr val="accent3">
                      <a:lumMod val="60000"/>
                      <a:lumOff val="40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Artificial </a:t>
            </a:r>
            <a:r>
              <a:rPr lang="en-US" sz="1800" b="0" dirty="0" smtClean="0">
                <a:ln w="3175" cmpd="sng">
                  <a:solidFill>
                    <a:schemeClr val="accent3">
                      <a:lumMod val="60000"/>
                      <a:lumOff val="40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Intelligence</a:t>
            </a:r>
            <a:endParaRPr lang="en-US" sz="1800" b="0" dirty="0">
              <a:ln w="3175" cmpd="sng">
                <a:solidFill>
                  <a:schemeClr val="accent3">
                    <a:lumMod val="60000"/>
                    <a:lumOff val="40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11" name="Rectangle 48"/>
          <p:cNvSpPr>
            <a:spLocks noChangeArrowheads="1"/>
          </p:cNvSpPr>
          <p:nvPr/>
        </p:nvSpPr>
        <p:spPr bwMode="gray">
          <a:xfrm>
            <a:off x="4338902" y="1622774"/>
            <a:ext cx="1440000" cy="3384000"/>
          </a:xfrm>
          <a:prstGeom prst="roundRect">
            <a:avLst>
              <a:gd name="adj" fmla="val 5332"/>
            </a:avLst>
          </a:prstGeom>
          <a:gradFill flip="none" rotWithShape="1">
            <a:gsLst>
              <a:gs pos="0">
                <a:srgbClr val="74BD31">
                  <a:tint val="66000"/>
                  <a:satMod val="160000"/>
                </a:srgbClr>
              </a:gs>
              <a:gs pos="50000">
                <a:srgbClr val="74BD31">
                  <a:tint val="44500"/>
                  <a:satMod val="160000"/>
                </a:srgbClr>
              </a:gs>
              <a:gs pos="100000">
                <a:srgbClr val="74BD31">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vert="horz" wrap="none" lIns="36000" tIns="36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Challenge</a:t>
            </a:r>
          </a:p>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Agents</a:t>
            </a:r>
            <a:endPar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12" name="Rectangle 48"/>
          <p:cNvSpPr>
            <a:spLocks noChangeArrowheads="1"/>
          </p:cNvSpPr>
          <p:nvPr/>
        </p:nvSpPr>
        <p:spPr bwMode="gray">
          <a:xfrm>
            <a:off x="6319623" y="1622774"/>
            <a:ext cx="1440000" cy="3384000"/>
          </a:xfrm>
          <a:prstGeom prst="roundRect">
            <a:avLst>
              <a:gd name="adj" fmla="val 3075"/>
            </a:avLst>
          </a:prstGeom>
          <a:gradFill flip="none" rotWithShape="1">
            <a:gsLst>
              <a:gs pos="0">
                <a:schemeClr val="accent5">
                  <a:lumMod val="60000"/>
                  <a:lumOff val="40000"/>
                </a:schemeClr>
              </a:gs>
              <a:gs pos="100000">
                <a:schemeClr val="accent5">
                  <a:lumMod val="20000"/>
                  <a:lumOff val="80000"/>
                </a:scheme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defRPr/>
            </a:pP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Game</a:t>
            </a:r>
            <a:b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b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Theory</a:t>
            </a:r>
          </a:p>
          <a:p>
            <a:pPr>
              <a:lnSpc>
                <a:spcPct val="85000"/>
              </a:lnSpc>
              <a:spcBef>
                <a:spcPts val="0"/>
              </a:spcBef>
              <a:buFont typeface="Times" charset="0"/>
              <a:buNone/>
              <a:defRPr/>
            </a:pP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Optimization</a:t>
            </a:r>
            <a:endParaRPr lang="en-US" sz="1800" b="0" dirty="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14" name="Rectangle 48"/>
          <p:cNvSpPr>
            <a:spLocks noChangeArrowheads="1"/>
          </p:cNvSpPr>
          <p:nvPr/>
        </p:nvSpPr>
        <p:spPr bwMode="gray">
          <a:xfrm>
            <a:off x="8243858" y="1598703"/>
            <a:ext cx="1078779" cy="707117"/>
          </a:xfrm>
          <a:prstGeom prst="roundRect">
            <a:avLst>
              <a:gd name="adj" fmla="val 5331"/>
            </a:avLst>
          </a:prstGeom>
          <a:gradFill flip="none" rotWithShape="1">
            <a:gsLst>
              <a:gs pos="0">
                <a:srgbClr val="9538C8">
                  <a:tint val="66000"/>
                  <a:satMod val="160000"/>
                </a:srgbClr>
              </a:gs>
              <a:gs pos="50000">
                <a:srgbClr val="9538C8">
                  <a:tint val="44500"/>
                  <a:satMod val="160000"/>
                </a:srgbClr>
              </a:gs>
              <a:gs pos="100000">
                <a:srgbClr val="9538C8">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defRPr/>
            </a:pPr>
            <a: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Security</a:t>
            </a:r>
            <a:b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br>
            <a: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Policy</a:t>
            </a:r>
            <a:endParaRPr lang="en-US" sz="1800" b="0" dirty="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endParaRPr>
          </a:p>
        </p:txBody>
      </p:sp>
      <p:sp>
        <p:nvSpPr>
          <p:cNvPr id="17" name="Rectangle 48"/>
          <p:cNvSpPr>
            <a:spLocks noChangeArrowheads="1"/>
          </p:cNvSpPr>
          <p:nvPr/>
        </p:nvSpPr>
        <p:spPr bwMode="gray">
          <a:xfrm>
            <a:off x="3345830" y="1961350"/>
            <a:ext cx="469127" cy="30924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vert="vert270"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Knowledge Fusion</a:t>
            </a:r>
            <a:endPar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19" name="Rectangle 48"/>
          <p:cNvSpPr>
            <a:spLocks noChangeArrowheads="1"/>
          </p:cNvSpPr>
          <p:nvPr/>
        </p:nvSpPr>
        <p:spPr bwMode="gray">
          <a:xfrm>
            <a:off x="2002971" y="5271104"/>
            <a:ext cx="5302704" cy="851960"/>
          </a:xfrm>
          <a:prstGeom prst="roundRect">
            <a:avLst>
              <a:gd name="adj" fmla="val 3541"/>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72000" rIns="36000" bIns="36000"/>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                Reporting &amp; Dashboard</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20" name="Rectangle 48"/>
          <p:cNvSpPr>
            <a:spLocks noChangeArrowheads="1"/>
          </p:cNvSpPr>
          <p:nvPr/>
        </p:nvSpPr>
        <p:spPr bwMode="gray">
          <a:xfrm>
            <a:off x="3671883" y="5652027"/>
            <a:ext cx="801776" cy="360738"/>
          </a:xfrm>
          <a:prstGeom prst="roundRect">
            <a:avLst>
              <a:gd name="adj" fmla="val 10555"/>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Syslog</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21" name="Rectangle 48"/>
          <p:cNvSpPr>
            <a:spLocks noChangeArrowheads="1"/>
          </p:cNvSpPr>
          <p:nvPr/>
        </p:nvSpPr>
        <p:spPr bwMode="gray">
          <a:xfrm>
            <a:off x="4517486" y="5652027"/>
            <a:ext cx="595423" cy="360738"/>
          </a:xfrm>
          <a:prstGeom prst="roundRect">
            <a:avLst>
              <a:gd name="adj" fmla="val 10555"/>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XML</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22" name="Rectangle 48"/>
          <p:cNvSpPr>
            <a:spLocks noChangeArrowheads="1"/>
          </p:cNvSpPr>
          <p:nvPr/>
        </p:nvSpPr>
        <p:spPr bwMode="gray">
          <a:xfrm>
            <a:off x="5164919" y="5652027"/>
            <a:ext cx="657809" cy="360738"/>
          </a:xfrm>
          <a:prstGeom prst="roundRect">
            <a:avLst>
              <a:gd name="adj" fmla="val 10555"/>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SIEM</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sp>
        <p:nvSpPr>
          <p:cNvPr id="23" name="Rectangle 48"/>
          <p:cNvSpPr>
            <a:spLocks noChangeArrowheads="1"/>
          </p:cNvSpPr>
          <p:nvPr/>
        </p:nvSpPr>
        <p:spPr bwMode="gray">
          <a:xfrm>
            <a:off x="5883685" y="5652027"/>
            <a:ext cx="673950" cy="360738"/>
          </a:xfrm>
          <a:prstGeom prst="roundRect">
            <a:avLst>
              <a:gd name="adj" fmla="val 10555"/>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email</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cxnSp>
        <p:nvCxnSpPr>
          <p:cNvPr id="4" name="Straight Connector 3"/>
          <p:cNvCxnSpPr/>
          <p:nvPr/>
        </p:nvCxnSpPr>
        <p:spPr>
          <a:xfrm flipH="1">
            <a:off x="856527" y="1774479"/>
            <a:ext cx="3494657" cy="0"/>
          </a:xfrm>
          <a:prstGeom prst="line">
            <a:avLst/>
          </a:prstGeom>
          <a:ln w="50800">
            <a:solidFill>
              <a:schemeClr val="accent3">
                <a:lumMod val="50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29" name="Rectangle 48"/>
          <p:cNvSpPr>
            <a:spLocks noChangeArrowheads="1"/>
          </p:cNvSpPr>
          <p:nvPr/>
        </p:nvSpPr>
        <p:spPr bwMode="gray">
          <a:xfrm>
            <a:off x="8243858" y="2408956"/>
            <a:ext cx="1078779" cy="855334"/>
          </a:xfrm>
          <a:prstGeom prst="roundRect">
            <a:avLst>
              <a:gd name="adj" fmla="val 7681"/>
            </a:avLst>
          </a:prstGeom>
          <a:gradFill flip="none" rotWithShape="1">
            <a:gsLst>
              <a:gs pos="0">
                <a:srgbClr val="9538C8">
                  <a:tint val="66000"/>
                  <a:satMod val="160000"/>
                </a:srgbClr>
              </a:gs>
              <a:gs pos="50000">
                <a:srgbClr val="9538C8">
                  <a:tint val="44500"/>
                  <a:satMod val="160000"/>
                </a:srgbClr>
              </a:gs>
              <a:gs pos="100000">
                <a:srgbClr val="9538C8">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defRPr/>
            </a:pPr>
            <a: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Threat</a:t>
            </a:r>
            <a:b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br>
            <a:r>
              <a:rPr lang="en-US" sz="1800" b="0" dirty="0" smtClean="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rPr>
              <a:t>Models</a:t>
            </a:r>
            <a:endParaRPr lang="en-US" sz="1800" b="0" dirty="0">
              <a:ln w="3175" cmpd="sng">
                <a:solidFill>
                  <a:schemeClr val="accent4">
                    <a:lumMod val="75000"/>
                  </a:schemeClr>
                </a:solidFill>
                <a:prstDash val="solid"/>
              </a:ln>
              <a:solidFill>
                <a:schemeClr val="accent4">
                  <a:lumMod val="50000"/>
                </a:schemeClr>
              </a:solidFill>
              <a:effectLst>
                <a:innerShdw blurRad="63500" dist="50800" dir="2700000">
                  <a:prstClr val="black">
                    <a:alpha val="50000"/>
                  </a:prstClr>
                </a:innerShdw>
              </a:effectLst>
              <a:latin typeface="Arial Unicode MS" pitchFamily="34" charset="-128"/>
            </a:endParaRPr>
          </a:p>
        </p:txBody>
      </p:sp>
      <p:cxnSp>
        <p:nvCxnSpPr>
          <p:cNvPr id="25" name="Straight Arrow Connector 24"/>
          <p:cNvCxnSpPr/>
          <p:nvPr/>
        </p:nvCxnSpPr>
        <p:spPr>
          <a:xfrm>
            <a:off x="3832600" y="2311714"/>
            <a:ext cx="504000" cy="0"/>
          </a:xfrm>
          <a:prstGeom prst="straightConnector1">
            <a:avLst/>
          </a:prstGeom>
          <a:ln w="50800">
            <a:solidFill>
              <a:schemeClr val="accent3">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33" name="Rectangle 48"/>
          <p:cNvSpPr>
            <a:spLocks noChangeArrowheads="1"/>
          </p:cNvSpPr>
          <p:nvPr/>
        </p:nvSpPr>
        <p:spPr bwMode="gray">
          <a:xfrm>
            <a:off x="4410687" y="3386707"/>
            <a:ext cx="1296430" cy="1512000"/>
          </a:xfrm>
          <a:prstGeom prst="roundRect">
            <a:avLst>
              <a:gd name="adj" fmla="val 4447"/>
            </a:avLst>
          </a:prstGeom>
          <a:gradFill flip="none" rotWithShape="1">
            <a:gsLst>
              <a:gs pos="0">
                <a:srgbClr val="74BD31">
                  <a:tint val="66000"/>
                  <a:satMod val="160000"/>
                </a:srgbClr>
              </a:gs>
              <a:gs pos="50000">
                <a:srgbClr val="74BD31">
                  <a:tint val="44500"/>
                  <a:satMod val="160000"/>
                </a:srgbClr>
              </a:gs>
              <a:gs pos="100000">
                <a:srgbClr val="74BD31">
                  <a:tint val="23500"/>
                  <a:satMod val="160000"/>
                </a:srgb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vert="horz" wrap="none" lIns="36000" tIns="36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Reconfig</a:t>
            </a:r>
            <a:endPar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cxnSp>
        <p:nvCxnSpPr>
          <p:cNvPr id="27" name="Straight Arrow Connector 26"/>
          <p:cNvCxnSpPr/>
          <p:nvPr/>
        </p:nvCxnSpPr>
        <p:spPr>
          <a:xfrm flipH="1">
            <a:off x="3824852" y="4183557"/>
            <a:ext cx="576000" cy="0"/>
          </a:xfrm>
          <a:prstGeom prst="straightConnector1">
            <a:avLst/>
          </a:prstGeom>
          <a:ln w="50800">
            <a:solidFill>
              <a:schemeClr val="accent3">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00266" y="3322871"/>
            <a:ext cx="324000" cy="0"/>
          </a:xfrm>
          <a:prstGeom prst="straightConnector1">
            <a:avLst/>
          </a:prstGeom>
          <a:ln w="63500">
            <a:solidFill>
              <a:schemeClr val="accent2">
                <a:lumMod val="75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26" name="Rectangle 48"/>
          <p:cNvSpPr>
            <a:spLocks noChangeArrowheads="1"/>
          </p:cNvSpPr>
          <p:nvPr/>
        </p:nvSpPr>
        <p:spPr bwMode="gray">
          <a:xfrm>
            <a:off x="1522174" y="1961353"/>
            <a:ext cx="1672284" cy="3090626"/>
          </a:xfrm>
          <a:prstGeom prst="roundRect">
            <a:avLst>
              <a:gd name="adj" fmla="val 6544"/>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2700000" scaled="1"/>
            <a:tileRect/>
          </a:gradFill>
          <a:ln w="9525">
            <a:solidFill>
              <a:srgbClr val="FCE3D0"/>
            </a:solidFill>
            <a:miter lim="800000"/>
            <a:headEnd/>
            <a:tailEnd/>
          </a:ln>
          <a:effectLst/>
          <a:scene3d>
            <a:camera prst="orthographicFront"/>
            <a:lightRig rig="threePt" dir="t"/>
          </a:scene3d>
          <a:sp3d>
            <a:bevelT w="12700" h="12700"/>
          </a:sp3d>
        </p:spPr>
        <p:txBody>
          <a:bodyPr vert="vert270" wrap="none" lIns="72000" tIns="36000" rIns="36000" bIns="36000"/>
          <a:lstStyle/>
          <a:p>
            <a:pPr>
              <a:lnSpc>
                <a:spcPct val="85000"/>
              </a:lnSpc>
              <a:spcBef>
                <a:spcPts val="0"/>
              </a:spcBef>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Anomaly </a:t>
            </a: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Detection </a:t>
            </a: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&amp;</a:t>
            </a:r>
          </a:p>
          <a:p>
            <a:pPr>
              <a:lnSpc>
                <a:spcPct val="85000"/>
              </a:lnSpc>
              <a:spcBef>
                <a:spcPts val="0"/>
              </a:spcBef>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Behavior </a:t>
            </a: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Modeling</a:t>
            </a:r>
          </a:p>
          <a:p>
            <a:pPr>
              <a:lnSpc>
                <a:spcPct val="85000"/>
              </a:lnSpc>
              <a:spcBef>
                <a:spcPts val="0"/>
              </a:spcBef>
              <a:buFont typeface="Times" charset="0"/>
              <a:buNone/>
              <a:defRPr/>
            </a:pPr>
            <a:endPar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9" name="Rectangle 48"/>
          <p:cNvSpPr>
            <a:spLocks noChangeArrowheads="1"/>
          </p:cNvSpPr>
          <p:nvPr/>
        </p:nvSpPr>
        <p:spPr bwMode="gray">
          <a:xfrm>
            <a:off x="2167047" y="2001128"/>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1</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cxnSp>
        <p:nvCxnSpPr>
          <p:cNvPr id="6" name="Straight Arrow Connector 5"/>
          <p:cNvCxnSpPr/>
          <p:nvPr/>
        </p:nvCxnSpPr>
        <p:spPr>
          <a:xfrm>
            <a:off x="834255" y="1749755"/>
            <a:ext cx="0" cy="262227"/>
          </a:xfrm>
          <a:prstGeom prst="straightConnector1">
            <a:avLst/>
          </a:prstGeom>
          <a:ln w="50800">
            <a:solidFill>
              <a:schemeClr val="accent3">
                <a:lumMod val="50000"/>
                <a:alpha val="40000"/>
              </a:schemeClr>
            </a:solidFill>
            <a:tailEnd type="triangle" w="sm" len="med"/>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784605" y="2311714"/>
            <a:ext cx="540000" cy="0"/>
          </a:xfrm>
          <a:prstGeom prst="straightConnector1">
            <a:avLst/>
          </a:prstGeom>
          <a:ln w="50800">
            <a:solidFill>
              <a:schemeClr val="accent5">
                <a:lumMod val="75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55" name="Rectangle 48"/>
          <p:cNvSpPr>
            <a:spLocks noChangeArrowheads="1"/>
          </p:cNvSpPr>
          <p:nvPr/>
        </p:nvSpPr>
        <p:spPr bwMode="gray">
          <a:xfrm>
            <a:off x="6401439" y="3386708"/>
            <a:ext cx="1276368" cy="1512000"/>
          </a:xfrm>
          <a:prstGeom prst="roundRect">
            <a:avLst>
              <a:gd name="adj" fmla="val 2951"/>
            </a:avLst>
          </a:prstGeom>
          <a:gradFill flip="none" rotWithShape="1">
            <a:gsLst>
              <a:gs pos="0">
                <a:schemeClr val="accent5">
                  <a:lumMod val="60000"/>
                  <a:lumOff val="40000"/>
                </a:schemeClr>
              </a:gs>
              <a:gs pos="100000">
                <a:schemeClr val="accent5">
                  <a:lumMod val="20000"/>
                  <a:lumOff val="80000"/>
                </a:schemeClr>
              </a:gs>
            </a:gsLst>
            <a:lin ang="27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lstStyle/>
          <a:p>
            <a:pPr>
              <a:lnSpc>
                <a:spcPct val="85000"/>
              </a:lnSpc>
              <a:spcBef>
                <a:spcPts val="0"/>
              </a:spcBef>
              <a:buFont typeface="Times" charset="0"/>
              <a:buNone/>
              <a:defRPr/>
            </a:pPr>
            <a:r>
              <a:rPr lang="en-US" sz="1800" b="0" dirty="0" smtClean="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rPr>
              <a:t>Adaptation</a:t>
            </a:r>
            <a:endParaRPr lang="en-US" sz="1800" b="0" dirty="0">
              <a:ln w="3175" cmpd="sng">
                <a:solidFill>
                  <a:schemeClr val="accent5">
                    <a:lumMod val="75000"/>
                  </a:schemeClr>
                </a:solidFill>
                <a:prstDash val="solid"/>
              </a:ln>
              <a:solidFill>
                <a:schemeClr val="accent5">
                  <a:lumMod val="60000"/>
                  <a:lumOff val="40000"/>
                </a:schemeClr>
              </a:solidFill>
              <a:effectLst>
                <a:innerShdw blurRad="63500" dist="50800" dir="2700000">
                  <a:prstClr val="black">
                    <a:alpha val="50000"/>
                  </a:prstClr>
                </a:innerShdw>
              </a:effectLst>
              <a:latin typeface="Arial Unicode MS" pitchFamily="34" charset="-128"/>
            </a:endParaRPr>
          </a:p>
        </p:txBody>
      </p:sp>
      <p:cxnSp>
        <p:nvCxnSpPr>
          <p:cNvPr id="58" name="Straight Arrow Connector 57"/>
          <p:cNvCxnSpPr/>
          <p:nvPr/>
        </p:nvCxnSpPr>
        <p:spPr>
          <a:xfrm flipH="1">
            <a:off x="5784493" y="4183557"/>
            <a:ext cx="612000" cy="0"/>
          </a:xfrm>
          <a:prstGeom prst="straightConnector1">
            <a:avLst/>
          </a:prstGeom>
          <a:ln w="50800">
            <a:solidFill>
              <a:schemeClr val="accent5">
                <a:lumMod val="75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766272" y="2738511"/>
            <a:ext cx="468000" cy="0"/>
          </a:xfrm>
          <a:prstGeom prst="straightConnector1">
            <a:avLst/>
          </a:prstGeom>
          <a:ln w="50800">
            <a:solidFill>
              <a:schemeClr val="accent4">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766935" y="2036186"/>
            <a:ext cx="468000" cy="0"/>
          </a:xfrm>
          <a:prstGeom prst="straightConnector1">
            <a:avLst/>
          </a:prstGeom>
          <a:ln w="50800">
            <a:solidFill>
              <a:schemeClr val="accent4">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03662" y="5058682"/>
            <a:ext cx="0" cy="225840"/>
          </a:xfrm>
          <a:prstGeom prst="straightConnector1">
            <a:avLst/>
          </a:prstGeom>
          <a:ln w="50800">
            <a:solidFill>
              <a:schemeClr val="accent3">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1118231" y="3237431"/>
            <a:ext cx="155996" cy="15599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58501" y="2254816"/>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43971" y="412409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21100" y="225243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31622" y="4123374"/>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8177019" y="197383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8177019" y="267629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76533" y="171256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41892" y="4997654"/>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48"/>
          <p:cNvSpPr>
            <a:spLocks noChangeArrowheads="1"/>
          </p:cNvSpPr>
          <p:nvPr/>
        </p:nvSpPr>
        <p:spPr bwMode="gray">
          <a:xfrm>
            <a:off x="7569284" y="5352264"/>
            <a:ext cx="360000" cy="324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l">
              <a:lnSpc>
                <a:spcPct val="85000"/>
              </a:lnSpc>
              <a:spcBef>
                <a:spcPts val="0"/>
              </a:spcBef>
              <a:buFont typeface="Times" charset="0"/>
              <a:buNone/>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   </a:t>
            </a: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 </a:t>
            </a: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algorithms</a:t>
            </a:r>
          </a:p>
        </p:txBody>
      </p:sp>
      <p:sp>
        <p:nvSpPr>
          <p:cNvPr id="67" name="Rectangle 48"/>
          <p:cNvSpPr>
            <a:spLocks noChangeArrowheads="1"/>
          </p:cNvSpPr>
          <p:nvPr/>
        </p:nvSpPr>
        <p:spPr bwMode="gray">
          <a:xfrm>
            <a:off x="7569284" y="5753507"/>
            <a:ext cx="360000" cy="324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l">
              <a:lnSpc>
                <a:spcPct val="85000"/>
              </a:lnSpc>
              <a:spcBef>
                <a:spcPts val="0"/>
              </a:spcBef>
              <a:buFont typeface="Times" charset="0"/>
              <a:buNone/>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 </a:t>
            </a: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 = </a:t>
            </a: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agents</a:t>
            </a:r>
          </a:p>
        </p:txBody>
      </p:sp>
      <p:sp>
        <p:nvSpPr>
          <p:cNvPr id="10" name="Rectangle 48"/>
          <p:cNvSpPr>
            <a:spLocks noChangeArrowheads="1"/>
          </p:cNvSpPr>
          <p:nvPr/>
        </p:nvSpPr>
        <p:spPr bwMode="gray">
          <a:xfrm>
            <a:off x="2205803" y="2027453"/>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1</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40" name="Rectangle 48"/>
          <p:cNvSpPr>
            <a:spLocks noChangeArrowheads="1"/>
          </p:cNvSpPr>
          <p:nvPr/>
        </p:nvSpPr>
        <p:spPr bwMode="gray">
          <a:xfrm>
            <a:off x="2167047" y="2383304"/>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2</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1" name="Rectangle 48"/>
          <p:cNvSpPr>
            <a:spLocks noChangeArrowheads="1"/>
          </p:cNvSpPr>
          <p:nvPr/>
        </p:nvSpPr>
        <p:spPr bwMode="gray">
          <a:xfrm>
            <a:off x="2205803" y="2410121"/>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2</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41" name="Rectangle 48"/>
          <p:cNvSpPr>
            <a:spLocks noChangeArrowheads="1"/>
          </p:cNvSpPr>
          <p:nvPr/>
        </p:nvSpPr>
        <p:spPr bwMode="gray">
          <a:xfrm>
            <a:off x="2167047" y="2765480"/>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3</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2" name="Rectangle 48"/>
          <p:cNvSpPr>
            <a:spLocks noChangeArrowheads="1"/>
          </p:cNvSpPr>
          <p:nvPr/>
        </p:nvSpPr>
        <p:spPr bwMode="gray">
          <a:xfrm>
            <a:off x="2205803" y="2792789"/>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3</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57" name="Rectangle 48"/>
          <p:cNvSpPr>
            <a:spLocks noChangeArrowheads="1"/>
          </p:cNvSpPr>
          <p:nvPr/>
        </p:nvSpPr>
        <p:spPr bwMode="gray">
          <a:xfrm>
            <a:off x="2167047" y="3147656"/>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4</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4" name="Rectangle 48"/>
          <p:cNvSpPr>
            <a:spLocks noChangeArrowheads="1"/>
          </p:cNvSpPr>
          <p:nvPr/>
        </p:nvSpPr>
        <p:spPr bwMode="gray">
          <a:xfrm>
            <a:off x="2205803" y="3178144"/>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4</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59" name="Rectangle 48"/>
          <p:cNvSpPr>
            <a:spLocks noChangeArrowheads="1"/>
          </p:cNvSpPr>
          <p:nvPr/>
        </p:nvSpPr>
        <p:spPr bwMode="gray">
          <a:xfrm>
            <a:off x="2167047" y="3529832"/>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5</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5" name="Rectangle 48"/>
          <p:cNvSpPr>
            <a:spLocks noChangeArrowheads="1"/>
          </p:cNvSpPr>
          <p:nvPr/>
        </p:nvSpPr>
        <p:spPr bwMode="gray">
          <a:xfrm>
            <a:off x="2205803" y="3551287"/>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5</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63" name="Rectangle 48"/>
          <p:cNvSpPr>
            <a:spLocks noChangeArrowheads="1"/>
          </p:cNvSpPr>
          <p:nvPr/>
        </p:nvSpPr>
        <p:spPr bwMode="gray">
          <a:xfrm>
            <a:off x="2167047" y="3904057"/>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6</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6" name="Rectangle 48"/>
          <p:cNvSpPr>
            <a:spLocks noChangeArrowheads="1"/>
          </p:cNvSpPr>
          <p:nvPr/>
        </p:nvSpPr>
        <p:spPr bwMode="gray">
          <a:xfrm>
            <a:off x="2205803" y="3935529"/>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6</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60" name="Rectangle 48"/>
          <p:cNvSpPr>
            <a:spLocks noChangeArrowheads="1"/>
          </p:cNvSpPr>
          <p:nvPr/>
        </p:nvSpPr>
        <p:spPr bwMode="gray">
          <a:xfrm>
            <a:off x="2167047" y="4286233"/>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7</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7" name="Rectangle 48"/>
          <p:cNvSpPr>
            <a:spLocks noChangeArrowheads="1"/>
          </p:cNvSpPr>
          <p:nvPr/>
        </p:nvSpPr>
        <p:spPr bwMode="gray">
          <a:xfrm>
            <a:off x="2205803" y="4318197"/>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7</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74" name="Rectangle 48"/>
          <p:cNvSpPr>
            <a:spLocks noChangeArrowheads="1"/>
          </p:cNvSpPr>
          <p:nvPr/>
        </p:nvSpPr>
        <p:spPr bwMode="gray">
          <a:xfrm>
            <a:off x="2167047" y="4671108"/>
            <a:ext cx="900000" cy="342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36000" rIns="36000" bIns="36000"/>
          <a:lstStyle/>
          <a:p>
            <a:pPr algn="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Ag</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n</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sp>
        <p:nvSpPr>
          <p:cNvPr id="38" name="Rectangle 48"/>
          <p:cNvSpPr>
            <a:spLocks noChangeArrowheads="1"/>
          </p:cNvSpPr>
          <p:nvPr/>
        </p:nvSpPr>
        <p:spPr bwMode="gray">
          <a:xfrm>
            <a:off x="2205803" y="4701351"/>
            <a:ext cx="360000" cy="288000"/>
          </a:xfrm>
          <a:prstGeom prst="roundRect">
            <a:avLst>
              <a:gd name="adj" fmla="val 11410"/>
            </a:avLst>
          </a:prstGeom>
          <a:gradFill flip="none" rotWithShape="1">
            <a:gsLst>
              <a:gs pos="0">
                <a:srgbClr val="ADAD0B">
                  <a:tint val="66000"/>
                  <a:satMod val="160000"/>
                </a:srgbClr>
              </a:gs>
              <a:gs pos="50000">
                <a:srgbClr val="ADAD0B">
                  <a:tint val="44500"/>
                  <a:satMod val="160000"/>
                </a:srgbClr>
              </a:gs>
              <a:gs pos="100000">
                <a:srgbClr val="ADAD0B">
                  <a:tint val="23500"/>
                  <a:satMod val="160000"/>
                </a:srgbClr>
              </a:gs>
            </a:gsLst>
            <a:lin ang="16200000" scaled="1"/>
            <a:tileRect/>
          </a:gradFill>
          <a:ln w="9525">
            <a:solidFill>
              <a:srgbClr val="FCE3D0"/>
            </a:solidFill>
            <a:miter lim="800000"/>
            <a:headEnd/>
            <a:tailEnd/>
          </a:ln>
          <a:effectLst/>
          <a:scene3d>
            <a:camera prst="orthographicFront"/>
            <a:lightRig rig="threePt" dir="t"/>
          </a:scene3d>
          <a:sp3d>
            <a:bevelT w="12700" h="12700"/>
          </a:sp3d>
        </p:spPr>
        <p:txBody>
          <a:bodyPr vert="horz" wrap="none" lIns="36000" tIns="18000" rIns="36000" bIns="36000"/>
          <a:lstStyle/>
          <a:p>
            <a:pPr>
              <a:lnSpc>
                <a:spcPct val="85000"/>
              </a:lnSpc>
              <a:spcBef>
                <a:spcPts val="0"/>
              </a:spcBef>
              <a:buFont typeface="Times" charset="0"/>
              <a:buNone/>
              <a:defRPr/>
            </a:pPr>
            <a:r>
              <a:rPr lang="en-US" sz="1800" b="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Al</a:t>
            </a:r>
            <a:r>
              <a:rPr lang="en-US" sz="1800" b="0" baseline="-25000" dirty="0" smtClean="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rPr>
              <a:t>8</a:t>
            </a:r>
            <a:endParaRPr lang="en-US" sz="1800" b="0" baseline="-25000" dirty="0">
              <a:ln w="3175" cmpd="sng">
                <a:solidFill>
                  <a:schemeClr val="accent3">
                    <a:lumMod val="75000"/>
                  </a:schemeClr>
                </a:solidFill>
                <a:prstDash val="solid"/>
              </a:ln>
              <a:solidFill>
                <a:schemeClr val="accent3">
                  <a:lumMod val="40000"/>
                  <a:lumOff val="60000"/>
                </a:schemeClr>
              </a:solidFill>
              <a:effectLst>
                <a:innerShdw blurRad="63500" dist="50800" dir="2700000">
                  <a:prstClr val="black">
                    <a:alpha val="50000"/>
                  </a:prstClr>
                </a:innerShdw>
              </a:effectLst>
              <a:latin typeface="Arial Unicode MS" pitchFamily="34" charset="-128"/>
            </a:endParaRPr>
          </a:p>
        </p:txBody>
      </p:sp>
      <p:cxnSp>
        <p:nvCxnSpPr>
          <p:cNvPr id="75" name="Straight Arrow Connector 74"/>
          <p:cNvCxnSpPr/>
          <p:nvPr/>
        </p:nvCxnSpPr>
        <p:spPr>
          <a:xfrm>
            <a:off x="3076038" y="3312762"/>
            <a:ext cx="267414" cy="0"/>
          </a:xfrm>
          <a:prstGeom prst="straightConnector1">
            <a:avLst/>
          </a:prstGeom>
          <a:ln w="50800">
            <a:solidFill>
              <a:schemeClr val="accent3">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4607" y="3250132"/>
            <a:ext cx="115196" cy="1151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6849" y="5246235"/>
            <a:ext cx="1080554" cy="1062840"/>
          </a:xfrm>
          <a:prstGeom prst="rect">
            <a:avLst/>
          </a:prstGeom>
        </p:spPr>
      </p:pic>
      <p:cxnSp>
        <p:nvCxnSpPr>
          <p:cNvPr id="77" name="Straight Arrow Connector 76"/>
          <p:cNvCxnSpPr/>
          <p:nvPr/>
        </p:nvCxnSpPr>
        <p:spPr>
          <a:xfrm>
            <a:off x="3452305" y="5056704"/>
            <a:ext cx="0" cy="572204"/>
          </a:xfrm>
          <a:prstGeom prst="straightConnector1">
            <a:avLst/>
          </a:prstGeom>
          <a:ln w="50800">
            <a:solidFill>
              <a:schemeClr val="accent3">
                <a:lumMod val="50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pic>
        <p:nvPicPr>
          <p:cNvPr id="7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90534" y="4995675"/>
            <a:ext cx="114300" cy="11430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p:cNvCxnSpPr/>
          <p:nvPr/>
        </p:nvCxnSpPr>
        <p:spPr>
          <a:xfrm flipH="1">
            <a:off x="3066184" y="5605448"/>
            <a:ext cx="360000" cy="0"/>
          </a:xfrm>
          <a:prstGeom prst="line">
            <a:avLst/>
          </a:prstGeom>
          <a:ln w="50800">
            <a:solidFill>
              <a:schemeClr val="accent3">
                <a:lumMod val="50000"/>
                <a:alpha val="40000"/>
              </a:schemeClr>
            </a:solidFill>
            <a:tailEnd type="triangl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80" name="Rectangle 48"/>
          <p:cNvSpPr>
            <a:spLocks noChangeArrowheads="1"/>
          </p:cNvSpPr>
          <p:nvPr/>
        </p:nvSpPr>
        <p:spPr bwMode="gray">
          <a:xfrm>
            <a:off x="6619875" y="5652027"/>
            <a:ext cx="599912" cy="360738"/>
          </a:xfrm>
          <a:prstGeom prst="roundRect">
            <a:avLst>
              <a:gd name="adj" fmla="val 10555"/>
            </a:avLst>
          </a:prstGeom>
          <a:gradFill flip="none" rotWithShape="1">
            <a:gsLst>
              <a:gs pos="0">
                <a:schemeClr val="accent1">
                  <a:lumMod val="40000"/>
                  <a:lumOff val="60000"/>
                </a:schemeClr>
              </a:gs>
              <a:gs pos="100000">
                <a:schemeClr val="accent1">
                  <a:lumMod val="20000"/>
                  <a:lumOff val="80000"/>
                </a:schemeClr>
              </a:gs>
            </a:gsLst>
            <a:lin ang="16200000" scaled="1"/>
            <a:tileRect/>
          </a:gradFill>
          <a:ln w="9525">
            <a:solidFill>
              <a:srgbClr val="FCE3D0"/>
            </a:solidFill>
            <a:miter lim="800000"/>
            <a:headEnd/>
            <a:tailEnd/>
          </a:ln>
          <a:effectLst>
            <a:outerShdw blurRad="101600" dist="50800" dir="5400000" algn="ctr" rotWithShape="0">
              <a:schemeClr val="bg1">
                <a:lumMod val="85000"/>
              </a:schemeClr>
            </a:outerShdw>
          </a:effectLst>
          <a:scene3d>
            <a:camera prst="orthographicFront"/>
            <a:lightRig rig="threePt" dir="t"/>
          </a:scene3d>
          <a:sp3d>
            <a:bevelT w="12700" h="12700"/>
          </a:sp3d>
        </p:spPr>
        <p:txBody>
          <a:bodyPr wrap="none" lIns="36000" tIns="36000" rIns="36000" bIns="36000" anchor="ctr"/>
          <a:lstStyle/>
          <a:p>
            <a:pPr>
              <a:lnSpc>
                <a:spcPct val="85000"/>
              </a:lnSpc>
              <a:spcBef>
                <a:spcPts val="0"/>
              </a:spcBef>
              <a:buFont typeface="Times" charset="0"/>
              <a:buNone/>
              <a:defRPr/>
            </a:pPr>
            <a:r>
              <a:rPr lang="en-US" sz="1800" b="0" dirty="0" smtClean="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rPr>
              <a:t>SMS</a:t>
            </a:r>
            <a:endParaRPr lang="en-US" sz="1800" b="0" dirty="0">
              <a:ln w="3175" cmpd="sng">
                <a:solidFill>
                  <a:schemeClr val="accent1">
                    <a:lumMod val="75000"/>
                  </a:schemeClr>
                </a:solidFill>
                <a:prstDash val="solid"/>
              </a:ln>
              <a:solidFill>
                <a:schemeClr val="accent1">
                  <a:lumMod val="60000"/>
                  <a:lumOff val="40000"/>
                </a:schemeClr>
              </a:solidFill>
              <a:effectLst>
                <a:innerShdw blurRad="63500" dist="50800" dir="2700000">
                  <a:prstClr val="black">
                    <a:alpha val="50000"/>
                  </a:prstClr>
                </a:innerShdw>
              </a:effectLst>
              <a:latin typeface="Arial Unicode MS" pitchFamily="34" charset="-128"/>
            </a:endParaRPr>
          </a:p>
        </p:txBody>
      </p:sp>
    </p:spTree>
    <p:custDataLst>
      <p:tags r:id="rId1"/>
    </p:custDataLst>
    <p:extLst>
      <p:ext uri="{BB962C8B-B14F-4D97-AF65-F5344CB8AC3E}">
        <p14:creationId xmlns:p14="http://schemas.microsoft.com/office/powerpoint/2010/main" val="19605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par>
                                <p:cTn id="133" presetID="10" presetClass="entr" presetSubtype="0" fill="hold" nodeType="with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par>
                                <p:cTn id="136" presetID="10" presetClass="entr" presetSubtype="0" fill="hold" nodeType="withEffect">
                                  <p:stCondLst>
                                    <p:cond delay="0"/>
                                  </p:stCondLst>
                                  <p:childTnLst>
                                    <p:set>
                                      <p:cBhvr>
                                        <p:cTn id="137" dur="1" fill="hold">
                                          <p:stCondLst>
                                            <p:cond delay="0"/>
                                          </p:stCondLst>
                                        </p:cTn>
                                        <p:tgtEl>
                                          <p:spTgt spid="6"/>
                                        </p:tgtEl>
                                        <p:attrNameLst>
                                          <p:attrName>style.visibility</p:attrName>
                                        </p:attrNameLst>
                                      </p:cBhvr>
                                      <p:to>
                                        <p:strVal val="visible"/>
                                      </p:to>
                                    </p:set>
                                    <p:animEffect transition="in" filter="fade">
                                      <p:cBhvr>
                                        <p:cTn id="138" dur="500"/>
                                        <p:tgtEl>
                                          <p:spTgt spid="6"/>
                                        </p:tgtEl>
                                      </p:cBhvr>
                                    </p:animEffect>
                                  </p:childTnLst>
                                </p:cTn>
                              </p:par>
                              <p:par>
                                <p:cTn id="139" presetID="10" presetClass="entr" presetSubtype="0" fill="hold"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500"/>
                                        <p:tgtEl>
                                          <p:spTgt spid="27"/>
                                        </p:tgtEl>
                                      </p:cBhvr>
                                    </p:animEffect>
                                  </p:childTnLst>
                                </p:cTn>
                              </p:par>
                              <p:par>
                                <p:cTn id="142" presetID="10" presetClass="entr" presetSubtype="0" fill="hold" nodeType="with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fade">
                                      <p:cBhvr>
                                        <p:cTn id="144" dur="500"/>
                                        <p:tgtEl>
                                          <p:spTgt spid="25"/>
                                        </p:tgtEl>
                                      </p:cBhvr>
                                    </p:animEffect>
                                  </p:childTnLst>
                                </p:cTn>
                              </p:par>
                              <p:par>
                                <p:cTn id="145" presetID="10" presetClass="entr" presetSubtype="0" fill="hold" nodeType="with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fade">
                                      <p:cBhvr>
                                        <p:cTn id="147" dur="500"/>
                                        <p:tgtEl>
                                          <p:spTgt spid="4"/>
                                        </p:tgtEl>
                                      </p:cBhvr>
                                    </p:animEffect>
                                  </p:childTnLst>
                                </p:cTn>
                              </p:par>
                              <p:par>
                                <p:cTn id="148" presetID="10" presetClass="entr" presetSubtype="0" fill="hold" nodeType="withEffect">
                                  <p:stCondLst>
                                    <p:cond delay="0"/>
                                  </p:stCondLst>
                                  <p:childTnLst>
                                    <p:set>
                                      <p:cBhvr>
                                        <p:cTn id="149" dur="1" fill="hold">
                                          <p:stCondLst>
                                            <p:cond delay="0"/>
                                          </p:stCondLst>
                                        </p:cTn>
                                        <p:tgtEl>
                                          <p:spTgt spid="54"/>
                                        </p:tgtEl>
                                        <p:attrNameLst>
                                          <p:attrName>style.visibility</p:attrName>
                                        </p:attrNameLst>
                                      </p:cBhvr>
                                      <p:to>
                                        <p:strVal val="visible"/>
                                      </p:to>
                                    </p:set>
                                    <p:animEffect transition="in" filter="fade">
                                      <p:cBhvr>
                                        <p:cTn id="150" dur="500"/>
                                        <p:tgtEl>
                                          <p:spTgt spid="54"/>
                                        </p:tgtEl>
                                      </p:cBhvr>
                                    </p:animEffect>
                                  </p:childTnLst>
                                </p:cTn>
                              </p:par>
                              <p:par>
                                <p:cTn id="151" presetID="10" presetClass="entr" presetSubtype="0" fill="hold" nodeType="with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fade">
                                      <p:cBhvr>
                                        <p:cTn id="153" dur="500"/>
                                        <p:tgtEl>
                                          <p:spTgt spid="58"/>
                                        </p:tgtEl>
                                      </p:cBhvr>
                                    </p:animEffect>
                                  </p:childTnLst>
                                </p:cTn>
                              </p:par>
                              <p:par>
                                <p:cTn id="154" presetID="10" presetClass="entr" presetSubtype="0" fill="hold" nodeType="with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fade">
                                      <p:cBhvr>
                                        <p:cTn id="156" dur="600"/>
                                        <p:tgtEl>
                                          <p:spTgt spid="61"/>
                                        </p:tgtEl>
                                      </p:cBhvr>
                                    </p:animEffect>
                                  </p:childTnLst>
                                </p:cTn>
                              </p:par>
                              <p:par>
                                <p:cTn id="157" presetID="10" presetClass="entr" presetSubtype="0" fill="hold" nodeType="with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fade">
                                      <p:cBhvr>
                                        <p:cTn id="162" dur="500"/>
                                        <p:tgtEl>
                                          <p:spTgt spid="24"/>
                                        </p:tgtEl>
                                      </p:cBhvr>
                                    </p:animEffect>
                                  </p:childTnLst>
                                </p:cTn>
                              </p:par>
                              <p:par>
                                <p:cTn id="163" presetID="10" presetClass="entr" presetSubtype="0" fill="hold" nodeType="withEffect">
                                  <p:stCondLst>
                                    <p:cond delay="0"/>
                                  </p:stCondLst>
                                  <p:childTnLst>
                                    <p:set>
                                      <p:cBhvr>
                                        <p:cTn id="164" dur="1" fill="hold">
                                          <p:stCondLst>
                                            <p:cond delay="0"/>
                                          </p:stCondLst>
                                        </p:cTn>
                                        <p:tgtEl>
                                          <p:spTgt spid="77"/>
                                        </p:tgtEl>
                                        <p:attrNameLst>
                                          <p:attrName>style.visibility</p:attrName>
                                        </p:attrNameLst>
                                      </p:cBhvr>
                                      <p:to>
                                        <p:strVal val="visible"/>
                                      </p:to>
                                    </p:set>
                                    <p:animEffect transition="in" filter="fade">
                                      <p:cBhvr>
                                        <p:cTn id="165" dur="500"/>
                                        <p:tgtEl>
                                          <p:spTgt spid="77"/>
                                        </p:tgtEl>
                                      </p:cBhvr>
                                    </p:animEffect>
                                  </p:childTnLst>
                                </p:cTn>
                              </p:par>
                              <p:par>
                                <p:cTn id="166" presetID="10" presetClass="entr" presetSubtype="0" fill="hold" nodeType="with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500"/>
                                        <p:tgtEl>
                                          <p:spTgt spid="79"/>
                                        </p:tgtEl>
                                      </p:cBhvr>
                                    </p:animEffect>
                                  </p:childTnLst>
                                </p:cTn>
                              </p:par>
                            </p:childTnLst>
                          </p:cTn>
                        </p:par>
                        <p:par>
                          <p:cTn id="169" fill="hold">
                            <p:stCondLst>
                              <p:cond delay="600"/>
                            </p:stCondLst>
                            <p:childTnLst>
                              <p:par>
                                <p:cTn id="170" presetID="10" presetClass="entr" presetSubtype="0" fill="hold" nodeType="after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500"/>
                                        <p:tgtEl>
                                          <p:spTgt spid="71"/>
                                        </p:tgtEl>
                                      </p:cBhvr>
                                    </p:animEffect>
                                  </p:childTnLst>
                                </p:cTn>
                              </p:par>
                              <p:par>
                                <p:cTn id="173" presetID="10" presetClass="entr" presetSubtype="0" fill="hold" nodeType="withEffect">
                                  <p:stCondLst>
                                    <p:cond delay="0"/>
                                  </p:stCondLst>
                                  <p:childTnLst>
                                    <p:set>
                                      <p:cBhvr>
                                        <p:cTn id="174" dur="1" fill="hold">
                                          <p:stCondLst>
                                            <p:cond delay="0"/>
                                          </p:stCondLst>
                                        </p:cTn>
                                        <p:tgtEl>
                                          <p:spTgt spid="1026"/>
                                        </p:tgtEl>
                                        <p:attrNameLst>
                                          <p:attrName>style.visibility</p:attrName>
                                        </p:attrNameLst>
                                      </p:cBhvr>
                                      <p:to>
                                        <p:strVal val="visible"/>
                                      </p:to>
                                    </p:set>
                                    <p:animEffect transition="in" filter="fade">
                                      <p:cBhvr>
                                        <p:cTn id="175" dur="500"/>
                                        <p:tgtEl>
                                          <p:spTgt spid="1026"/>
                                        </p:tgtEl>
                                      </p:cBhvr>
                                    </p:animEffect>
                                  </p:childTnLst>
                                </p:cTn>
                              </p:par>
                              <p:par>
                                <p:cTn id="176" presetID="10" presetClass="entr" presetSubtype="0" fill="hold" nodeType="with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fade">
                                      <p:cBhvr>
                                        <p:cTn id="178" dur="500"/>
                                        <p:tgtEl>
                                          <p:spTgt spid="68"/>
                                        </p:tgtEl>
                                      </p:cBhvr>
                                    </p:animEffect>
                                  </p:childTnLst>
                                </p:cTn>
                              </p:par>
                              <p:par>
                                <p:cTn id="179" presetID="10" presetClass="entr" presetSubtype="0"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500"/>
                                        <p:tgtEl>
                                          <p:spTgt spid="69"/>
                                        </p:tgtEl>
                                      </p:cBhvr>
                                    </p:animEffect>
                                  </p:childTnLst>
                                </p:cTn>
                              </p:par>
                              <p:par>
                                <p:cTn id="182" presetID="10" presetClass="entr" presetSubtype="0" fill="hold" nodeType="with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fade">
                                      <p:cBhvr>
                                        <p:cTn id="184" dur="500"/>
                                        <p:tgtEl>
                                          <p:spTgt spid="70"/>
                                        </p:tgtEl>
                                      </p:cBhvr>
                                    </p:animEffect>
                                  </p:childTnLst>
                                </p:cTn>
                              </p:par>
                              <p:par>
                                <p:cTn id="185" presetID="10" presetClass="entr" presetSubtype="0" fill="hold" nodeType="withEffect">
                                  <p:stCondLst>
                                    <p:cond delay="0"/>
                                  </p:stCondLst>
                                  <p:childTnLst>
                                    <p:set>
                                      <p:cBhvr>
                                        <p:cTn id="186" dur="1" fill="hold">
                                          <p:stCondLst>
                                            <p:cond delay="0"/>
                                          </p:stCondLst>
                                        </p:cTn>
                                        <p:tgtEl>
                                          <p:spTgt spid="72"/>
                                        </p:tgtEl>
                                        <p:attrNameLst>
                                          <p:attrName>style.visibility</p:attrName>
                                        </p:attrNameLst>
                                      </p:cBhvr>
                                      <p:to>
                                        <p:strVal val="visible"/>
                                      </p:to>
                                    </p:set>
                                    <p:animEffect transition="in" filter="fade">
                                      <p:cBhvr>
                                        <p:cTn id="187" dur="500"/>
                                        <p:tgtEl>
                                          <p:spTgt spid="72"/>
                                        </p:tgtEl>
                                      </p:cBhvr>
                                    </p:animEffect>
                                  </p:childTnLst>
                                </p:cTn>
                              </p:par>
                              <p:par>
                                <p:cTn id="188" presetID="10" presetClass="entr" presetSubtype="0" fill="hold" nodeType="withEffect">
                                  <p:stCondLst>
                                    <p:cond delay="0"/>
                                  </p:stCondLst>
                                  <p:childTnLst>
                                    <p:set>
                                      <p:cBhvr>
                                        <p:cTn id="189" dur="1" fill="hold">
                                          <p:stCondLst>
                                            <p:cond delay="0"/>
                                          </p:stCondLst>
                                        </p:cTn>
                                        <p:tgtEl>
                                          <p:spTgt spid="73"/>
                                        </p:tgtEl>
                                        <p:attrNameLst>
                                          <p:attrName>style.visibility</p:attrName>
                                        </p:attrNameLst>
                                      </p:cBhvr>
                                      <p:to>
                                        <p:strVal val="visible"/>
                                      </p:to>
                                    </p:set>
                                    <p:animEffect transition="in" filter="fade">
                                      <p:cBhvr>
                                        <p:cTn id="190" dur="500"/>
                                        <p:tgtEl>
                                          <p:spTgt spid="73"/>
                                        </p:tgtEl>
                                      </p:cBhvr>
                                    </p:animEffect>
                                  </p:childTnLst>
                                </p:cTn>
                              </p:par>
                              <p:par>
                                <p:cTn id="191" presetID="10" presetClass="entr" presetSubtype="0" fill="hold" nodeType="with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fade">
                                      <p:cBhvr>
                                        <p:cTn id="193" dur="500"/>
                                        <p:tgtEl>
                                          <p:spTgt spid="82"/>
                                        </p:tgtEl>
                                      </p:cBhvr>
                                    </p:animEffect>
                                  </p:childTnLst>
                                </p:cTn>
                              </p:par>
                              <p:par>
                                <p:cTn id="194" presetID="10" presetClass="entr" presetSubtype="0" fill="hold" nodeType="withEffect">
                                  <p:stCondLst>
                                    <p:cond delay="0"/>
                                  </p:stCondLst>
                                  <p:childTnLst>
                                    <p:set>
                                      <p:cBhvr>
                                        <p:cTn id="195" dur="1" fill="hold">
                                          <p:stCondLst>
                                            <p:cond delay="0"/>
                                          </p:stCondLst>
                                        </p:cTn>
                                        <p:tgtEl>
                                          <p:spTgt spid="76"/>
                                        </p:tgtEl>
                                        <p:attrNameLst>
                                          <p:attrName>style.visibility</p:attrName>
                                        </p:attrNameLst>
                                      </p:cBhvr>
                                      <p:to>
                                        <p:strVal val="visible"/>
                                      </p:to>
                                    </p:set>
                                    <p:animEffect transition="in" filter="fade">
                                      <p:cBhvr>
                                        <p:cTn id="196" dur="500"/>
                                        <p:tgtEl>
                                          <p:spTgt spid="76"/>
                                        </p:tgtEl>
                                      </p:cBhvr>
                                    </p:animEffect>
                                  </p:childTnLst>
                                </p:cTn>
                              </p:par>
                              <p:par>
                                <p:cTn id="197" presetID="10" presetClass="entr" presetSubtype="0" fill="hold" nodeType="withEffect">
                                  <p:stCondLst>
                                    <p:cond delay="0"/>
                                  </p:stCondLst>
                                  <p:childTnLst>
                                    <p:set>
                                      <p:cBhvr>
                                        <p:cTn id="198" dur="1" fill="hold">
                                          <p:stCondLst>
                                            <p:cond delay="0"/>
                                          </p:stCondLst>
                                        </p:cTn>
                                        <p:tgtEl>
                                          <p:spTgt spid="83"/>
                                        </p:tgtEl>
                                        <p:attrNameLst>
                                          <p:attrName>style.visibility</p:attrName>
                                        </p:attrNameLst>
                                      </p:cBhvr>
                                      <p:to>
                                        <p:strVal val="visible"/>
                                      </p:to>
                                    </p:set>
                                    <p:animEffect transition="in" filter="fade">
                                      <p:cBhvr>
                                        <p:cTn id="199" dur="500"/>
                                        <p:tgtEl>
                                          <p:spTgt spid="83"/>
                                        </p:tgtEl>
                                      </p:cBhvr>
                                    </p:animEffect>
                                  </p:childTnLst>
                                </p:cTn>
                              </p:par>
                            </p:childTnLst>
                          </p:cTn>
                        </p:par>
                        <p:par>
                          <p:cTn id="200" fill="hold">
                            <p:stCondLst>
                              <p:cond delay="1100"/>
                            </p:stCondLst>
                            <p:childTnLst>
                              <p:par>
                                <p:cTn id="201" presetID="10" presetClass="entr" presetSubtype="0"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fade">
                                      <p:cBhvr>
                                        <p:cTn id="203" dur="500"/>
                                        <p:tgtEl>
                                          <p:spTgt spid="78"/>
                                        </p:tgtEl>
                                      </p:cBhvr>
                                    </p:animEffect>
                                  </p:childTnLst>
                                </p:cTn>
                              </p:par>
                            </p:childTnLst>
                          </p:cTn>
                        </p:par>
                      </p:childTnLst>
                    </p:cTn>
                  </p:par>
                  <p:par>
                    <p:cTn id="204" fill="hold">
                      <p:stCondLst>
                        <p:cond delay="indefinite"/>
                      </p:stCondLst>
                      <p:childTnLst>
                        <p:par>
                          <p:cTn id="205" fill="hold">
                            <p:stCondLst>
                              <p:cond delay="0"/>
                            </p:stCondLst>
                            <p:childTnLst>
                              <p:par>
                                <p:cTn id="206" presetID="63" presetClass="path" presetSubtype="0" repeatCount="indefinite" accel="50000" decel="50000" fill="hold" nodeType="clickEffect">
                                  <p:stCondLst>
                                    <p:cond delay="0"/>
                                  </p:stCondLst>
                                  <p:childTnLst>
                                    <p:animMotion origin="layout" path="M -3.07692E-6 -3.33333E-6 L 0.03221 0.0007 " pathEditMode="relative" rAng="0" ptsTypes="AA">
                                      <p:cBhvr>
                                        <p:cTn id="207" dur="1000" fill="hold"/>
                                        <p:tgtEl>
                                          <p:spTgt spid="1026"/>
                                        </p:tgtEl>
                                        <p:attrNameLst>
                                          <p:attrName>ppt_x</p:attrName>
                                          <p:attrName>ppt_y</p:attrName>
                                        </p:attrNameLst>
                                      </p:cBhvr>
                                      <p:rCtr x="1603" y="23"/>
                                    </p:animMotion>
                                  </p:childTnLst>
                                </p:cTn>
                              </p:par>
                            </p:childTnLst>
                          </p:cTn>
                        </p:par>
                        <p:par>
                          <p:cTn id="208" fill="hold">
                            <p:stCondLst>
                              <p:cond delay="1000"/>
                            </p:stCondLst>
                            <p:childTnLst>
                              <p:par>
                                <p:cTn id="209" presetID="27" presetClass="emph" presetSubtype="0" fill="remove" grpId="1" nodeType="afterEffect">
                                  <p:stCondLst>
                                    <p:cond delay="0"/>
                                  </p:stCondLst>
                                  <p:childTnLst>
                                    <p:animClr clrSpc="rgb" dir="cw">
                                      <p:cBhvr override="childStyle">
                                        <p:cTn id="210" dur="250" autoRev="1" fill="remove"/>
                                        <p:tgtEl>
                                          <p:spTgt spid="26"/>
                                        </p:tgtEl>
                                        <p:attrNameLst>
                                          <p:attrName>style.color</p:attrName>
                                        </p:attrNameLst>
                                      </p:cBhvr>
                                      <p:to>
                                        <a:schemeClr val="bg1"/>
                                      </p:to>
                                    </p:animClr>
                                    <p:animClr clrSpc="rgb" dir="cw">
                                      <p:cBhvr>
                                        <p:cTn id="211" dur="250" autoRev="1" fill="remove"/>
                                        <p:tgtEl>
                                          <p:spTgt spid="26"/>
                                        </p:tgtEl>
                                        <p:attrNameLst>
                                          <p:attrName>fillcolor</p:attrName>
                                        </p:attrNameLst>
                                      </p:cBhvr>
                                      <p:to>
                                        <a:schemeClr val="bg1"/>
                                      </p:to>
                                    </p:animClr>
                                    <p:set>
                                      <p:cBhvr>
                                        <p:cTn id="212" dur="250" autoRev="1" fill="remove"/>
                                        <p:tgtEl>
                                          <p:spTgt spid="26"/>
                                        </p:tgtEl>
                                        <p:attrNameLst>
                                          <p:attrName>fill.type</p:attrName>
                                        </p:attrNameLst>
                                      </p:cBhvr>
                                      <p:to>
                                        <p:strVal val="solid"/>
                                      </p:to>
                                    </p:set>
                                    <p:set>
                                      <p:cBhvr>
                                        <p:cTn id="213" dur="250" autoRev="1" fill="remove"/>
                                        <p:tgtEl>
                                          <p:spTgt spid="26"/>
                                        </p:tgtEl>
                                        <p:attrNameLst>
                                          <p:attrName>fill.on</p:attrName>
                                        </p:attrNameLst>
                                      </p:cBhvr>
                                      <p:to>
                                        <p:strVal val="true"/>
                                      </p:to>
                                    </p:set>
                                  </p:childTnLst>
                                </p:cTn>
                              </p:par>
                            </p:childTnLst>
                          </p:cTn>
                        </p:par>
                        <p:par>
                          <p:cTn id="214" fill="hold">
                            <p:stCondLst>
                              <p:cond delay="1500"/>
                            </p:stCondLst>
                            <p:childTnLst>
                              <p:par>
                                <p:cTn id="215" presetID="27" presetClass="emph" presetSubtype="0" fill="remove" grpId="1" nodeType="afterEffect">
                                  <p:stCondLst>
                                    <p:cond delay="0"/>
                                  </p:stCondLst>
                                  <p:childTnLst>
                                    <p:animClr clrSpc="rgb" dir="cw">
                                      <p:cBhvr override="childStyle">
                                        <p:cTn id="216" dur="100" autoRev="1" fill="remove"/>
                                        <p:tgtEl>
                                          <p:spTgt spid="10"/>
                                        </p:tgtEl>
                                        <p:attrNameLst>
                                          <p:attrName>style.color</p:attrName>
                                        </p:attrNameLst>
                                      </p:cBhvr>
                                      <p:to>
                                        <a:schemeClr val="bg1"/>
                                      </p:to>
                                    </p:animClr>
                                    <p:animClr clrSpc="rgb" dir="cw">
                                      <p:cBhvr>
                                        <p:cTn id="217" dur="100" autoRev="1" fill="remove"/>
                                        <p:tgtEl>
                                          <p:spTgt spid="10"/>
                                        </p:tgtEl>
                                        <p:attrNameLst>
                                          <p:attrName>fillcolor</p:attrName>
                                        </p:attrNameLst>
                                      </p:cBhvr>
                                      <p:to>
                                        <a:schemeClr val="bg1"/>
                                      </p:to>
                                    </p:animClr>
                                    <p:set>
                                      <p:cBhvr>
                                        <p:cTn id="218" dur="100" autoRev="1" fill="remove"/>
                                        <p:tgtEl>
                                          <p:spTgt spid="10"/>
                                        </p:tgtEl>
                                        <p:attrNameLst>
                                          <p:attrName>fill.type</p:attrName>
                                        </p:attrNameLst>
                                      </p:cBhvr>
                                      <p:to>
                                        <p:strVal val="solid"/>
                                      </p:to>
                                    </p:set>
                                    <p:set>
                                      <p:cBhvr>
                                        <p:cTn id="219" dur="100" autoRev="1" fill="remove"/>
                                        <p:tgtEl>
                                          <p:spTgt spid="10"/>
                                        </p:tgtEl>
                                        <p:attrNameLst>
                                          <p:attrName>fill.on</p:attrName>
                                        </p:attrNameLst>
                                      </p:cBhvr>
                                      <p:to>
                                        <p:strVal val="true"/>
                                      </p:to>
                                    </p:set>
                                  </p:childTnLst>
                                </p:cTn>
                              </p:par>
                            </p:childTnLst>
                          </p:cTn>
                        </p:par>
                        <p:par>
                          <p:cTn id="220" fill="hold">
                            <p:stCondLst>
                              <p:cond delay="1700"/>
                            </p:stCondLst>
                            <p:childTnLst>
                              <p:par>
                                <p:cTn id="221" presetID="27" presetClass="emph" presetSubtype="0" fill="remove" grpId="1" nodeType="afterEffect">
                                  <p:stCondLst>
                                    <p:cond delay="0"/>
                                  </p:stCondLst>
                                  <p:childTnLst>
                                    <p:animClr clrSpc="rgb" dir="cw">
                                      <p:cBhvr override="childStyle">
                                        <p:cTn id="222" dur="100" autoRev="1" fill="remove"/>
                                        <p:tgtEl>
                                          <p:spTgt spid="31"/>
                                        </p:tgtEl>
                                        <p:attrNameLst>
                                          <p:attrName>style.color</p:attrName>
                                        </p:attrNameLst>
                                      </p:cBhvr>
                                      <p:to>
                                        <a:schemeClr val="bg1"/>
                                      </p:to>
                                    </p:animClr>
                                    <p:animClr clrSpc="rgb" dir="cw">
                                      <p:cBhvr>
                                        <p:cTn id="223" dur="100" autoRev="1" fill="remove"/>
                                        <p:tgtEl>
                                          <p:spTgt spid="31"/>
                                        </p:tgtEl>
                                        <p:attrNameLst>
                                          <p:attrName>fillcolor</p:attrName>
                                        </p:attrNameLst>
                                      </p:cBhvr>
                                      <p:to>
                                        <a:schemeClr val="bg1"/>
                                      </p:to>
                                    </p:animClr>
                                    <p:set>
                                      <p:cBhvr>
                                        <p:cTn id="224" dur="100" autoRev="1" fill="remove"/>
                                        <p:tgtEl>
                                          <p:spTgt spid="31"/>
                                        </p:tgtEl>
                                        <p:attrNameLst>
                                          <p:attrName>fill.type</p:attrName>
                                        </p:attrNameLst>
                                      </p:cBhvr>
                                      <p:to>
                                        <p:strVal val="solid"/>
                                      </p:to>
                                    </p:set>
                                    <p:set>
                                      <p:cBhvr>
                                        <p:cTn id="225" dur="100" autoRev="1" fill="remove"/>
                                        <p:tgtEl>
                                          <p:spTgt spid="31"/>
                                        </p:tgtEl>
                                        <p:attrNameLst>
                                          <p:attrName>fill.on</p:attrName>
                                        </p:attrNameLst>
                                      </p:cBhvr>
                                      <p:to>
                                        <p:strVal val="true"/>
                                      </p:to>
                                    </p:set>
                                  </p:childTnLst>
                                </p:cTn>
                              </p:par>
                            </p:childTnLst>
                          </p:cTn>
                        </p:par>
                        <p:par>
                          <p:cTn id="226" fill="hold">
                            <p:stCondLst>
                              <p:cond delay="1900"/>
                            </p:stCondLst>
                            <p:childTnLst>
                              <p:par>
                                <p:cTn id="227" presetID="27" presetClass="emph" presetSubtype="0" fill="remove" grpId="1" nodeType="afterEffect">
                                  <p:stCondLst>
                                    <p:cond delay="0"/>
                                  </p:stCondLst>
                                  <p:childTnLst>
                                    <p:animClr clrSpc="rgb" dir="cw">
                                      <p:cBhvr override="childStyle">
                                        <p:cTn id="228" dur="100" autoRev="1" fill="remove"/>
                                        <p:tgtEl>
                                          <p:spTgt spid="32"/>
                                        </p:tgtEl>
                                        <p:attrNameLst>
                                          <p:attrName>style.color</p:attrName>
                                        </p:attrNameLst>
                                      </p:cBhvr>
                                      <p:to>
                                        <a:schemeClr val="bg1"/>
                                      </p:to>
                                    </p:animClr>
                                    <p:animClr clrSpc="rgb" dir="cw">
                                      <p:cBhvr>
                                        <p:cTn id="229" dur="100" autoRev="1" fill="remove"/>
                                        <p:tgtEl>
                                          <p:spTgt spid="32"/>
                                        </p:tgtEl>
                                        <p:attrNameLst>
                                          <p:attrName>fillcolor</p:attrName>
                                        </p:attrNameLst>
                                      </p:cBhvr>
                                      <p:to>
                                        <a:schemeClr val="bg1"/>
                                      </p:to>
                                    </p:animClr>
                                    <p:set>
                                      <p:cBhvr>
                                        <p:cTn id="230" dur="100" autoRev="1" fill="remove"/>
                                        <p:tgtEl>
                                          <p:spTgt spid="32"/>
                                        </p:tgtEl>
                                        <p:attrNameLst>
                                          <p:attrName>fill.type</p:attrName>
                                        </p:attrNameLst>
                                      </p:cBhvr>
                                      <p:to>
                                        <p:strVal val="solid"/>
                                      </p:to>
                                    </p:set>
                                    <p:set>
                                      <p:cBhvr>
                                        <p:cTn id="231" dur="100" autoRev="1" fill="remove"/>
                                        <p:tgtEl>
                                          <p:spTgt spid="32"/>
                                        </p:tgtEl>
                                        <p:attrNameLst>
                                          <p:attrName>fill.on</p:attrName>
                                        </p:attrNameLst>
                                      </p:cBhvr>
                                      <p:to>
                                        <p:strVal val="true"/>
                                      </p:to>
                                    </p:set>
                                  </p:childTnLst>
                                </p:cTn>
                              </p:par>
                            </p:childTnLst>
                          </p:cTn>
                        </p:par>
                        <p:par>
                          <p:cTn id="232" fill="hold">
                            <p:stCondLst>
                              <p:cond delay="2100"/>
                            </p:stCondLst>
                            <p:childTnLst>
                              <p:par>
                                <p:cTn id="233" presetID="27" presetClass="emph" presetSubtype="0" fill="remove" grpId="1" nodeType="afterEffect">
                                  <p:stCondLst>
                                    <p:cond delay="0"/>
                                  </p:stCondLst>
                                  <p:childTnLst>
                                    <p:animClr clrSpc="rgb" dir="cw">
                                      <p:cBhvr override="childStyle">
                                        <p:cTn id="234" dur="100" autoRev="1" fill="remove"/>
                                        <p:tgtEl>
                                          <p:spTgt spid="34"/>
                                        </p:tgtEl>
                                        <p:attrNameLst>
                                          <p:attrName>style.color</p:attrName>
                                        </p:attrNameLst>
                                      </p:cBhvr>
                                      <p:to>
                                        <a:schemeClr val="bg1"/>
                                      </p:to>
                                    </p:animClr>
                                    <p:animClr clrSpc="rgb" dir="cw">
                                      <p:cBhvr>
                                        <p:cTn id="235" dur="100" autoRev="1" fill="remove"/>
                                        <p:tgtEl>
                                          <p:spTgt spid="34"/>
                                        </p:tgtEl>
                                        <p:attrNameLst>
                                          <p:attrName>fillcolor</p:attrName>
                                        </p:attrNameLst>
                                      </p:cBhvr>
                                      <p:to>
                                        <a:schemeClr val="bg1"/>
                                      </p:to>
                                    </p:animClr>
                                    <p:set>
                                      <p:cBhvr>
                                        <p:cTn id="236" dur="100" autoRev="1" fill="remove"/>
                                        <p:tgtEl>
                                          <p:spTgt spid="34"/>
                                        </p:tgtEl>
                                        <p:attrNameLst>
                                          <p:attrName>fill.type</p:attrName>
                                        </p:attrNameLst>
                                      </p:cBhvr>
                                      <p:to>
                                        <p:strVal val="solid"/>
                                      </p:to>
                                    </p:set>
                                    <p:set>
                                      <p:cBhvr>
                                        <p:cTn id="237" dur="100" autoRev="1" fill="remove"/>
                                        <p:tgtEl>
                                          <p:spTgt spid="34"/>
                                        </p:tgtEl>
                                        <p:attrNameLst>
                                          <p:attrName>fill.on</p:attrName>
                                        </p:attrNameLst>
                                      </p:cBhvr>
                                      <p:to>
                                        <p:strVal val="true"/>
                                      </p:to>
                                    </p:set>
                                  </p:childTnLst>
                                </p:cTn>
                              </p:par>
                            </p:childTnLst>
                          </p:cTn>
                        </p:par>
                        <p:par>
                          <p:cTn id="238" fill="hold">
                            <p:stCondLst>
                              <p:cond delay="2300"/>
                            </p:stCondLst>
                            <p:childTnLst>
                              <p:par>
                                <p:cTn id="239" presetID="27" presetClass="emph" presetSubtype="0" fill="remove" grpId="1" nodeType="afterEffect">
                                  <p:stCondLst>
                                    <p:cond delay="0"/>
                                  </p:stCondLst>
                                  <p:childTnLst>
                                    <p:animClr clrSpc="rgb" dir="cw">
                                      <p:cBhvr override="childStyle">
                                        <p:cTn id="240" dur="100" autoRev="1" fill="remove"/>
                                        <p:tgtEl>
                                          <p:spTgt spid="35"/>
                                        </p:tgtEl>
                                        <p:attrNameLst>
                                          <p:attrName>style.color</p:attrName>
                                        </p:attrNameLst>
                                      </p:cBhvr>
                                      <p:to>
                                        <a:schemeClr val="bg1"/>
                                      </p:to>
                                    </p:animClr>
                                    <p:animClr clrSpc="rgb" dir="cw">
                                      <p:cBhvr>
                                        <p:cTn id="241" dur="100" autoRev="1" fill="remove"/>
                                        <p:tgtEl>
                                          <p:spTgt spid="35"/>
                                        </p:tgtEl>
                                        <p:attrNameLst>
                                          <p:attrName>fillcolor</p:attrName>
                                        </p:attrNameLst>
                                      </p:cBhvr>
                                      <p:to>
                                        <a:schemeClr val="bg1"/>
                                      </p:to>
                                    </p:animClr>
                                    <p:set>
                                      <p:cBhvr>
                                        <p:cTn id="242" dur="100" autoRev="1" fill="remove"/>
                                        <p:tgtEl>
                                          <p:spTgt spid="35"/>
                                        </p:tgtEl>
                                        <p:attrNameLst>
                                          <p:attrName>fill.type</p:attrName>
                                        </p:attrNameLst>
                                      </p:cBhvr>
                                      <p:to>
                                        <p:strVal val="solid"/>
                                      </p:to>
                                    </p:set>
                                    <p:set>
                                      <p:cBhvr>
                                        <p:cTn id="243" dur="100" autoRev="1" fill="remove"/>
                                        <p:tgtEl>
                                          <p:spTgt spid="35"/>
                                        </p:tgtEl>
                                        <p:attrNameLst>
                                          <p:attrName>fill.on</p:attrName>
                                        </p:attrNameLst>
                                      </p:cBhvr>
                                      <p:to>
                                        <p:strVal val="true"/>
                                      </p:to>
                                    </p:set>
                                  </p:childTnLst>
                                </p:cTn>
                              </p:par>
                            </p:childTnLst>
                          </p:cTn>
                        </p:par>
                        <p:par>
                          <p:cTn id="244" fill="hold">
                            <p:stCondLst>
                              <p:cond delay="2500"/>
                            </p:stCondLst>
                            <p:childTnLst>
                              <p:par>
                                <p:cTn id="245" presetID="27" presetClass="emph" presetSubtype="0" fill="remove" grpId="1" nodeType="afterEffect">
                                  <p:stCondLst>
                                    <p:cond delay="0"/>
                                  </p:stCondLst>
                                  <p:childTnLst>
                                    <p:animClr clrSpc="rgb" dir="cw">
                                      <p:cBhvr override="childStyle">
                                        <p:cTn id="246" dur="100" autoRev="1" fill="remove"/>
                                        <p:tgtEl>
                                          <p:spTgt spid="36"/>
                                        </p:tgtEl>
                                        <p:attrNameLst>
                                          <p:attrName>style.color</p:attrName>
                                        </p:attrNameLst>
                                      </p:cBhvr>
                                      <p:to>
                                        <a:schemeClr val="bg1"/>
                                      </p:to>
                                    </p:animClr>
                                    <p:animClr clrSpc="rgb" dir="cw">
                                      <p:cBhvr>
                                        <p:cTn id="247" dur="100" autoRev="1" fill="remove"/>
                                        <p:tgtEl>
                                          <p:spTgt spid="36"/>
                                        </p:tgtEl>
                                        <p:attrNameLst>
                                          <p:attrName>fillcolor</p:attrName>
                                        </p:attrNameLst>
                                      </p:cBhvr>
                                      <p:to>
                                        <a:schemeClr val="bg1"/>
                                      </p:to>
                                    </p:animClr>
                                    <p:set>
                                      <p:cBhvr>
                                        <p:cTn id="248" dur="100" autoRev="1" fill="remove"/>
                                        <p:tgtEl>
                                          <p:spTgt spid="36"/>
                                        </p:tgtEl>
                                        <p:attrNameLst>
                                          <p:attrName>fill.type</p:attrName>
                                        </p:attrNameLst>
                                      </p:cBhvr>
                                      <p:to>
                                        <p:strVal val="solid"/>
                                      </p:to>
                                    </p:set>
                                    <p:set>
                                      <p:cBhvr>
                                        <p:cTn id="249" dur="100" autoRev="1" fill="remove"/>
                                        <p:tgtEl>
                                          <p:spTgt spid="36"/>
                                        </p:tgtEl>
                                        <p:attrNameLst>
                                          <p:attrName>fill.on</p:attrName>
                                        </p:attrNameLst>
                                      </p:cBhvr>
                                      <p:to>
                                        <p:strVal val="true"/>
                                      </p:to>
                                    </p:set>
                                  </p:childTnLst>
                                </p:cTn>
                              </p:par>
                            </p:childTnLst>
                          </p:cTn>
                        </p:par>
                        <p:par>
                          <p:cTn id="250" fill="hold">
                            <p:stCondLst>
                              <p:cond delay="2700"/>
                            </p:stCondLst>
                            <p:childTnLst>
                              <p:par>
                                <p:cTn id="251" presetID="27" presetClass="emph" presetSubtype="0" fill="remove" grpId="1" nodeType="afterEffect">
                                  <p:stCondLst>
                                    <p:cond delay="0"/>
                                  </p:stCondLst>
                                  <p:childTnLst>
                                    <p:animClr clrSpc="rgb" dir="cw">
                                      <p:cBhvr override="childStyle">
                                        <p:cTn id="252" dur="100" autoRev="1" fill="remove"/>
                                        <p:tgtEl>
                                          <p:spTgt spid="37"/>
                                        </p:tgtEl>
                                        <p:attrNameLst>
                                          <p:attrName>style.color</p:attrName>
                                        </p:attrNameLst>
                                      </p:cBhvr>
                                      <p:to>
                                        <a:schemeClr val="bg1"/>
                                      </p:to>
                                    </p:animClr>
                                    <p:animClr clrSpc="rgb" dir="cw">
                                      <p:cBhvr>
                                        <p:cTn id="253" dur="100" autoRev="1" fill="remove"/>
                                        <p:tgtEl>
                                          <p:spTgt spid="37"/>
                                        </p:tgtEl>
                                        <p:attrNameLst>
                                          <p:attrName>fillcolor</p:attrName>
                                        </p:attrNameLst>
                                      </p:cBhvr>
                                      <p:to>
                                        <a:schemeClr val="bg1"/>
                                      </p:to>
                                    </p:animClr>
                                    <p:set>
                                      <p:cBhvr>
                                        <p:cTn id="254" dur="100" autoRev="1" fill="remove"/>
                                        <p:tgtEl>
                                          <p:spTgt spid="37"/>
                                        </p:tgtEl>
                                        <p:attrNameLst>
                                          <p:attrName>fill.type</p:attrName>
                                        </p:attrNameLst>
                                      </p:cBhvr>
                                      <p:to>
                                        <p:strVal val="solid"/>
                                      </p:to>
                                    </p:set>
                                    <p:set>
                                      <p:cBhvr>
                                        <p:cTn id="255" dur="100" autoRev="1" fill="remove"/>
                                        <p:tgtEl>
                                          <p:spTgt spid="37"/>
                                        </p:tgtEl>
                                        <p:attrNameLst>
                                          <p:attrName>fill.on</p:attrName>
                                        </p:attrNameLst>
                                      </p:cBhvr>
                                      <p:to>
                                        <p:strVal val="true"/>
                                      </p:to>
                                    </p:set>
                                  </p:childTnLst>
                                </p:cTn>
                              </p:par>
                            </p:childTnLst>
                          </p:cTn>
                        </p:par>
                        <p:par>
                          <p:cTn id="256" fill="hold">
                            <p:stCondLst>
                              <p:cond delay="2900"/>
                            </p:stCondLst>
                            <p:childTnLst>
                              <p:par>
                                <p:cTn id="257" presetID="27" presetClass="emph" presetSubtype="0" fill="remove" grpId="1" nodeType="afterEffect">
                                  <p:stCondLst>
                                    <p:cond delay="0"/>
                                  </p:stCondLst>
                                  <p:childTnLst>
                                    <p:animClr clrSpc="rgb" dir="cw">
                                      <p:cBhvr override="childStyle">
                                        <p:cTn id="258" dur="100" autoRev="1" fill="remove"/>
                                        <p:tgtEl>
                                          <p:spTgt spid="38"/>
                                        </p:tgtEl>
                                        <p:attrNameLst>
                                          <p:attrName>style.color</p:attrName>
                                        </p:attrNameLst>
                                      </p:cBhvr>
                                      <p:to>
                                        <a:schemeClr val="bg1"/>
                                      </p:to>
                                    </p:animClr>
                                    <p:animClr clrSpc="rgb" dir="cw">
                                      <p:cBhvr>
                                        <p:cTn id="259" dur="100" autoRev="1" fill="remove"/>
                                        <p:tgtEl>
                                          <p:spTgt spid="38"/>
                                        </p:tgtEl>
                                        <p:attrNameLst>
                                          <p:attrName>fillcolor</p:attrName>
                                        </p:attrNameLst>
                                      </p:cBhvr>
                                      <p:to>
                                        <a:schemeClr val="bg1"/>
                                      </p:to>
                                    </p:animClr>
                                    <p:set>
                                      <p:cBhvr>
                                        <p:cTn id="260" dur="100" autoRev="1" fill="remove"/>
                                        <p:tgtEl>
                                          <p:spTgt spid="38"/>
                                        </p:tgtEl>
                                        <p:attrNameLst>
                                          <p:attrName>fill.type</p:attrName>
                                        </p:attrNameLst>
                                      </p:cBhvr>
                                      <p:to>
                                        <p:strVal val="solid"/>
                                      </p:to>
                                    </p:set>
                                    <p:set>
                                      <p:cBhvr>
                                        <p:cTn id="261" dur="100" autoRev="1" fill="remove"/>
                                        <p:tgtEl>
                                          <p:spTgt spid="38"/>
                                        </p:tgtEl>
                                        <p:attrNameLst>
                                          <p:attrName>fill.on</p:attrName>
                                        </p:attrNameLst>
                                      </p:cBhvr>
                                      <p:to>
                                        <p:strVal val="true"/>
                                      </p:to>
                                    </p:set>
                                  </p:childTnLst>
                                </p:cTn>
                              </p:par>
                            </p:childTnLst>
                          </p:cTn>
                        </p:par>
                        <p:par>
                          <p:cTn id="262" fill="hold">
                            <p:stCondLst>
                              <p:cond delay="3100"/>
                            </p:stCondLst>
                            <p:childTnLst>
                              <p:par>
                                <p:cTn id="263" presetID="27" presetClass="emph" presetSubtype="0" fill="remove" grpId="1" nodeType="afterEffect">
                                  <p:stCondLst>
                                    <p:cond delay="0"/>
                                  </p:stCondLst>
                                  <p:childTnLst>
                                    <p:animClr clrSpc="rgb" dir="cw">
                                      <p:cBhvr override="childStyle">
                                        <p:cTn id="264" dur="100" autoRev="1" fill="remove"/>
                                        <p:tgtEl>
                                          <p:spTgt spid="39"/>
                                        </p:tgtEl>
                                        <p:attrNameLst>
                                          <p:attrName>style.color</p:attrName>
                                        </p:attrNameLst>
                                      </p:cBhvr>
                                      <p:to>
                                        <a:schemeClr val="bg1"/>
                                      </p:to>
                                    </p:animClr>
                                    <p:animClr clrSpc="rgb" dir="cw">
                                      <p:cBhvr>
                                        <p:cTn id="265" dur="100" autoRev="1" fill="remove"/>
                                        <p:tgtEl>
                                          <p:spTgt spid="39"/>
                                        </p:tgtEl>
                                        <p:attrNameLst>
                                          <p:attrName>fillcolor</p:attrName>
                                        </p:attrNameLst>
                                      </p:cBhvr>
                                      <p:to>
                                        <a:schemeClr val="bg1"/>
                                      </p:to>
                                    </p:animClr>
                                    <p:set>
                                      <p:cBhvr>
                                        <p:cTn id="266" dur="100" autoRev="1" fill="remove"/>
                                        <p:tgtEl>
                                          <p:spTgt spid="39"/>
                                        </p:tgtEl>
                                        <p:attrNameLst>
                                          <p:attrName>fill.type</p:attrName>
                                        </p:attrNameLst>
                                      </p:cBhvr>
                                      <p:to>
                                        <p:strVal val="solid"/>
                                      </p:to>
                                    </p:set>
                                    <p:set>
                                      <p:cBhvr>
                                        <p:cTn id="267" dur="100" autoRev="1" fill="remove"/>
                                        <p:tgtEl>
                                          <p:spTgt spid="39"/>
                                        </p:tgtEl>
                                        <p:attrNameLst>
                                          <p:attrName>fill.on</p:attrName>
                                        </p:attrNameLst>
                                      </p:cBhvr>
                                      <p:to>
                                        <p:strVal val="true"/>
                                      </p:to>
                                    </p:set>
                                  </p:childTnLst>
                                </p:cTn>
                              </p:par>
                            </p:childTnLst>
                          </p:cTn>
                        </p:par>
                        <p:par>
                          <p:cTn id="268" fill="hold">
                            <p:stCondLst>
                              <p:cond delay="3300"/>
                            </p:stCondLst>
                            <p:childTnLst>
                              <p:par>
                                <p:cTn id="269" presetID="27" presetClass="emph" presetSubtype="0" fill="remove" grpId="1" nodeType="afterEffect">
                                  <p:stCondLst>
                                    <p:cond delay="0"/>
                                  </p:stCondLst>
                                  <p:childTnLst>
                                    <p:animClr clrSpc="rgb" dir="cw">
                                      <p:cBhvr override="childStyle">
                                        <p:cTn id="270" dur="100" autoRev="1" fill="remove"/>
                                        <p:tgtEl>
                                          <p:spTgt spid="40"/>
                                        </p:tgtEl>
                                        <p:attrNameLst>
                                          <p:attrName>style.color</p:attrName>
                                        </p:attrNameLst>
                                      </p:cBhvr>
                                      <p:to>
                                        <a:schemeClr val="bg1"/>
                                      </p:to>
                                    </p:animClr>
                                    <p:animClr clrSpc="rgb" dir="cw">
                                      <p:cBhvr>
                                        <p:cTn id="271" dur="100" autoRev="1" fill="remove"/>
                                        <p:tgtEl>
                                          <p:spTgt spid="40"/>
                                        </p:tgtEl>
                                        <p:attrNameLst>
                                          <p:attrName>fillcolor</p:attrName>
                                        </p:attrNameLst>
                                      </p:cBhvr>
                                      <p:to>
                                        <a:schemeClr val="bg1"/>
                                      </p:to>
                                    </p:animClr>
                                    <p:set>
                                      <p:cBhvr>
                                        <p:cTn id="272" dur="100" autoRev="1" fill="remove"/>
                                        <p:tgtEl>
                                          <p:spTgt spid="40"/>
                                        </p:tgtEl>
                                        <p:attrNameLst>
                                          <p:attrName>fill.type</p:attrName>
                                        </p:attrNameLst>
                                      </p:cBhvr>
                                      <p:to>
                                        <p:strVal val="solid"/>
                                      </p:to>
                                    </p:set>
                                    <p:set>
                                      <p:cBhvr>
                                        <p:cTn id="273" dur="100" autoRev="1" fill="remove"/>
                                        <p:tgtEl>
                                          <p:spTgt spid="40"/>
                                        </p:tgtEl>
                                        <p:attrNameLst>
                                          <p:attrName>fill.on</p:attrName>
                                        </p:attrNameLst>
                                      </p:cBhvr>
                                      <p:to>
                                        <p:strVal val="true"/>
                                      </p:to>
                                    </p:set>
                                  </p:childTnLst>
                                </p:cTn>
                              </p:par>
                            </p:childTnLst>
                          </p:cTn>
                        </p:par>
                        <p:par>
                          <p:cTn id="274" fill="hold">
                            <p:stCondLst>
                              <p:cond delay="3500"/>
                            </p:stCondLst>
                            <p:childTnLst>
                              <p:par>
                                <p:cTn id="275" presetID="27" presetClass="emph" presetSubtype="0" fill="remove" grpId="1" nodeType="afterEffect">
                                  <p:stCondLst>
                                    <p:cond delay="0"/>
                                  </p:stCondLst>
                                  <p:childTnLst>
                                    <p:animClr clrSpc="rgb" dir="cw">
                                      <p:cBhvr override="childStyle">
                                        <p:cTn id="276" dur="100" autoRev="1" fill="remove"/>
                                        <p:tgtEl>
                                          <p:spTgt spid="41"/>
                                        </p:tgtEl>
                                        <p:attrNameLst>
                                          <p:attrName>style.color</p:attrName>
                                        </p:attrNameLst>
                                      </p:cBhvr>
                                      <p:to>
                                        <a:schemeClr val="bg1"/>
                                      </p:to>
                                    </p:animClr>
                                    <p:animClr clrSpc="rgb" dir="cw">
                                      <p:cBhvr>
                                        <p:cTn id="277" dur="100" autoRev="1" fill="remove"/>
                                        <p:tgtEl>
                                          <p:spTgt spid="41"/>
                                        </p:tgtEl>
                                        <p:attrNameLst>
                                          <p:attrName>fillcolor</p:attrName>
                                        </p:attrNameLst>
                                      </p:cBhvr>
                                      <p:to>
                                        <a:schemeClr val="bg1"/>
                                      </p:to>
                                    </p:animClr>
                                    <p:set>
                                      <p:cBhvr>
                                        <p:cTn id="278" dur="100" autoRev="1" fill="remove"/>
                                        <p:tgtEl>
                                          <p:spTgt spid="41"/>
                                        </p:tgtEl>
                                        <p:attrNameLst>
                                          <p:attrName>fill.type</p:attrName>
                                        </p:attrNameLst>
                                      </p:cBhvr>
                                      <p:to>
                                        <p:strVal val="solid"/>
                                      </p:to>
                                    </p:set>
                                    <p:set>
                                      <p:cBhvr>
                                        <p:cTn id="279" dur="100" autoRev="1" fill="remove"/>
                                        <p:tgtEl>
                                          <p:spTgt spid="41"/>
                                        </p:tgtEl>
                                        <p:attrNameLst>
                                          <p:attrName>fill.on</p:attrName>
                                        </p:attrNameLst>
                                      </p:cBhvr>
                                      <p:to>
                                        <p:strVal val="true"/>
                                      </p:to>
                                    </p:set>
                                  </p:childTnLst>
                                </p:cTn>
                              </p:par>
                            </p:childTnLst>
                          </p:cTn>
                        </p:par>
                        <p:par>
                          <p:cTn id="280" fill="hold">
                            <p:stCondLst>
                              <p:cond delay="3700"/>
                            </p:stCondLst>
                            <p:childTnLst>
                              <p:par>
                                <p:cTn id="281" presetID="27" presetClass="emph" presetSubtype="0" fill="remove" grpId="1" nodeType="afterEffect">
                                  <p:stCondLst>
                                    <p:cond delay="0"/>
                                  </p:stCondLst>
                                  <p:childTnLst>
                                    <p:animClr clrSpc="rgb" dir="cw">
                                      <p:cBhvr override="childStyle">
                                        <p:cTn id="282" dur="100" autoRev="1" fill="remove"/>
                                        <p:tgtEl>
                                          <p:spTgt spid="57"/>
                                        </p:tgtEl>
                                        <p:attrNameLst>
                                          <p:attrName>style.color</p:attrName>
                                        </p:attrNameLst>
                                      </p:cBhvr>
                                      <p:to>
                                        <a:schemeClr val="bg1"/>
                                      </p:to>
                                    </p:animClr>
                                    <p:animClr clrSpc="rgb" dir="cw">
                                      <p:cBhvr>
                                        <p:cTn id="283" dur="100" autoRev="1" fill="remove"/>
                                        <p:tgtEl>
                                          <p:spTgt spid="57"/>
                                        </p:tgtEl>
                                        <p:attrNameLst>
                                          <p:attrName>fillcolor</p:attrName>
                                        </p:attrNameLst>
                                      </p:cBhvr>
                                      <p:to>
                                        <a:schemeClr val="bg1"/>
                                      </p:to>
                                    </p:animClr>
                                    <p:set>
                                      <p:cBhvr>
                                        <p:cTn id="284" dur="100" autoRev="1" fill="remove"/>
                                        <p:tgtEl>
                                          <p:spTgt spid="57"/>
                                        </p:tgtEl>
                                        <p:attrNameLst>
                                          <p:attrName>fill.type</p:attrName>
                                        </p:attrNameLst>
                                      </p:cBhvr>
                                      <p:to>
                                        <p:strVal val="solid"/>
                                      </p:to>
                                    </p:set>
                                    <p:set>
                                      <p:cBhvr>
                                        <p:cTn id="285" dur="100" autoRev="1" fill="remove"/>
                                        <p:tgtEl>
                                          <p:spTgt spid="57"/>
                                        </p:tgtEl>
                                        <p:attrNameLst>
                                          <p:attrName>fill.on</p:attrName>
                                        </p:attrNameLst>
                                      </p:cBhvr>
                                      <p:to>
                                        <p:strVal val="true"/>
                                      </p:to>
                                    </p:set>
                                  </p:childTnLst>
                                </p:cTn>
                              </p:par>
                            </p:childTnLst>
                          </p:cTn>
                        </p:par>
                        <p:par>
                          <p:cTn id="286" fill="hold">
                            <p:stCondLst>
                              <p:cond delay="3900"/>
                            </p:stCondLst>
                            <p:childTnLst>
                              <p:par>
                                <p:cTn id="287" presetID="27" presetClass="emph" presetSubtype="0" fill="remove" grpId="1" nodeType="afterEffect">
                                  <p:stCondLst>
                                    <p:cond delay="0"/>
                                  </p:stCondLst>
                                  <p:childTnLst>
                                    <p:animClr clrSpc="rgb" dir="cw">
                                      <p:cBhvr override="childStyle">
                                        <p:cTn id="288" dur="100" autoRev="1" fill="remove"/>
                                        <p:tgtEl>
                                          <p:spTgt spid="59"/>
                                        </p:tgtEl>
                                        <p:attrNameLst>
                                          <p:attrName>style.color</p:attrName>
                                        </p:attrNameLst>
                                      </p:cBhvr>
                                      <p:to>
                                        <a:schemeClr val="bg1"/>
                                      </p:to>
                                    </p:animClr>
                                    <p:animClr clrSpc="rgb" dir="cw">
                                      <p:cBhvr>
                                        <p:cTn id="289" dur="100" autoRev="1" fill="remove"/>
                                        <p:tgtEl>
                                          <p:spTgt spid="59"/>
                                        </p:tgtEl>
                                        <p:attrNameLst>
                                          <p:attrName>fillcolor</p:attrName>
                                        </p:attrNameLst>
                                      </p:cBhvr>
                                      <p:to>
                                        <a:schemeClr val="bg1"/>
                                      </p:to>
                                    </p:animClr>
                                    <p:set>
                                      <p:cBhvr>
                                        <p:cTn id="290" dur="100" autoRev="1" fill="remove"/>
                                        <p:tgtEl>
                                          <p:spTgt spid="59"/>
                                        </p:tgtEl>
                                        <p:attrNameLst>
                                          <p:attrName>fill.type</p:attrName>
                                        </p:attrNameLst>
                                      </p:cBhvr>
                                      <p:to>
                                        <p:strVal val="solid"/>
                                      </p:to>
                                    </p:set>
                                    <p:set>
                                      <p:cBhvr>
                                        <p:cTn id="291" dur="100" autoRev="1" fill="remove"/>
                                        <p:tgtEl>
                                          <p:spTgt spid="59"/>
                                        </p:tgtEl>
                                        <p:attrNameLst>
                                          <p:attrName>fill.on</p:attrName>
                                        </p:attrNameLst>
                                      </p:cBhvr>
                                      <p:to>
                                        <p:strVal val="true"/>
                                      </p:to>
                                    </p:set>
                                  </p:childTnLst>
                                </p:cTn>
                              </p:par>
                            </p:childTnLst>
                          </p:cTn>
                        </p:par>
                        <p:par>
                          <p:cTn id="292" fill="hold">
                            <p:stCondLst>
                              <p:cond delay="4100"/>
                            </p:stCondLst>
                            <p:childTnLst>
                              <p:par>
                                <p:cTn id="293" presetID="27" presetClass="emph" presetSubtype="0" fill="remove" grpId="1" nodeType="afterEffect">
                                  <p:stCondLst>
                                    <p:cond delay="0"/>
                                  </p:stCondLst>
                                  <p:childTnLst>
                                    <p:animClr clrSpc="rgb" dir="cw">
                                      <p:cBhvr override="childStyle">
                                        <p:cTn id="294" dur="100" autoRev="1" fill="remove"/>
                                        <p:tgtEl>
                                          <p:spTgt spid="63"/>
                                        </p:tgtEl>
                                        <p:attrNameLst>
                                          <p:attrName>style.color</p:attrName>
                                        </p:attrNameLst>
                                      </p:cBhvr>
                                      <p:to>
                                        <a:schemeClr val="bg1"/>
                                      </p:to>
                                    </p:animClr>
                                    <p:animClr clrSpc="rgb" dir="cw">
                                      <p:cBhvr>
                                        <p:cTn id="295" dur="100" autoRev="1" fill="remove"/>
                                        <p:tgtEl>
                                          <p:spTgt spid="63"/>
                                        </p:tgtEl>
                                        <p:attrNameLst>
                                          <p:attrName>fillcolor</p:attrName>
                                        </p:attrNameLst>
                                      </p:cBhvr>
                                      <p:to>
                                        <a:schemeClr val="bg1"/>
                                      </p:to>
                                    </p:animClr>
                                    <p:set>
                                      <p:cBhvr>
                                        <p:cTn id="296" dur="100" autoRev="1" fill="remove"/>
                                        <p:tgtEl>
                                          <p:spTgt spid="63"/>
                                        </p:tgtEl>
                                        <p:attrNameLst>
                                          <p:attrName>fill.type</p:attrName>
                                        </p:attrNameLst>
                                      </p:cBhvr>
                                      <p:to>
                                        <p:strVal val="solid"/>
                                      </p:to>
                                    </p:set>
                                    <p:set>
                                      <p:cBhvr>
                                        <p:cTn id="297" dur="100" autoRev="1" fill="remove"/>
                                        <p:tgtEl>
                                          <p:spTgt spid="63"/>
                                        </p:tgtEl>
                                        <p:attrNameLst>
                                          <p:attrName>fill.on</p:attrName>
                                        </p:attrNameLst>
                                      </p:cBhvr>
                                      <p:to>
                                        <p:strVal val="true"/>
                                      </p:to>
                                    </p:set>
                                  </p:childTnLst>
                                </p:cTn>
                              </p:par>
                            </p:childTnLst>
                          </p:cTn>
                        </p:par>
                        <p:par>
                          <p:cTn id="298" fill="hold">
                            <p:stCondLst>
                              <p:cond delay="4300"/>
                            </p:stCondLst>
                            <p:childTnLst>
                              <p:par>
                                <p:cTn id="299" presetID="27" presetClass="emph" presetSubtype="0" fill="remove" grpId="1" nodeType="afterEffect">
                                  <p:stCondLst>
                                    <p:cond delay="0"/>
                                  </p:stCondLst>
                                  <p:childTnLst>
                                    <p:animClr clrSpc="rgb" dir="cw">
                                      <p:cBhvr override="childStyle">
                                        <p:cTn id="300" dur="100" autoRev="1" fill="remove"/>
                                        <p:tgtEl>
                                          <p:spTgt spid="60"/>
                                        </p:tgtEl>
                                        <p:attrNameLst>
                                          <p:attrName>style.color</p:attrName>
                                        </p:attrNameLst>
                                      </p:cBhvr>
                                      <p:to>
                                        <a:schemeClr val="bg1"/>
                                      </p:to>
                                    </p:animClr>
                                    <p:animClr clrSpc="rgb" dir="cw">
                                      <p:cBhvr>
                                        <p:cTn id="301" dur="100" autoRev="1" fill="remove"/>
                                        <p:tgtEl>
                                          <p:spTgt spid="60"/>
                                        </p:tgtEl>
                                        <p:attrNameLst>
                                          <p:attrName>fillcolor</p:attrName>
                                        </p:attrNameLst>
                                      </p:cBhvr>
                                      <p:to>
                                        <a:schemeClr val="bg1"/>
                                      </p:to>
                                    </p:animClr>
                                    <p:set>
                                      <p:cBhvr>
                                        <p:cTn id="302" dur="100" autoRev="1" fill="remove"/>
                                        <p:tgtEl>
                                          <p:spTgt spid="60"/>
                                        </p:tgtEl>
                                        <p:attrNameLst>
                                          <p:attrName>fill.type</p:attrName>
                                        </p:attrNameLst>
                                      </p:cBhvr>
                                      <p:to>
                                        <p:strVal val="solid"/>
                                      </p:to>
                                    </p:set>
                                    <p:set>
                                      <p:cBhvr>
                                        <p:cTn id="303" dur="100" autoRev="1" fill="remove"/>
                                        <p:tgtEl>
                                          <p:spTgt spid="60"/>
                                        </p:tgtEl>
                                        <p:attrNameLst>
                                          <p:attrName>fill.on</p:attrName>
                                        </p:attrNameLst>
                                      </p:cBhvr>
                                      <p:to>
                                        <p:strVal val="true"/>
                                      </p:to>
                                    </p:set>
                                  </p:childTnLst>
                                </p:cTn>
                              </p:par>
                            </p:childTnLst>
                          </p:cTn>
                        </p:par>
                        <p:par>
                          <p:cTn id="304" fill="hold">
                            <p:stCondLst>
                              <p:cond delay="4500"/>
                            </p:stCondLst>
                            <p:childTnLst>
                              <p:par>
                                <p:cTn id="305" presetID="27" presetClass="emph" presetSubtype="0" fill="remove" grpId="1" nodeType="afterEffect">
                                  <p:stCondLst>
                                    <p:cond delay="0"/>
                                  </p:stCondLst>
                                  <p:childTnLst>
                                    <p:animClr clrSpc="rgb" dir="cw">
                                      <p:cBhvr override="childStyle">
                                        <p:cTn id="306" dur="100" autoRev="1" fill="remove"/>
                                        <p:tgtEl>
                                          <p:spTgt spid="74"/>
                                        </p:tgtEl>
                                        <p:attrNameLst>
                                          <p:attrName>style.color</p:attrName>
                                        </p:attrNameLst>
                                      </p:cBhvr>
                                      <p:to>
                                        <a:schemeClr val="bg1"/>
                                      </p:to>
                                    </p:animClr>
                                    <p:animClr clrSpc="rgb" dir="cw">
                                      <p:cBhvr>
                                        <p:cTn id="307" dur="100" autoRev="1" fill="remove"/>
                                        <p:tgtEl>
                                          <p:spTgt spid="74"/>
                                        </p:tgtEl>
                                        <p:attrNameLst>
                                          <p:attrName>fillcolor</p:attrName>
                                        </p:attrNameLst>
                                      </p:cBhvr>
                                      <p:to>
                                        <a:schemeClr val="bg1"/>
                                      </p:to>
                                    </p:animClr>
                                    <p:set>
                                      <p:cBhvr>
                                        <p:cTn id="308" dur="100" autoRev="1" fill="remove"/>
                                        <p:tgtEl>
                                          <p:spTgt spid="74"/>
                                        </p:tgtEl>
                                        <p:attrNameLst>
                                          <p:attrName>fill.type</p:attrName>
                                        </p:attrNameLst>
                                      </p:cBhvr>
                                      <p:to>
                                        <p:strVal val="solid"/>
                                      </p:to>
                                    </p:set>
                                    <p:set>
                                      <p:cBhvr>
                                        <p:cTn id="309" dur="100" autoRev="1" fill="remove"/>
                                        <p:tgtEl>
                                          <p:spTgt spid="74"/>
                                        </p:tgtEl>
                                        <p:attrNameLst>
                                          <p:attrName>fill.on</p:attrName>
                                        </p:attrNameLst>
                                      </p:cBhvr>
                                      <p:to>
                                        <p:strVal val="true"/>
                                      </p:to>
                                    </p:set>
                                  </p:childTnLst>
                                </p:cTn>
                              </p:par>
                            </p:childTnLst>
                          </p:cTn>
                        </p:par>
                        <p:par>
                          <p:cTn id="310" fill="hold">
                            <p:stCondLst>
                              <p:cond delay="4700"/>
                            </p:stCondLst>
                            <p:childTnLst>
                              <p:par>
                                <p:cTn id="311" presetID="63" presetClass="path" presetSubtype="0" repeatCount="indefinite" accel="50000" decel="50000" fill="hold" nodeType="afterEffect">
                                  <p:stCondLst>
                                    <p:cond delay="0"/>
                                  </p:stCondLst>
                                  <p:childTnLst>
                                    <p:animMotion origin="layout" path="M 3.84615E-6 -2.22222E-6 L 0.02692 -2.22222E-6 " pathEditMode="relative" rAng="0" ptsTypes="AA">
                                      <p:cBhvr>
                                        <p:cTn id="312" dur="1000" fill="hold"/>
                                        <p:tgtEl>
                                          <p:spTgt spid="76"/>
                                        </p:tgtEl>
                                        <p:attrNameLst>
                                          <p:attrName>ppt_x</p:attrName>
                                          <p:attrName>ppt_y</p:attrName>
                                        </p:attrNameLst>
                                      </p:cBhvr>
                                      <p:rCtr x="1346" y="0"/>
                                    </p:animMotion>
                                  </p:childTnLst>
                                </p:cTn>
                              </p:par>
                            </p:childTnLst>
                          </p:cTn>
                        </p:par>
                        <p:par>
                          <p:cTn id="313" fill="hold">
                            <p:stCondLst>
                              <p:cond delay="5700"/>
                            </p:stCondLst>
                            <p:childTnLst>
                              <p:par>
                                <p:cTn id="314" presetID="27" presetClass="emph" presetSubtype="0" fill="remove" grpId="1" nodeType="afterEffect">
                                  <p:stCondLst>
                                    <p:cond delay="0"/>
                                  </p:stCondLst>
                                  <p:childTnLst>
                                    <p:animClr clrSpc="rgb" dir="cw">
                                      <p:cBhvr override="childStyle">
                                        <p:cTn id="315" dur="250" autoRev="1" fill="remove"/>
                                        <p:tgtEl>
                                          <p:spTgt spid="17"/>
                                        </p:tgtEl>
                                        <p:attrNameLst>
                                          <p:attrName>style.color</p:attrName>
                                        </p:attrNameLst>
                                      </p:cBhvr>
                                      <p:to>
                                        <a:schemeClr val="bg1"/>
                                      </p:to>
                                    </p:animClr>
                                    <p:animClr clrSpc="rgb" dir="cw">
                                      <p:cBhvr>
                                        <p:cTn id="316" dur="250" autoRev="1" fill="remove"/>
                                        <p:tgtEl>
                                          <p:spTgt spid="17"/>
                                        </p:tgtEl>
                                        <p:attrNameLst>
                                          <p:attrName>fillcolor</p:attrName>
                                        </p:attrNameLst>
                                      </p:cBhvr>
                                      <p:to>
                                        <a:schemeClr val="bg1"/>
                                      </p:to>
                                    </p:animClr>
                                    <p:set>
                                      <p:cBhvr>
                                        <p:cTn id="317" dur="250" autoRev="1" fill="remove"/>
                                        <p:tgtEl>
                                          <p:spTgt spid="17"/>
                                        </p:tgtEl>
                                        <p:attrNameLst>
                                          <p:attrName>fill.type</p:attrName>
                                        </p:attrNameLst>
                                      </p:cBhvr>
                                      <p:to>
                                        <p:strVal val="solid"/>
                                      </p:to>
                                    </p:set>
                                    <p:set>
                                      <p:cBhvr>
                                        <p:cTn id="318" dur="250" autoRev="1" fill="remove"/>
                                        <p:tgtEl>
                                          <p:spTgt spid="17"/>
                                        </p:tgtEl>
                                        <p:attrNameLst>
                                          <p:attrName>fill.on</p:attrName>
                                        </p:attrNameLst>
                                      </p:cBhvr>
                                      <p:to>
                                        <p:strVal val="true"/>
                                      </p:to>
                                    </p:set>
                                  </p:childTnLst>
                                </p:cTn>
                              </p:par>
                            </p:childTnLst>
                          </p:cTn>
                        </p:par>
                        <p:par>
                          <p:cTn id="319" fill="hold">
                            <p:stCondLst>
                              <p:cond delay="6200"/>
                            </p:stCondLst>
                            <p:childTnLst>
                              <p:par>
                                <p:cTn id="320" presetID="63" presetClass="path" presetSubtype="0" repeatCount="indefinite" accel="50000" decel="50000" fill="hold" nodeType="afterEffect">
                                  <p:stCondLst>
                                    <p:cond delay="0"/>
                                  </p:stCondLst>
                                  <p:childTnLst>
                                    <p:animMotion origin="layout" path="M 3.58974E-6 2.96296E-6 L 0.05192 2.96296E-6 " pathEditMode="relative" rAng="0" ptsTypes="AA">
                                      <p:cBhvr>
                                        <p:cTn id="321" dur="1000" fill="hold"/>
                                        <p:tgtEl>
                                          <p:spTgt spid="68"/>
                                        </p:tgtEl>
                                        <p:attrNameLst>
                                          <p:attrName>ppt_x</p:attrName>
                                          <p:attrName>ppt_y</p:attrName>
                                        </p:attrNameLst>
                                      </p:cBhvr>
                                      <p:rCtr x="2596" y="0"/>
                                    </p:animMotion>
                                  </p:childTnLst>
                                </p:cTn>
                              </p:par>
                            </p:childTnLst>
                          </p:cTn>
                        </p:par>
                        <p:par>
                          <p:cTn id="322" fill="hold">
                            <p:stCondLst>
                              <p:cond delay="7200"/>
                            </p:stCondLst>
                            <p:childTnLst>
                              <p:par>
                                <p:cTn id="323" presetID="27" presetClass="emph" presetSubtype="0" fill="remove" grpId="1" nodeType="afterEffect">
                                  <p:stCondLst>
                                    <p:cond delay="0"/>
                                  </p:stCondLst>
                                  <p:childTnLst>
                                    <p:animClr clrSpc="rgb" dir="cw">
                                      <p:cBhvr override="childStyle">
                                        <p:cTn id="324" dur="250" autoRev="1" fill="remove"/>
                                        <p:tgtEl>
                                          <p:spTgt spid="11"/>
                                        </p:tgtEl>
                                        <p:attrNameLst>
                                          <p:attrName>style.color</p:attrName>
                                        </p:attrNameLst>
                                      </p:cBhvr>
                                      <p:to>
                                        <a:schemeClr val="bg1"/>
                                      </p:to>
                                    </p:animClr>
                                    <p:animClr clrSpc="rgb" dir="cw">
                                      <p:cBhvr>
                                        <p:cTn id="325" dur="250" autoRev="1" fill="remove"/>
                                        <p:tgtEl>
                                          <p:spTgt spid="11"/>
                                        </p:tgtEl>
                                        <p:attrNameLst>
                                          <p:attrName>fillcolor</p:attrName>
                                        </p:attrNameLst>
                                      </p:cBhvr>
                                      <p:to>
                                        <a:schemeClr val="bg1"/>
                                      </p:to>
                                    </p:animClr>
                                    <p:set>
                                      <p:cBhvr>
                                        <p:cTn id="326" dur="250" autoRev="1" fill="remove"/>
                                        <p:tgtEl>
                                          <p:spTgt spid="11"/>
                                        </p:tgtEl>
                                        <p:attrNameLst>
                                          <p:attrName>fill.type</p:attrName>
                                        </p:attrNameLst>
                                      </p:cBhvr>
                                      <p:to>
                                        <p:strVal val="solid"/>
                                      </p:to>
                                    </p:set>
                                    <p:set>
                                      <p:cBhvr>
                                        <p:cTn id="327" dur="250" autoRev="1" fill="remove"/>
                                        <p:tgtEl>
                                          <p:spTgt spid="11"/>
                                        </p:tgtEl>
                                        <p:attrNameLst>
                                          <p:attrName>fill.on</p:attrName>
                                        </p:attrNameLst>
                                      </p:cBhvr>
                                      <p:to>
                                        <p:strVal val="true"/>
                                      </p:to>
                                    </p:set>
                                  </p:childTnLst>
                                </p:cTn>
                              </p:par>
                            </p:childTnLst>
                          </p:cTn>
                        </p:par>
                        <p:par>
                          <p:cTn id="328" fill="hold">
                            <p:stCondLst>
                              <p:cond delay="7700"/>
                            </p:stCondLst>
                            <p:childTnLst>
                              <p:par>
                                <p:cTn id="329" presetID="63" presetClass="path" presetSubtype="0" repeatCount="indefinite" accel="50000" decel="50000" fill="hold" nodeType="afterEffect">
                                  <p:stCondLst>
                                    <p:cond delay="0"/>
                                  </p:stCondLst>
                                  <p:childTnLst>
                                    <p:animMotion origin="layout" path="M 0.00032 0.00046 L 0.05465 0.00023 " pathEditMode="relative" rAng="0" ptsTypes="AA">
                                      <p:cBhvr>
                                        <p:cTn id="330" dur="1000" fill="hold"/>
                                        <p:tgtEl>
                                          <p:spTgt spid="70"/>
                                        </p:tgtEl>
                                        <p:attrNameLst>
                                          <p:attrName>ppt_x</p:attrName>
                                          <p:attrName>ppt_y</p:attrName>
                                        </p:attrNameLst>
                                      </p:cBhvr>
                                      <p:rCtr x="2708" y="-23"/>
                                    </p:animMotion>
                                  </p:childTnLst>
                                </p:cTn>
                              </p:par>
                            </p:childTnLst>
                          </p:cTn>
                        </p:par>
                        <p:par>
                          <p:cTn id="331" fill="hold">
                            <p:stCondLst>
                              <p:cond delay="8700"/>
                            </p:stCondLst>
                            <p:childTnLst>
                              <p:par>
                                <p:cTn id="332" presetID="27" presetClass="emph" presetSubtype="0" fill="remove" grpId="1" nodeType="afterEffect">
                                  <p:stCondLst>
                                    <p:cond delay="0"/>
                                  </p:stCondLst>
                                  <p:childTnLst>
                                    <p:animClr clrSpc="rgb" dir="cw">
                                      <p:cBhvr override="childStyle">
                                        <p:cTn id="333" dur="250" autoRev="1" fill="remove"/>
                                        <p:tgtEl>
                                          <p:spTgt spid="12"/>
                                        </p:tgtEl>
                                        <p:attrNameLst>
                                          <p:attrName>style.color</p:attrName>
                                        </p:attrNameLst>
                                      </p:cBhvr>
                                      <p:to>
                                        <a:schemeClr val="bg1"/>
                                      </p:to>
                                    </p:animClr>
                                    <p:animClr clrSpc="rgb" dir="cw">
                                      <p:cBhvr>
                                        <p:cTn id="334" dur="250" autoRev="1" fill="remove"/>
                                        <p:tgtEl>
                                          <p:spTgt spid="12"/>
                                        </p:tgtEl>
                                        <p:attrNameLst>
                                          <p:attrName>fillcolor</p:attrName>
                                        </p:attrNameLst>
                                      </p:cBhvr>
                                      <p:to>
                                        <a:schemeClr val="bg1"/>
                                      </p:to>
                                    </p:animClr>
                                    <p:set>
                                      <p:cBhvr>
                                        <p:cTn id="335" dur="250" autoRev="1" fill="remove"/>
                                        <p:tgtEl>
                                          <p:spTgt spid="12"/>
                                        </p:tgtEl>
                                        <p:attrNameLst>
                                          <p:attrName>fill.type</p:attrName>
                                        </p:attrNameLst>
                                      </p:cBhvr>
                                      <p:to>
                                        <p:strVal val="solid"/>
                                      </p:to>
                                    </p:set>
                                    <p:set>
                                      <p:cBhvr>
                                        <p:cTn id="336" dur="250" autoRev="1" fill="remove"/>
                                        <p:tgtEl>
                                          <p:spTgt spid="12"/>
                                        </p:tgtEl>
                                        <p:attrNameLst>
                                          <p:attrName>fill.on</p:attrName>
                                        </p:attrNameLst>
                                      </p:cBhvr>
                                      <p:to>
                                        <p:strVal val="true"/>
                                      </p:to>
                                    </p:set>
                                  </p:childTnLst>
                                </p:cTn>
                              </p:par>
                            </p:childTnLst>
                          </p:cTn>
                        </p:par>
                        <p:par>
                          <p:cTn id="337" fill="hold">
                            <p:stCondLst>
                              <p:cond delay="9200"/>
                            </p:stCondLst>
                            <p:childTnLst>
                              <p:par>
                                <p:cTn id="338" presetID="27" presetClass="emph" presetSubtype="0" fill="remove" grpId="1" nodeType="afterEffect">
                                  <p:stCondLst>
                                    <p:cond delay="0"/>
                                  </p:stCondLst>
                                  <p:childTnLst>
                                    <p:animClr clrSpc="rgb" dir="cw">
                                      <p:cBhvr override="childStyle">
                                        <p:cTn id="339" dur="250" autoRev="1" fill="remove"/>
                                        <p:tgtEl>
                                          <p:spTgt spid="55"/>
                                        </p:tgtEl>
                                        <p:attrNameLst>
                                          <p:attrName>style.color</p:attrName>
                                        </p:attrNameLst>
                                      </p:cBhvr>
                                      <p:to>
                                        <a:schemeClr val="bg1"/>
                                      </p:to>
                                    </p:animClr>
                                    <p:animClr clrSpc="rgb" dir="cw">
                                      <p:cBhvr>
                                        <p:cTn id="340" dur="250" autoRev="1" fill="remove"/>
                                        <p:tgtEl>
                                          <p:spTgt spid="55"/>
                                        </p:tgtEl>
                                        <p:attrNameLst>
                                          <p:attrName>fillcolor</p:attrName>
                                        </p:attrNameLst>
                                      </p:cBhvr>
                                      <p:to>
                                        <a:schemeClr val="bg1"/>
                                      </p:to>
                                    </p:animClr>
                                    <p:set>
                                      <p:cBhvr>
                                        <p:cTn id="341" dur="250" autoRev="1" fill="remove"/>
                                        <p:tgtEl>
                                          <p:spTgt spid="55"/>
                                        </p:tgtEl>
                                        <p:attrNameLst>
                                          <p:attrName>fill.type</p:attrName>
                                        </p:attrNameLst>
                                      </p:cBhvr>
                                      <p:to>
                                        <p:strVal val="solid"/>
                                      </p:to>
                                    </p:set>
                                    <p:set>
                                      <p:cBhvr>
                                        <p:cTn id="342" dur="250" autoRev="1" fill="remove"/>
                                        <p:tgtEl>
                                          <p:spTgt spid="55"/>
                                        </p:tgtEl>
                                        <p:attrNameLst>
                                          <p:attrName>fill.on</p:attrName>
                                        </p:attrNameLst>
                                      </p:cBhvr>
                                      <p:to>
                                        <p:strVal val="true"/>
                                      </p:to>
                                    </p:set>
                                  </p:childTnLst>
                                </p:cTn>
                              </p:par>
                            </p:childTnLst>
                          </p:cTn>
                        </p:par>
                        <p:par>
                          <p:cTn id="343" fill="hold">
                            <p:stCondLst>
                              <p:cond delay="9700"/>
                            </p:stCondLst>
                            <p:childTnLst>
                              <p:par>
                                <p:cTn id="344" presetID="35" presetClass="path" presetSubtype="0" repeatCount="indefinite" accel="50000" decel="50000" fill="hold" nodeType="afterEffect">
                                  <p:stCondLst>
                                    <p:cond delay="0"/>
                                  </p:stCondLst>
                                  <p:childTnLst>
                                    <p:animMotion origin="layout" path="M -1.79487E-6 0.00093 L -0.0609 0.00093 " pathEditMode="relative" rAng="0" ptsTypes="AA">
                                      <p:cBhvr>
                                        <p:cTn id="345" dur="1000" fill="hold"/>
                                        <p:tgtEl>
                                          <p:spTgt spid="71"/>
                                        </p:tgtEl>
                                        <p:attrNameLst>
                                          <p:attrName>ppt_x</p:attrName>
                                          <p:attrName>ppt_y</p:attrName>
                                        </p:attrNameLst>
                                      </p:cBhvr>
                                      <p:rCtr x="-3045" y="0"/>
                                    </p:animMotion>
                                  </p:childTnLst>
                                </p:cTn>
                              </p:par>
                              <p:par>
                                <p:cTn id="346" presetID="50" presetClass="path" presetSubtype="0" repeatCount="indefinite" accel="50000" decel="50000" fill="hold" nodeType="withEffect">
                                  <p:stCondLst>
                                    <p:cond delay="0"/>
                                  </p:stCondLst>
                                  <p:childTnLst>
                                    <p:animMotion origin="layout" path="M 5.55112E-17 0.00093 L -0.17644 0.00093 C -0.25513 0.00093 -0.28542 0.00255 -0.35337 0.00139 L -0.35337 0.05463 " pathEditMode="relative" rAng="0" ptsTypes="FfFF">
                                      <p:cBhvr>
                                        <p:cTn id="347" dur="1500" fill="hold"/>
                                        <p:tgtEl>
                                          <p:spTgt spid="82"/>
                                        </p:tgtEl>
                                        <p:attrNameLst>
                                          <p:attrName>ppt_x</p:attrName>
                                          <p:attrName>ppt_y</p:attrName>
                                        </p:attrNameLst>
                                      </p:cBhvr>
                                      <p:rCtr x="-17676" y="2685"/>
                                    </p:animMotion>
                                  </p:childTnLst>
                                </p:cTn>
                              </p:par>
                            </p:childTnLst>
                          </p:cTn>
                        </p:par>
                        <p:par>
                          <p:cTn id="348" fill="hold">
                            <p:stCondLst>
                              <p:cond delay="11200"/>
                            </p:stCondLst>
                            <p:childTnLst>
                              <p:par>
                                <p:cTn id="349" presetID="27" presetClass="emph" presetSubtype="0" fill="remove" grpId="1" nodeType="afterEffect">
                                  <p:stCondLst>
                                    <p:cond delay="0"/>
                                  </p:stCondLst>
                                  <p:childTnLst>
                                    <p:animClr clrSpc="rgb" dir="cw">
                                      <p:cBhvr override="childStyle">
                                        <p:cTn id="350" dur="250" autoRev="1" fill="remove"/>
                                        <p:tgtEl>
                                          <p:spTgt spid="33"/>
                                        </p:tgtEl>
                                        <p:attrNameLst>
                                          <p:attrName>style.color</p:attrName>
                                        </p:attrNameLst>
                                      </p:cBhvr>
                                      <p:to>
                                        <a:schemeClr val="bg1"/>
                                      </p:to>
                                    </p:animClr>
                                    <p:animClr clrSpc="rgb" dir="cw">
                                      <p:cBhvr>
                                        <p:cTn id="351" dur="250" autoRev="1" fill="remove"/>
                                        <p:tgtEl>
                                          <p:spTgt spid="33"/>
                                        </p:tgtEl>
                                        <p:attrNameLst>
                                          <p:attrName>fillcolor</p:attrName>
                                        </p:attrNameLst>
                                      </p:cBhvr>
                                      <p:to>
                                        <a:schemeClr val="bg1"/>
                                      </p:to>
                                    </p:animClr>
                                    <p:set>
                                      <p:cBhvr>
                                        <p:cTn id="352" dur="250" autoRev="1" fill="remove"/>
                                        <p:tgtEl>
                                          <p:spTgt spid="33"/>
                                        </p:tgtEl>
                                        <p:attrNameLst>
                                          <p:attrName>fill.type</p:attrName>
                                        </p:attrNameLst>
                                      </p:cBhvr>
                                      <p:to>
                                        <p:strVal val="solid"/>
                                      </p:to>
                                    </p:set>
                                    <p:set>
                                      <p:cBhvr>
                                        <p:cTn id="353" dur="250" autoRev="1" fill="remove"/>
                                        <p:tgtEl>
                                          <p:spTgt spid="33"/>
                                        </p:tgtEl>
                                        <p:attrNameLst>
                                          <p:attrName>fill.on</p:attrName>
                                        </p:attrNameLst>
                                      </p:cBhvr>
                                      <p:to>
                                        <p:strVal val="true"/>
                                      </p:to>
                                    </p:set>
                                  </p:childTnLst>
                                </p:cTn>
                              </p:par>
                            </p:childTnLst>
                          </p:cTn>
                        </p:par>
                        <p:par>
                          <p:cTn id="354" fill="hold">
                            <p:stCondLst>
                              <p:cond delay="11700"/>
                            </p:stCondLst>
                            <p:childTnLst>
                              <p:par>
                                <p:cTn id="355" presetID="35" presetClass="path" presetSubtype="0" repeatCount="indefinite" accel="50000" decel="50000" fill="hold" nodeType="afterEffect">
                                  <p:stCondLst>
                                    <p:cond delay="0"/>
                                  </p:stCondLst>
                                  <p:childTnLst>
                                    <p:animMotion origin="layout" path="M -7.69231E-7 0.0007 L -0.05913 0.0007 " pathEditMode="relative" rAng="0" ptsTypes="AA">
                                      <p:cBhvr>
                                        <p:cTn id="356" dur="1000" fill="hold"/>
                                        <p:tgtEl>
                                          <p:spTgt spid="69"/>
                                        </p:tgtEl>
                                        <p:attrNameLst>
                                          <p:attrName>ppt_x</p:attrName>
                                          <p:attrName>ppt_y</p:attrName>
                                        </p:attrNameLst>
                                      </p:cBhvr>
                                      <p:rCtr x="-2965" y="0"/>
                                    </p:animMotion>
                                  </p:childTnLst>
                                </p:cTn>
                              </p:par>
                            </p:childTnLst>
                          </p:cTn>
                        </p:par>
                        <p:par>
                          <p:cTn id="357" fill="hold">
                            <p:stCondLst>
                              <p:cond delay="12700"/>
                            </p:stCondLst>
                            <p:childTnLst>
                              <p:par>
                                <p:cTn id="358" presetID="27" presetClass="emph" presetSubtype="0" fill="remove" grpId="1" nodeType="afterEffect">
                                  <p:stCondLst>
                                    <p:cond delay="0"/>
                                  </p:stCondLst>
                                  <p:childTnLst>
                                    <p:animClr clrSpc="rgb" dir="cw">
                                      <p:cBhvr override="childStyle">
                                        <p:cTn id="359" dur="250" autoRev="1" fill="remove"/>
                                        <p:tgtEl>
                                          <p:spTgt spid="14"/>
                                        </p:tgtEl>
                                        <p:attrNameLst>
                                          <p:attrName>style.color</p:attrName>
                                        </p:attrNameLst>
                                      </p:cBhvr>
                                      <p:to>
                                        <a:schemeClr val="bg1"/>
                                      </p:to>
                                    </p:animClr>
                                    <p:animClr clrSpc="rgb" dir="cw">
                                      <p:cBhvr>
                                        <p:cTn id="360" dur="250" autoRev="1" fill="remove"/>
                                        <p:tgtEl>
                                          <p:spTgt spid="14"/>
                                        </p:tgtEl>
                                        <p:attrNameLst>
                                          <p:attrName>fillcolor</p:attrName>
                                        </p:attrNameLst>
                                      </p:cBhvr>
                                      <p:to>
                                        <a:schemeClr val="bg1"/>
                                      </p:to>
                                    </p:animClr>
                                    <p:set>
                                      <p:cBhvr>
                                        <p:cTn id="361" dur="250" autoRev="1" fill="remove"/>
                                        <p:tgtEl>
                                          <p:spTgt spid="14"/>
                                        </p:tgtEl>
                                        <p:attrNameLst>
                                          <p:attrName>fill.type</p:attrName>
                                        </p:attrNameLst>
                                      </p:cBhvr>
                                      <p:to>
                                        <p:strVal val="solid"/>
                                      </p:to>
                                    </p:set>
                                    <p:set>
                                      <p:cBhvr>
                                        <p:cTn id="362" dur="250" autoRev="1" fill="remove"/>
                                        <p:tgtEl>
                                          <p:spTgt spid="14"/>
                                        </p:tgtEl>
                                        <p:attrNameLst>
                                          <p:attrName>fill.on</p:attrName>
                                        </p:attrNameLst>
                                      </p:cBhvr>
                                      <p:to>
                                        <p:strVal val="true"/>
                                      </p:to>
                                    </p:set>
                                  </p:childTnLst>
                                </p:cTn>
                              </p:par>
                              <p:par>
                                <p:cTn id="363" presetID="35" presetClass="path" presetSubtype="0" repeatCount="indefinite" accel="50000" decel="50000" fill="hold" nodeType="withEffect">
                                  <p:stCondLst>
                                    <p:cond delay="0"/>
                                  </p:stCondLst>
                                  <p:childTnLst>
                                    <p:animMotion origin="layout" path="M 0 0.00093 L -0.04696 0.00093 " pathEditMode="relative" rAng="0" ptsTypes="AA">
                                      <p:cBhvr>
                                        <p:cTn id="364" dur="1400" fill="hold"/>
                                        <p:tgtEl>
                                          <p:spTgt spid="72"/>
                                        </p:tgtEl>
                                        <p:attrNameLst>
                                          <p:attrName>ppt_x</p:attrName>
                                          <p:attrName>ppt_y</p:attrName>
                                        </p:attrNameLst>
                                      </p:cBhvr>
                                      <p:rCtr x="-2356" y="0"/>
                                    </p:animMotion>
                                  </p:childTnLst>
                                </p:cTn>
                              </p:par>
                            </p:childTnLst>
                          </p:cTn>
                        </p:par>
                        <p:par>
                          <p:cTn id="365" fill="hold">
                            <p:stCondLst>
                              <p:cond delay="14100"/>
                            </p:stCondLst>
                            <p:childTnLst>
                              <p:par>
                                <p:cTn id="366" presetID="27" presetClass="emph" presetSubtype="0" fill="remove" grpId="1" nodeType="afterEffect">
                                  <p:stCondLst>
                                    <p:cond delay="0"/>
                                  </p:stCondLst>
                                  <p:childTnLst>
                                    <p:animClr clrSpc="rgb" dir="cw">
                                      <p:cBhvr override="childStyle">
                                        <p:cTn id="367" dur="250" autoRev="1" fill="remove"/>
                                        <p:tgtEl>
                                          <p:spTgt spid="29"/>
                                        </p:tgtEl>
                                        <p:attrNameLst>
                                          <p:attrName>style.color</p:attrName>
                                        </p:attrNameLst>
                                      </p:cBhvr>
                                      <p:to>
                                        <a:schemeClr val="bg1"/>
                                      </p:to>
                                    </p:animClr>
                                    <p:animClr clrSpc="rgb" dir="cw">
                                      <p:cBhvr>
                                        <p:cTn id="368" dur="250" autoRev="1" fill="remove"/>
                                        <p:tgtEl>
                                          <p:spTgt spid="29"/>
                                        </p:tgtEl>
                                        <p:attrNameLst>
                                          <p:attrName>fillcolor</p:attrName>
                                        </p:attrNameLst>
                                      </p:cBhvr>
                                      <p:to>
                                        <a:schemeClr val="bg1"/>
                                      </p:to>
                                    </p:animClr>
                                    <p:set>
                                      <p:cBhvr>
                                        <p:cTn id="369" dur="250" autoRev="1" fill="remove"/>
                                        <p:tgtEl>
                                          <p:spTgt spid="29"/>
                                        </p:tgtEl>
                                        <p:attrNameLst>
                                          <p:attrName>fill.type</p:attrName>
                                        </p:attrNameLst>
                                      </p:cBhvr>
                                      <p:to>
                                        <p:strVal val="solid"/>
                                      </p:to>
                                    </p:set>
                                    <p:set>
                                      <p:cBhvr>
                                        <p:cTn id="370" dur="250" autoRev="1" fill="remove"/>
                                        <p:tgtEl>
                                          <p:spTgt spid="29"/>
                                        </p:tgtEl>
                                        <p:attrNameLst>
                                          <p:attrName>fill.on</p:attrName>
                                        </p:attrNameLst>
                                      </p:cBhvr>
                                      <p:to>
                                        <p:strVal val="true"/>
                                      </p:to>
                                    </p:set>
                                  </p:childTnLst>
                                </p:cTn>
                              </p:par>
                              <p:par>
                                <p:cTn id="371" presetID="35" presetClass="path" presetSubtype="0" repeatCount="indefinite" accel="50000" decel="50000" fill="hold" nodeType="withEffect">
                                  <p:stCondLst>
                                    <p:cond delay="0"/>
                                  </p:stCondLst>
                                  <p:childTnLst>
                                    <p:animMotion origin="layout" path="M 0 0.00093 L -0.04808 0.00093 " pathEditMode="relative" rAng="0" ptsTypes="AA">
                                      <p:cBhvr>
                                        <p:cTn id="372" dur="1000" fill="hold"/>
                                        <p:tgtEl>
                                          <p:spTgt spid="73"/>
                                        </p:tgtEl>
                                        <p:attrNameLst>
                                          <p:attrName>ppt_x</p:attrName>
                                          <p:attrName>ppt_y</p:attrName>
                                        </p:attrNameLst>
                                      </p:cBhvr>
                                      <p:rCtr x="-2404" y="0"/>
                                    </p:animMotion>
                                  </p:childTnLst>
                                </p:cTn>
                              </p:par>
                            </p:childTnLst>
                          </p:cTn>
                        </p:par>
                        <p:par>
                          <p:cTn id="373" fill="hold">
                            <p:stCondLst>
                              <p:cond delay="15100"/>
                            </p:stCondLst>
                            <p:childTnLst>
                              <p:par>
                                <p:cTn id="374" presetID="42" presetClass="path" presetSubtype="0" repeatCount="indefinite" accel="50000" decel="50000" fill="hold" nodeType="afterEffect">
                                  <p:stCondLst>
                                    <p:cond delay="0"/>
                                  </p:stCondLst>
                                  <p:childTnLst>
                                    <p:animMotion origin="layout" path="M 0.00032 2.96296E-6 L 0.00032 0.03102 " pathEditMode="relative" rAng="0" ptsTypes="AA">
                                      <p:cBhvr>
                                        <p:cTn id="375" dur="1000" fill="hold"/>
                                        <p:tgtEl>
                                          <p:spTgt spid="83"/>
                                        </p:tgtEl>
                                        <p:attrNameLst>
                                          <p:attrName>ppt_x</p:attrName>
                                          <p:attrName>ppt_y</p:attrName>
                                        </p:attrNameLst>
                                      </p:cBhvr>
                                      <p:rCtr x="0" y="1551"/>
                                    </p:animMotion>
                                  </p:childTnLst>
                                </p:cTn>
                              </p:par>
                            </p:childTnLst>
                          </p:cTn>
                        </p:par>
                        <p:par>
                          <p:cTn id="376" fill="hold">
                            <p:stCondLst>
                              <p:cond delay="16100"/>
                            </p:stCondLst>
                            <p:childTnLst>
                              <p:par>
                                <p:cTn id="377" presetID="50" presetClass="path" presetSubtype="0" repeatCount="indefinite" accel="50000" decel="50000" fill="hold" nodeType="afterEffect">
                                  <p:stCondLst>
                                    <p:cond delay="0"/>
                                  </p:stCondLst>
                                  <p:childTnLst>
                                    <p:animMotion origin="layout" path="M 0.00048 0.00046 L 0.00064 0.08125 C -0.01411 0.0824 -0.03109 0.08078 -0.03718 0.08125 " pathEditMode="relative" rAng="0" ptsTypes="FfF">
                                      <p:cBhvr>
                                        <p:cTn id="378" dur="2000" fill="hold"/>
                                        <p:tgtEl>
                                          <p:spTgt spid="78"/>
                                        </p:tgtEl>
                                        <p:attrNameLst>
                                          <p:attrName>ppt_x</p:attrName>
                                          <p:attrName>ppt_y</p:attrName>
                                        </p:attrNameLst>
                                      </p:cBhvr>
                                      <p:rCtr x="-1875" y="4097"/>
                                    </p:animMotion>
                                  </p:childTnLst>
                                </p:cTn>
                              </p:par>
                            </p:childTnLst>
                          </p:cTn>
                        </p:par>
                        <p:par>
                          <p:cTn id="379" fill="hold">
                            <p:stCondLst>
                              <p:cond delay="18100"/>
                            </p:stCondLst>
                            <p:childTnLst>
                              <p:par>
                                <p:cTn id="380" presetID="27" presetClass="emph" presetSubtype="0" fill="remove" grpId="1" nodeType="afterEffect">
                                  <p:stCondLst>
                                    <p:cond delay="0"/>
                                  </p:stCondLst>
                                  <p:childTnLst>
                                    <p:animClr clrSpc="rgb" dir="cw">
                                      <p:cBhvr override="childStyle">
                                        <p:cTn id="381" dur="250" autoRev="1" fill="remove"/>
                                        <p:tgtEl>
                                          <p:spTgt spid="19"/>
                                        </p:tgtEl>
                                        <p:attrNameLst>
                                          <p:attrName>style.color</p:attrName>
                                        </p:attrNameLst>
                                      </p:cBhvr>
                                      <p:to>
                                        <a:schemeClr val="bg1"/>
                                      </p:to>
                                    </p:animClr>
                                    <p:animClr clrSpc="rgb" dir="cw">
                                      <p:cBhvr>
                                        <p:cTn id="382" dur="250" autoRev="1" fill="remove"/>
                                        <p:tgtEl>
                                          <p:spTgt spid="19"/>
                                        </p:tgtEl>
                                        <p:attrNameLst>
                                          <p:attrName>fillcolor</p:attrName>
                                        </p:attrNameLst>
                                      </p:cBhvr>
                                      <p:to>
                                        <a:schemeClr val="bg1"/>
                                      </p:to>
                                    </p:animClr>
                                    <p:set>
                                      <p:cBhvr>
                                        <p:cTn id="383" dur="250" autoRev="1" fill="remove"/>
                                        <p:tgtEl>
                                          <p:spTgt spid="19"/>
                                        </p:tgtEl>
                                        <p:attrNameLst>
                                          <p:attrName>fill.type</p:attrName>
                                        </p:attrNameLst>
                                      </p:cBhvr>
                                      <p:to>
                                        <p:strVal val="solid"/>
                                      </p:to>
                                    </p:set>
                                    <p:set>
                                      <p:cBhvr>
                                        <p:cTn id="384" dur="250" autoRev="1" fill="remove"/>
                                        <p:tgtEl>
                                          <p:spTgt spid="19"/>
                                        </p:tgtEl>
                                        <p:attrNameLst>
                                          <p:attrName>fill.on</p:attrName>
                                        </p:attrNameLst>
                                      </p:cBhvr>
                                      <p:to>
                                        <p:strVal val="true"/>
                                      </p:to>
                                    </p:set>
                                  </p:childTnLst>
                                </p:cTn>
                              </p:par>
                            </p:childTnLst>
                          </p:cTn>
                        </p:par>
                        <p:par>
                          <p:cTn id="385" fill="hold">
                            <p:stCondLst>
                              <p:cond delay="18600"/>
                            </p:stCondLst>
                            <p:childTnLst>
                              <p:par>
                                <p:cTn id="386" presetID="27" presetClass="emph" presetSubtype="0" fill="remove" grpId="1" nodeType="afterEffect">
                                  <p:stCondLst>
                                    <p:cond delay="0"/>
                                  </p:stCondLst>
                                  <p:childTnLst>
                                    <p:animClr clrSpc="rgb" dir="cw">
                                      <p:cBhvr override="childStyle">
                                        <p:cTn id="387" dur="100" autoRev="1" fill="remove"/>
                                        <p:tgtEl>
                                          <p:spTgt spid="20"/>
                                        </p:tgtEl>
                                        <p:attrNameLst>
                                          <p:attrName>style.color</p:attrName>
                                        </p:attrNameLst>
                                      </p:cBhvr>
                                      <p:to>
                                        <a:schemeClr val="bg1"/>
                                      </p:to>
                                    </p:animClr>
                                    <p:animClr clrSpc="rgb" dir="cw">
                                      <p:cBhvr>
                                        <p:cTn id="388" dur="100" autoRev="1" fill="remove"/>
                                        <p:tgtEl>
                                          <p:spTgt spid="20"/>
                                        </p:tgtEl>
                                        <p:attrNameLst>
                                          <p:attrName>fillcolor</p:attrName>
                                        </p:attrNameLst>
                                      </p:cBhvr>
                                      <p:to>
                                        <a:schemeClr val="bg1"/>
                                      </p:to>
                                    </p:animClr>
                                    <p:set>
                                      <p:cBhvr>
                                        <p:cTn id="389" dur="100" autoRev="1" fill="remove"/>
                                        <p:tgtEl>
                                          <p:spTgt spid="20"/>
                                        </p:tgtEl>
                                        <p:attrNameLst>
                                          <p:attrName>fill.type</p:attrName>
                                        </p:attrNameLst>
                                      </p:cBhvr>
                                      <p:to>
                                        <p:strVal val="solid"/>
                                      </p:to>
                                    </p:set>
                                    <p:set>
                                      <p:cBhvr>
                                        <p:cTn id="390" dur="100" autoRev="1" fill="remove"/>
                                        <p:tgtEl>
                                          <p:spTgt spid="20"/>
                                        </p:tgtEl>
                                        <p:attrNameLst>
                                          <p:attrName>fill.on</p:attrName>
                                        </p:attrNameLst>
                                      </p:cBhvr>
                                      <p:to>
                                        <p:strVal val="true"/>
                                      </p:to>
                                    </p:set>
                                  </p:childTnLst>
                                </p:cTn>
                              </p:par>
                            </p:childTnLst>
                          </p:cTn>
                        </p:par>
                        <p:par>
                          <p:cTn id="391" fill="hold">
                            <p:stCondLst>
                              <p:cond delay="18800"/>
                            </p:stCondLst>
                            <p:childTnLst>
                              <p:par>
                                <p:cTn id="392" presetID="27" presetClass="emph" presetSubtype="0" fill="remove" grpId="1" nodeType="afterEffect">
                                  <p:stCondLst>
                                    <p:cond delay="0"/>
                                  </p:stCondLst>
                                  <p:childTnLst>
                                    <p:animClr clrSpc="rgb" dir="cw">
                                      <p:cBhvr override="childStyle">
                                        <p:cTn id="393" dur="100" autoRev="1" fill="remove"/>
                                        <p:tgtEl>
                                          <p:spTgt spid="21"/>
                                        </p:tgtEl>
                                        <p:attrNameLst>
                                          <p:attrName>style.color</p:attrName>
                                        </p:attrNameLst>
                                      </p:cBhvr>
                                      <p:to>
                                        <a:schemeClr val="bg1"/>
                                      </p:to>
                                    </p:animClr>
                                    <p:animClr clrSpc="rgb" dir="cw">
                                      <p:cBhvr>
                                        <p:cTn id="394" dur="100" autoRev="1" fill="remove"/>
                                        <p:tgtEl>
                                          <p:spTgt spid="21"/>
                                        </p:tgtEl>
                                        <p:attrNameLst>
                                          <p:attrName>fillcolor</p:attrName>
                                        </p:attrNameLst>
                                      </p:cBhvr>
                                      <p:to>
                                        <a:schemeClr val="bg1"/>
                                      </p:to>
                                    </p:animClr>
                                    <p:set>
                                      <p:cBhvr>
                                        <p:cTn id="395" dur="100" autoRev="1" fill="remove"/>
                                        <p:tgtEl>
                                          <p:spTgt spid="21"/>
                                        </p:tgtEl>
                                        <p:attrNameLst>
                                          <p:attrName>fill.type</p:attrName>
                                        </p:attrNameLst>
                                      </p:cBhvr>
                                      <p:to>
                                        <p:strVal val="solid"/>
                                      </p:to>
                                    </p:set>
                                    <p:set>
                                      <p:cBhvr>
                                        <p:cTn id="396" dur="100" autoRev="1" fill="remove"/>
                                        <p:tgtEl>
                                          <p:spTgt spid="21"/>
                                        </p:tgtEl>
                                        <p:attrNameLst>
                                          <p:attrName>fill.on</p:attrName>
                                        </p:attrNameLst>
                                      </p:cBhvr>
                                      <p:to>
                                        <p:strVal val="true"/>
                                      </p:to>
                                    </p:set>
                                  </p:childTnLst>
                                </p:cTn>
                              </p:par>
                            </p:childTnLst>
                          </p:cTn>
                        </p:par>
                        <p:par>
                          <p:cTn id="397" fill="hold">
                            <p:stCondLst>
                              <p:cond delay="19000"/>
                            </p:stCondLst>
                            <p:childTnLst>
                              <p:par>
                                <p:cTn id="398" presetID="27" presetClass="emph" presetSubtype="0" fill="remove" grpId="1" nodeType="afterEffect">
                                  <p:stCondLst>
                                    <p:cond delay="0"/>
                                  </p:stCondLst>
                                  <p:childTnLst>
                                    <p:animClr clrSpc="rgb" dir="cw">
                                      <p:cBhvr override="childStyle">
                                        <p:cTn id="399" dur="100" autoRev="1" fill="remove"/>
                                        <p:tgtEl>
                                          <p:spTgt spid="22"/>
                                        </p:tgtEl>
                                        <p:attrNameLst>
                                          <p:attrName>style.color</p:attrName>
                                        </p:attrNameLst>
                                      </p:cBhvr>
                                      <p:to>
                                        <a:schemeClr val="bg1"/>
                                      </p:to>
                                    </p:animClr>
                                    <p:animClr clrSpc="rgb" dir="cw">
                                      <p:cBhvr>
                                        <p:cTn id="400" dur="100" autoRev="1" fill="remove"/>
                                        <p:tgtEl>
                                          <p:spTgt spid="22"/>
                                        </p:tgtEl>
                                        <p:attrNameLst>
                                          <p:attrName>fillcolor</p:attrName>
                                        </p:attrNameLst>
                                      </p:cBhvr>
                                      <p:to>
                                        <a:schemeClr val="bg1"/>
                                      </p:to>
                                    </p:animClr>
                                    <p:set>
                                      <p:cBhvr>
                                        <p:cTn id="401" dur="100" autoRev="1" fill="remove"/>
                                        <p:tgtEl>
                                          <p:spTgt spid="22"/>
                                        </p:tgtEl>
                                        <p:attrNameLst>
                                          <p:attrName>fill.type</p:attrName>
                                        </p:attrNameLst>
                                      </p:cBhvr>
                                      <p:to>
                                        <p:strVal val="solid"/>
                                      </p:to>
                                    </p:set>
                                    <p:set>
                                      <p:cBhvr>
                                        <p:cTn id="402" dur="100" autoRev="1" fill="remove"/>
                                        <p:tgtEl>
                                          <p:spTgt spid="22"/>
                                        </p:tgtEl>
                                        <p:attrNameLst>
                                          <p:attrName>fill.on</p:attrName>
                                        </p:attrNameLst>
                                      </p:cBhvr>
                                      <p:to>
                                        <p:strVal val="true"/>
                                      </p:to>
                                    </p:set>
                                  </p:childTnLst>
                                </p:cTn>
                              </p:par>
                            </p:childTnLst>
                          </p:cTn>
                        </p:par>
                        <p:par>
                          <p:cTn id="403" fill="hold">
                            <p:stCondLst>
                              <p:cond delay="19200"/>
                            </p:stCondLst>
                            <p:childTnLst>
                              <p:par>
                                <p:cTn id="404" presetID="27" presetClass="emph" presetSubtype="0" fill="remove" grpId="1" nodeType="afterEffect">
                                  <p:stCondLst>
                                    <p:cond delay="0"/>
                                  </p:stCondLst>
                                  <p:childTnLst>
                                    <p:animClr clrSpc="rgb" dir="cw">
                                      <p:cBhvr override="childStyle">
                                        <p:cTn id="405" dur="100" autoRev="1" fill="remove"/>
                                        <p:tgtEl>
                                          <p:spTgt spid="23"/>
                                        </p:tgtEl>
                                        <p:attrNameLst>
                                          <p:attrName>style.color</p:attrName>
                                        </p:attrNameLst>
                                      </p:cBhvr>
                                      <p:to>
                                        <a:schemeClr val="bg1"/>
                                      </p:to>
                                    </p:animClr>
                                    <p:animClr clrSpc="rgb" dir="cw">
                                      <p:cBhvr>
                                        <p:cTn id="406" dur="100" autoRev="1" fill="remove"/>
                                        <p:tgtEl>
                                          <p:spTgt spid="23"/>
                                        </p:tgtEl>
                                        <p:attrNameLst>
                                          <p:attrName>fillcolor</p:attrName>
                                        </p:attrNameLst>
                                      </p:cBhvr>
                                      <p:to>
                                        <a:schemeClr val="bg1"/>
                                      </p:to>
                                    </p:animClr>
                                    <p:set>
                                      <p:cBhvr>
                                        <p:cTn id="407" dur="100" autoRev="1" fill="remove"/>
                                        <p:tgtEl>
                                          <p:spTgt spid="23"/>
                                        </p:tgtEl>
                                        <p:attrNameLst>
                                          <p:attrName>fill.type</p:attrName>
                                        </p:attrNameLst>
                                      </p:cBhvr>
                                      <p:to>
                                        <p:strVal val="solid"/>
                                      </p:to>
                                    </p:set>
                                    <p:set>
                                      <p:cBhvr>
                                        <p:cTn id="408" dur="100" autoRev="1" fill="remove"/>
                                        <p:tgtEl>
                                          <p:spTgt spid="23"/>
                                        </p:tgtEl>
                                        <p:attrNameLst>
                                          <p:attrName>fill.on</p:attrName>
                                        </p:attrNameLst>
                                      </p:cBhvr>
                                      <p:to>
                                        <p:strVal val="true"/>
                                      </p:to>
                                    </p:set>
                                  </p:childTnLst>
                                </p:cTn>
                              </p:par>
                            </p:childTnLst>
                          </p:cTn>
                        </p:par>
                        <p:par>
                          <p:cTn id="409" fill="hold">
                            <p:stCondLst>
                              <p:cond delay="19400"/>
                            </p:stCondLst>
                            <p:childTnLst>
                              <p:par>
                                <p:cTn id="410" presetID="27" presetClass="emph" presetSubtype="0" repeatCount="indefinite" fill="remove" grpId="2" nodeType="afterEffect">
                                  <p:stCondLst>
                                    <p:cond delay="0"/>
                                  </p:stCondLst>
                                  <p:childTnLst>
                                    <p:animClr clrSpc="rgb" dir="cw">
                                      <p:cBhvr override="childStyle">
                                        <p:cTn id="411" dur="100" autoRev="1" fill="remove"/>
                                        <p:tgtEl>
                                          <p:spTgt spid="10"/>
                                        </p:tgtEl>
                                        <p:attrNameLst>
                                          <p:attrName>style.color</p:attrName>
                                        </p:attrNameLst>
                                      </p:cBhvr>
                                      <p:to>
                                        <a:schemeClr val="bg1"/>
                                      </p:to>
                                    </p:animClr>
                                    <p:animClr clrSpc="rgb" dir="cw">
                                      <p:cBhvr>
                                        <p:cTn id="412" dur="100" autoRev="1" fill="remove"/>
                                        <p:tgtEl>
                                          <p:spTgt spid="10"/>
                                        </p:tgtEl>
                                        <p:attrNameLst>
                                          <p:attrName>fillcolor</p:attrName>
                                        </p:attrNameLst>
                                      </p:cBhvr>
                                      <p:to>
                                        <a:schemeClr val="bg1"/>
                                      </p:to>
                                    </p:animClr>
                                    <p:set>
                                      <p:cBhvr>
                                        <p:cTn id="413" dur="100" autoRev="1" fill="remove"/>
                                        <p:tgtEl>
                                          <p:spTgt spid="10"/>
                                        </p:tgtEl>
                                        <p:attrNameLst>
                                          <p:attrName>fill.type</p:attrName>
                                        </p:attrNameLst>
                                      </p:cBhvr>
                                      <p:to>
                                        <p:strVal val="solid"/>
                                      </p:to>
                                    </p:set>
                                    <p:set>
                                      <p:cBhvr>
                                        <p:cTn id="414" dur="100" autoRev="1" fill="remove"/>
                                        <p:tgtEl>
                                          <p:spTgt spid="10"/>
                                        </p:tgtEl>
                                        <p:attrNameLst>
                                          <p:attrName>fill.on</p:attrName>
                                        </p:attrNameLst>
                                      </p:cBhvr>
                                      <p:to>
                                        <p:strVal val="true"/>
                                      </p:to>
                                    </p:set>
                                  </p:childTnLst>
                                </p:cTn>
                              </p:par>
                            </p:childTnLst>
                          </p:cTn>
                        </p:par>
                        <p:par>
                          <p:cTn id="415" fill="hold">
                            <p:stCondLst>
                              <p:cond delay="19600"/>
                            </p:stCondLst>
                            <p:childTnLst>
                              <p:par>
                                <p:cTn id="416" presetID="27" presetClass="emph" presetSubtype="0" repeatCount="indefinite" fill="remove" grpId="2" nodeType="afterEffect">
                                  <p:stCondLst>
                                    <p:cond delay="0"/>
                                  </p:stCondLst>
                                  <p:childTnLst>
                                    <p:animClr clrSpc="rgb" dir="cw">
                                      <p:cBhvr override="childStyle">
                                        <p:cTn id="417" dur="100" autoRev="1" fill="remove"/>
                                        <p:tgtEl>
                                          <p:spTgt spid="31"/>
                                        </p:tgtEl>
                                        <p:attrNameLst>
                                          <p:attrName>style.color</p:attrName>
                                        </p:attrNameLst>
                                      </p:cBhvr>
                                      <p:to>
                                        <a:schemeClr val="bg1"/>
                                      </p:to>
                                    </p:animClr>
                                    <p:animClr clrSpc="rgb" dir="cw">
                                      <p:cBhvr>
                                        <p:cTn id="418" dur="100" autoRev="1" fill="remove"/>
                                        <p:tgtEl>
                                          <p:spTgt spid="31"/>
                                        </p:tgtEl>
                                        <p:attrNameLst>
                                          <p:attrName>fillcolor</p:attrName>
                                        </p:attrNameLst>
                                      </p:cBhvr>
                                      <p:to>
                                        <a:schemeClr val="bg1"/>
                                      </p:to>
                                    </p:animClr>
                                    <p:set>
                                      <p:cBhvr>
                                        <p:cTn id="419" dur="100" autoRev="1" fill="remove"/>
                                        <p:tgtEl>
                                          <p:spTgt spid="31"/>
                                        </p:tgtEl>
                                        <p:attrNameLst>
                                          <p:attrName>fill.type</p:attrName>
                                        </p:attrNameLst>
                                      </p:cBhvr>
                                      <p:to>
                                        <p:strVal val="solid"/>
                                      </p:to>
                                    </p:set>
                                    <p:set>
                                      <p:cBhvr>
                                        <p:cTn id="420" dur="100" autoRev="1" fill="remove"/>
                                        <p:tgtEl>
                                          <p:spTgt spid="31"/>
                                        </p:tgtEl>
                                        <p:attrNameLst>
                                          <p:attrName>fill.on</p:attrName>
                                        </p:attrNameLst>
                                      </p:cBhvr>
                                      <p:to>
                                        <p:strVal val="true"/>
                                      </p:to>
                                    </p:set>
                                  </p:childTnLst>
                                </p:cTn>
                              </p:par>
                            </p:childTnLst>
                          </p:cTn>
                        </p:par>
                        <p:par>
                          <p:cTn id="421" fill="hold">
                            <p:stCondLst>
                              <p:cond delay="19800"/>
                            </p:stCondLst>
                            <p:childTnLst>
                              <p:par>
                                <p:cTn id="422" presetID="27" presetClass="emph" presetSubtype="0" repeatCount="indefinite" fill="remove" grpId="2" nodeType="afterEffect">
                                  <p:stCondLst>
                                    <p:cond delay="0"/>
                                  </p:stCondLst>
                                  <p:childTnLst>
                                    <p:animClr clrSpc="rgb" dir="cw">
                                      <p:cBhvr override="childStyle">
                                        <p:cTn id="423" dur="100" autoRev="1" fill="remove"/>
                                        <p:tgtEl>
                                          <p:spTgt spid="32"/>
                                        </p:tgtEl>
                                        <p:attrNameLst>
                                          <p:attrName>style.color</p:attrName>
                                        </p:attrNameLst>
                                      </p:cBhvr>
                                      <p:to>
                                        <a:schemeClr val="bg1"/>
                                      </p:to>
                                    </p:animClr>
                                    <p:animClr clrSpc="rgb" dir="cw">
                                      <p:cBhvr>
                                        <p:cTn id="424" dur="100" autoRev="1" fill="remove"/>
                                        <p:tgtEl>
                                          <p:spTgt spid="32"/>
                                        </p:tgtEl>
                                        <p:attrNameLst>
                                          <p:attrName>fillcolor</p:attrName>
                                        </p:attrNameLst>
                                      </p:cBhvr>
                                      <p:to>
                                        <a:schemeClr val="bg1"/>
                                      </p:to>
                                    </p:animClr>
                                    <p:set>
                                      <p:cBhvr>
                                        <p:cTn id="425" dur="100" autoRev="1" fill="remove"/>
                                        <p:tgtEl>
                                          <p:spTgt spid="32"/>
                                        </p:tgtEl>
                                        <p:attrNameLst>
                                          <p:attrName>fill.type</p:attrName>
                                        </p:attrNameLst>
                                      </p:cBhvr>
                                      <p:to>
                                        <p:strVal val="solid"/>
                                      </p:to>
                                    </p:set>
                                    <p:set>
                                      <p:cBhvr>
                                        <p:cTn id="426" dur="100" autoRev="1" fill="remove"/>
                                        <p:tgtEl>
                                          <p:spTgt spid="32"/>
                                        </p:tgtEl>
                                        <p:attrNameLst>
                                          <p:attrName>fill.on</p:attrName>
                                        </p:attrNameLst>
                                      </p:cBhvr>
                                      <p:to>
                                        <p:strVal val="true"/>
                                      </p:to>
                                    </p:set>
                                  </p:childTnLst>
                                </p:cTn>
                              </p:par>
                            </p:childTnLst>
                          </p:cTn>
                        </p:par>
                        <p:par>
                          <p:cTn id="427" fill="hold">
                            <p:stCondLst>
                              <p:cond delay="20000"/>
                            </p:stCondLst>
                            <p:childTnLst>
                              <p:par>
                                <p:cTn id="428" presetID="27" presetClass="emph" presetSubtype="0" repeatCount="indefinite" fill="remove" grpId="2" nodeType="afterEffect">
                                  <p:stCondLst>
                                    <p:cond delay="0"/>
                                  </p:stCondLst>
                                  <p:childTnLst>
                                    <p:animClr clrSpc="rgb" dir="cw">
                                      <p:cBhvr override="childStyle">
                                        <p:cTn id="429" dur="100" autoRev="1" fill="remove"/>
                                        <p:tgtEl>
                                          <p:spTgt spid="34"/>
                                        </p:tgtEl>
                                        <p:attrNameLst>
                                          <p:attrName>style.color</p:attrName>
                                        </p:attrNameLst>
                                      </p:cBhvr>
                                      <p:to>
                                        <a:schemeClr val="bg1"/>
                                      </p:to>
                                    </p:animClr>
                                    <p:animClr clrSpc="rgb" dir="cw">
                                      <p:cBhvr>
                                        <p:cTn id="430" dur="100" autoRev="1" fill="remove"/>
                                        <p:tgtEl>
                                          <p:spTgt spid="34"/>
                                        </p:tgtEl>
                                        <p:attrNameLst>
                                          <p:attrName>fillcolor</p:attrName>
                                        </p:attrNameLst>
                                      </p:cBhvr>
                                      <p:to>
                                        <a:schemeClr val="bg1"/>
                                      </p:to>
                                    </p:animClr>
                                    <p:set>
                                      <p:cBhvr>
                                        <p:cTn id="431" dur="100" autoRev="1" fill="remove"/>
                                        <p:tgtEl>
                                          <p:spTgt spid="34"/>
                                        </p:tgtEl>
                                        <p:attrNameLst>
                                          <p:attrName>fill.type</p:attrName>
                                        </p:attrNameLst>
                                      </p:cBhvr>
                                      <p:to>
                                        <p:strVal val="solid"/>
                                      </p:to>
                                    </p:set>
                                    <p:set>
                                      <p:cBhvr>
                                        <p:cTn id="432" dur="100" autoRev="1" fill="remove"/>
                                        <p:tgtEl>
                                          <p:spTgt spid="34"/>
                                        </p:tgtEl>
                                        <p:attrNameLst>
                                          <p:attrName>fill.on</p:attrName>
                                        </p:attrNameLst>
                                      </p:cBhvr>
                                      <p:to>
                                        <p:strVal val="true"/>
                                      </p:to>
                                    </p:set>
                                  </p:childTnLst>
                                </p:cTn>
                              </p:par>
                            </p:childTnLst>
                          </p:cTn>
                        </p:par>
                        <p:par>
                          <p:cTn id="433" fill="hold">
                            <p:stCondLst>
                              <p:cond delay="20200"/>
                            </p:stCondLst>
                            <p:childTnLst>
                              <p:par>
                                <p:cTn id="434" presetID="27" presetClass="emph" presetSubtype="0" repeatCount="indefinite" fill="remove" grpId="2" nodeType="afterEffect">
                                  <p:stCondLst>
                                    <p:cond delay="0"/>
                                  </p:stCondLst>
                                  <p:childTnLst>
                                    <p:animClr clrSpc="rgb" dir="cw">
                                      <p:cBhvr override="childStyle">
                                        <p:cTn id="435" dur="100" autoRev="1" fill="remove"/>
                                        <p:tgtEl>
                                          <p:spTgt spid="35"/>
                                        </p:tgtEl>
                                        <p:attrNameLst>
                                          <p:attrName>style.color</p:attrName>
                                        </p:attrNameLst>
                                      </p:cBhvr>
                                      <p:to>
                                        <a:schemeClr val="bg1"/>
                                      </p:to>
                                    </p:animClr>
                                    <p:animClr clrSpc="rgb" dir="cw">
                                      <p:cBhvr>
                                        <p:cTn id="436" dur="100" autoRev="1" fill="remove"/>
                                        <p:tgtEl>
                                          <p:spTgt spid="35"/>
                                        </p:tgtEl>
                                        <p:attrNameLst>
                                          <p:attrName>fillcolor</p:attrName>
                                        </p:attrNameLst>
                                      </p:cBhvr>
                                      <p:to>
                                        <a:schemeClr val="bg1"/>
                                      </p:to>
                                    </p:animClr>
                                    <p:set>
                                      <p:cBhvr>
                                        <p:cTn id="437" dur="100" autoRev="1" fill="remove"/>
                                        <p:tgtEl>
                                          <p:spTgt spid="35"/>
                                        </p:tgtEl>
                                        <p:attrNameLst>
                                          <p:attrName>fill.type</p:attrName>
                                        </p:attrNameLst>
                                      </p:cBhvr>
                                      <p:to>
                                        <p:strVal val="solid"/>
                                      </p:to>
                                    </p:set>
                                    <p:set>
                                      <p:cBhvr>
                                        <p:cTn id="438" dur="100" autoRev="1" fill="remove"/>
                                        <p:tgtEl>
                                          <p:spTgt spid="35"/>
                                        </p:tgtEl>
                                        <p:attrNameLst>
                                          <p:attrName>fill.on</p:attrName>
                                        </p:attrNameLst>
                                      </p:cBhvr>
                                      <p:to>
                                        <p:strVal val="true"/>
                                      </p:to>
                                    </p:set>
                                  </p:childTnLst>
                                </p:cTn>
                              </p:par>
                            </p:childTnLst>
                          </p:cTn>
                        </p:par>
                        <p:par>
                          <p:cTn id="439" fill="hold">
                            <p:stCondLst>
                              <p:cond delay="20400"/>
                            </p:stCondLst>
                            <p:childTnLst>
                              <p:par>
                                <p:cTn id="440" presetID="27" presetClass="emph" presetSubtype="0" repeatCount="indefinite" fill="remove" grpId="2" nodeType="afterEffect">
                                  <p:stCondLst>
                                    <p:cond delay="0"/>
                                  </p:stCondLst>
                                  <p:childTnLst>
                                    <p:animClr clrSpc="rgb" dir="cw">
                                      <p:cBhvr override="childStyle">
                                        <p:cTn id="441" dur="100" autoRev="1" fill="remove"/>
                                        <p:tgtEl>
                                          <p:spTgt spid="36"/>
                                        </p:tgtEl>
                                        <p:attrNameLst>
                                          <p:attrName>style.color</p:attrName>
                                        </p:attrNameLst>
                                      </p:cBhvr>
                                      <p:to>
                                        <a:schemeClr val="bg1"/>
                                      </p:to>
                                    </p:animClr>
                                    <p:animClr clrSpc="rgb" dir="cw">
                                      <p:cBhvr>
                                        <p:cTn id="442" dur="100" autoRev="1" fill="remove"/>
                                        <p:tgtEl>
                                          <p:spTgt spid="36"/>
                                        </p:tgtEl>
                                        <p:attrNameLst>
                                          <p:attrName>fillcolor</p:attrName>
                                        </p:attrNameLst>
                                      </p:cBhvr>
                                      <p:to>
                                        <a:schemeClr val="bg1"/>
                                      </p:to>
                                    </p:animClr>
                                    <p:set>
                                      <p:cBhvr>
                                        <p:cTn id="443" dur="100" autoRev="1" fill="remove"/>
                                        <p:tgtEl>
                                          <p:spTgt spid="36"/>
                                        </p:tgtEl>
                                        <p:attrNameLst>
                                          <p:attrName>fill.type</p:attrName>
                                        </p:attrNameLst>
                                      </p:cBhvr>
                                      <p:to>
                                        <p:strVal val="solid"/>
                                      </p:to>
                                    </p:set>
                                    <p:set>
                                      <p:cBhvr>
                                        <p:cTn id="444" dur="100" autoRev="1" fill="remove"/>
                                        <p:tgtEl>
                                          <p:spTgt spid="36"/>
                                        </p:tgtEl>
                                        <p:attrNameLst>
                                          <p:attrName>fill.on</p:attrName>
                                        </p:attrNameLst>
                                      </p:cBhvr>
                                      <p:to>
                                        <p:strVal val="true"/>
                                      </p:to>
                                    </p:set>
                                  </p:childTnLst>
                                </p:cTn>
                              </p:par>
                            </p:childTnLst>
                          </p:cTn>
                        </p:par>
                        <p:par>
                          <p:cTn id="445" fill="hold">
                            <p:stCondLst>
                              <p:cond delay="20600"/>
                            </p:stCondLst>
                            <p:childTnLst>
                              <p:par>
                                <p:cTn id="446" presetID="27" presetClass="emph" presetSubtype="0" repeatCount="indefinite" fill="remove" grpId="2" nodeType="afterEffect">
                                  <p:stCondLst>
                                    <p:cond delay="0"/>
                                  </p:stCondLst>
                                  <p:childTnLst>
                                    <p:animClr clrSpc="rgb" dir="cw">
                                      <p:cBhvr override="childStyle">
                                        <p:cTn id="447" dur="100" autoRev="1" fill="remove"/>
                                        <p:tgtEl>
                                          <p:spTgt spid="37"/>
                                        </p:tgtEl>
                                        <p:attrNameLst>
                                          <p:attrName>style.color</p:attrName>
                                        </p:attrNameLst>
                                      </p:cBhvr>
                                      <p:to>
                                        <a:schemeClr val="bg1"/>
                                      </p:to>
                                    </p:animClr>
                                    <p:animClr clrSpc="rgb" dir="cw">
                                      <p:cBhvr>
                                        <p:cTn id="448" dur="100" autoRev="1" fill="remove"/>
                                        <p:tgtEl>
                                          <p:spTgt spid="37"/>
                                        </p:tgtEl>
                                        <p:attrNameLst>
                                          <p:attrName>fillcolor</p:attrName>
                                        </p:attrNameLst>
                                      </p:cBhvr>
                                      <p:to>
                                        <a:schemeClr val="bg1"/>
                                      </p:to>
                                    </p:animClr>
                                    <p:set>
                                      <p:cBhvr>
                                        <p:cTn id="449" dur="100" autoRev="1" fill="remove"/>
                                        <p:tgtEl>
                                          <p:spTgt spid="37"/>
                                        </p:tgtEl>
                                        <p:attrNameLst>
                                          <p:attrName>fill.type</p:attrName>
                                        </p:attrNameLst>
                                      </p:cBhvr>
                                      <p:to>
                                        <p:strVal val="solid"/>
                                      </p:to>
                                    </p:set>
                                    <p:set>
                                      <p:cBhvr>
                                        <p:cTn id="450" dur="100" autoRev="1" fill="remove"/>
                                        <p:tgtEl>
                                          <p:spTgt spid="37"/>
                                        </p:tgtEl>
                                        <p:attrNameLst>
                                          <p:attrName>fill.on</p:attrName>
                                        </p:attrNameLst>
                                      </p:cBhvr>
                                      <p:to>
                                        <p:strVal val="true"/>
                                      </p:to>
                                    </p:set>
                                  </p:childTnLst>
                                </p:cTn>
                              </p:par>
                            </p:childTnLst>
                          </p:cTn>
                        </p:par>
                        <p:par>
                          <p:cTn id="451" fill="hold">
                            <p:stCondLst>
                              <p:cond delay="20800"/>
                            </p:stCondLst>
                            <p:childTnLst>
                              <p:par>
                                <p:cTn id="452" presetID="27" presetClass="emph" presetSubtype="0" repeatCount="indefinite" fill="remove" grpId="2" nodeType="afterEffect">
                                  <p:stCondLst>
                                    <p:cond delay="0"/>
                                  </p:stCondLst>
                                  <p:childTnLst>
                                    <p:animClr clrSpc="rgb" dir="cw">
                                      <p:cBhvr override="childStyle">
                                        <p:cTn id="453" dur="100" autoRev="1" fill="remove"/>
                                        <p:tgtEl>
                                          <p:spTgt spid="38"/>
                                        </p:tgtEl>
                                        <p:attrNameLst>
                                          <p:attrName>style.color</p:attrName>
                                        </p:attrNameLst>
                                      </p:cBhvr>
                                      <p:to>
                                        <a:schemeClr val="bg1"/>
                                      </p:to>
                                    </p:animClr>
                                    <p:animClr clrSpc="rgb" dir="cw">
                                      <p:cBhvr>
                                        <p:cTn id="454" dur="100" autoRev="1" fill="remove"/>
                                        <p:tgtEl>
                                          <p:spTgt spid="38"/>
                                        </p:tgtEl>
                                        <p:attrNameLst>
                                          <p:attrName>fillcolor</p:attrName>
                                        </p:attrNameLst>
                                      </p:cBhvr>
                                      <p:to>
                                        <a:schemeClr val="bg1"/>
                                      </p:to>
                                    </p:animClr>
                                    <p:set>
                                      <p:cBhvr>
                                        <p:cTn id="455" dur="100" autoRev="1" fill="remove"/>
                                        <p:tgtEl>
                                          <p:spTgt spid="38"/>
                                        </p:tgtEl>
                                        <p:attrNameLst>
                                          <p:attrName>fill.type</p:attrName>
                                        </p:attrNameLst>
                                      </p:cBhvr>
                                      <p:to>
                                        <p:strVal val="solid"/>
                                      </p:to>
                                    </p:set>
                                    <p:set>
                                      <p:cBhvr>
                                        <p:cTn id="456" dur="100" autoRev="1" fill="remove"/>
                                        <p:tgtEl>
                                          <p:spTgt spid="38"/>
                                        </p:tgtEl>
                                        <p:attrNameLst>
                                          <p:attrName>fill.on</p:attrName>
                                        </p:attrNameLst>
                                      </p:cBhvr>
                                      <p:to>
                                        <p:strVal val="true"/>
                                      </p:to>
                                    </p:set>
                                  </p:childTnLst>
                                </p:cTn>
                              </p:par>
                            </p:childTnLst>
                          </p:cTn>
                        </p:par>
                        <p:par>
                          <p:cTn id="457" fill="hold">
                            <p:stCondLst>
                              <p:cond delay="21000"/>
                            </p:stCondLst>
                            <p:childTnLst>
                              <p:par>
                                <p:cTn id="458" presetID="27" presetClass="emph" presetSubtype="0" repeatCount="indefinite" fill="remove" grpId="2" nodeType="afterEffect">
                                  <p:stCondLst>
                                    <p:cond delay="0"/>
                                  </p:stCondLst>
                                  <p:childTnLst>
                                    <p:animClr clrSpc="rgb" dir="cw">
                                      <p:cBhvr override="childStyle">
                                        <p:cTn id="459" dur="100" autoRev="1" fill="remove"/>
                                        <p:tgtEl>
                                          <p:spTgt spid="39"/>
                                        </p:tgtEl>
                                        <p:attrNameLst>
                                          <p:attrName>style.color</p:attrName>
                                        </p:attrNameLst>
                                      </p:cBhvr>
                                      <p:to>
                                        <a:schemeClr val="bg1"/>
                                      </p:to>
                                    </p:animClr>
                                    <p:animClr clrSpc="rgb" dir="cw">
                                      <p:cBhvr>
                                        <p:cTn id="460" dur="100" autoRev="1" fill="remove"/>
                                        <p:tgtEl>
                                          <p:spTgt spid="39"/>
                                        </p:tgtEl>
                                        <p:attrNameLst>
                                          <p:attrName>fillcolor</p:attrName>
                                        </p:attrNameLst>
                                      </p:cBhvr>
                                      <p:to>
                                        <a:schemeClr val="bg1"/>
                                      </p:to>
                                    </p:animClr>
                                    <p:set>
                                      <p:cBhvr>
                                        <p:cTn id="461" dur="100" autoRev="1" fill="remove"/>
                                        <p:tgtEl>
                                          <p:spTgt spid="39"/>
                                        </p:tgtEl>
                                        <p:attrNameLst>
                                          <p:attrName>fill.type</p:attrName>
                                        </p:attrNameLst>
                                      </p:cBhvr>
                                      <p:to>
                                        <p:strVal val="solid"/>
                                      </p:to>
                                    </p:set>
                                    <p:set>
                                      <p:cBhvr>
                                        <p:cTn id="462" dur="100" autoRev="1" fill="remove"/>
                                        <p:tgtEl>
                                          <p:spTgt spid="39"/>
                                        </p:tgtEl>
                                        <p:attrNameLst>
                                          <p:attrName>fill.on</p:attrName>
                                        </p:attrNameLst>
                                      </p:cBhvr>
                                      <p:to>
                                        <p:strVal val="true"/>
                                      </p:to>
                                    </p:set>
                                  </p:childTnLst>
                                </p:cTn>
                              </p:par>
                            </p:childTnLst>
                          </p:cTn>
                        </p:par>
                        <p:par>
                          <p:cTn id="463" fill="hold">
                            <p:stCondLst>
                              <p:cond delay="21200"/>
                            </p:stCondLst>
                            <p:childTnLst>
                              <p:par>
                                <p:cTn id="464" presetID="27" presetClass="emph" presetSubtype="0" repeatCount="indefinite" fill="remove" grpId="2" nodeType="afterEffect">
                                  <p:stCondLst>
                                    <p:cond delay="0"/>
                                  </p:stCondLst>
                                  <p:childTnLst>
                                    <p:animClr clrSpc="rgb" dir="cw">
                                      <p:cBhvr override="childStyle">
                                        <p:cTn id="465" dur="100" autoRev="1" fill="remove"/>
                                        <p:tgtEl>
                                          <p:spTgt spid="40"/>
                                        </p:tgtEl>
                                        <p:attrNameLst>
                                          <p:attrName>style.color</p:attrName>
                                        </p:attrNameLst>
                                      </p:cBhvr>
                                      <p:to>
                                        <a:schemeClr val="bg1"/>
                                      </p:to>
                                    </p:animClr>
                                    <p:animClr clrSpc="rgb" dir="cw">
                                      <p:cBhvr>
                                        <p:cTn id="466" dur="100" autoRev="1" fill="remove"/>
                                        <p:tgtEl>
                                          <p:spTgt spid="40"/>
                                        </p:tgtEl>
                                        <p:attrNameLst>
                                          <p:attrName>fillcolor</p:attrName>
                                        </p:attrNameLst>
                                      </p:cBhvr>
                                      <p:to>
                                        <a:schemeClr val="bg1"/>
                                      </p:to>
                                    </p:animClr>
                                    <p:set>
                                      <p:cBhvr>
                                        <p:cTn id="467" dur="100" autoRev="1" fill="remove"/>
                                        <p:tgtEl>
                                          <p:spTgt spid="40"/>
                                        </p:tgtEl>
                                        <p:attrNameLst>
                                          <p:attrName>fill.type</p:attrName>
                                        </p:attrNameLst>
                                      </p:cBhvr>
                                      <p:to>
                                        <p:strVal val="solid"/>
                                      </p:to>
                                    </p:set>
                                    <p:set>
                                      <p:cBhvr>
                                        <p:cTn id="468" dur="100" autoRev="1" fill="remove"/>
                                        <p:tgtEl>
                                          <p:spTgt spid="40"/>
                                        </p:tgtEl>
                                        <p:attrNameLst>
                                          <p:attrName>fill.on</p:attrName>
                                        </p:attrNameLst>
                                      </p:cBhvr>
                                      <p:to>
                                        <p:strVal val="true"/>
                                      </p:to>
                                    </p:set>
                                  </p:childTnLst>
                                </p:cTn>
                              </p:par>
                            </p:childTnLst>
                          </p:cTn>
                        </p:par>
                        <p:par>
                          <p:cTn id="469" fill="hold">
                            <p:stCondLst>
                              <p:cond delay="21400"/>
                            </p:stCondLst>
                            <p:childTnLst>
                              <p:par>
                                <p:cTn id="470" presetID="27" presetClass="emph" presetSubtype="0" repeatCount="indefinite" fill="remove" grpId="2" nodeType="afterEffect">
                                  <p:stCondLst>
                                    <p:cond delay="0"/>
                                  </p:stCondLst>
                                  <p:childTnLst>
                                    <p:animClr clrSpc="rgb" dir="cw">
                                      <p:cBhvr override="childStyle">
                                        <p:cTn id="471" dur="100" autoRev="1" fill="remove"/>
                                        <p:tgtEl>
                                          <p:spTgt spid="41"/>
                                        </p:tgtEl>
                                        <p:attrNameLst>
                                          <p:attrName>style.color</p:attrName>
                                        </p:attrNameLst>
                                      </p:cBhvr>
                                      <p:to>
                                        <a:schemeClr val="bg1"/>
                                      </p:to>
                                    </p:animClr>
                                    <p:animClr clrSpc="rgb" dir="cw">
                                      <p:cBhvr>
                                        <p:cTn id="472" dur="100" autoRev="1" fill="remove"/>
                                        <p:tgtEl>
                                          <p:spTgt spid="41"/>
                                        </p:tgtEl>
                                        <p:attrNameLst>
                                          <p:attrName>fillcolor</p:attrName>
                                        </p:attrNameLst>
                                      </p:cBhvr>
                                      <p:to>
                                        <a:schemeClr val="bg1"/>
                                      </p:to>
                                    </p:animClr>
                                    <p:set>
                                      <p:cBhvr>
                                        <p:cTn id="473" dur="100" autoRev="1" fill="remove"/>
                                        <p:tgtEl>
                                          <p:spTgt spid="41"/>
                                        </p:tgtEl>
                                        <p:attrNameLst>
                                          <p:attrName>fill.type</p:attrName>
                                        </p:attrNameLst>
                                      </p:cBhvr>
                                      <p:to>
                                        <p:strVal val="solid"/>
                                      </p:to>
                                    </p:set>
                                    <p:set>
                                      <p:cBhvr>
                                        <p:cTn id="474" dur="100" autoRev="1" fill="remove"/>
                                        <p:tgtEl>
                                          <p:spTgt spid="41"/>
                                        </p:tgtEl>
                                        <p:attrNameLst>
                                          <p:attrName>fill.on</p:attrName>
                                        </p:attrNameLst>
                                      </p:cBhvr>
                                      <p:to>
                                        <p:strVal val="true"/>
                                      </p:to>
                                    </p:set>
                                  </p:childTnLst>
                                </p:cTn>
                              </p:par>
                            </p:childTnLst>
                          </p:cTn>
                        </p:par>
                        <p:par>
                          <p:cTn id="475" fill="hold">
                            <p:stCondLst>
                              <p:cond delay="21600"/>
                            </p:stCondLst>
                            <p:childTnLst>
                              <p:par>
                                <p:cTn id="476" presetID="27" presetClass="emph" presetSubtype="0" repeatCount="indefinite" fill="remove" grpId="2" nodeType="afterEffect">
                                  <p:stCondLst>
                                    <p:cond delay="0"/>
                                  </p:stCondLst>
                                  <p:childTnLst>
                                    <p:animClr clrSpc="rgb" dir="cw">
                                      <p:cBhvr override="childStyle">
                                        <p:cTn id="477" dur="100" autoRev="1" fill="remove"/>
                                        <p:tgtEl>
                                          <p:spTgt spid="57"/>
                                        </p:tgtEl>
                                        <p:attrNameLst>
                                          <p:attrName>style.color</p:attrName>
                                        </p:attrNameLst>
                                      </p:cBhvr>
                                      <p:to>
                                        <a:schemeClr val="bg1"/>
                                      </p:to>
                                    </p:animClr>
                                    <p:animClr clrSpc="rgb" dir="cw">
                                      <p:cBhvr>
                                        <p:cTn id="478" dur="100" autoRev="1" fill="remove"/>
                                        <p:tgtEl>
                                          <p:spTgt spid="57"/>
                                        </p:tgtEl>
                                        <p:attrNameLst>
                                          <p:attrName>fillcolor</p:attrName>
                                        </p:attrNameLst>
                                      </p:cBhvr>
                                      <p:to>
                                        <a:schemeClr val="bg1"/>
                                      </p:to>
                                    </p:animClr>
                                    <p:set>
                                      <p:cBhvr>
                                        <p:cTn id="479" dur="100" autoRev="1" fill="remove"/>
                                        <p:tgtEl>
                                          <p:spTgt spid="57"/>
                                        </p:tgtEl>
                                        <p:attrNameLst>
                                          <p:attrName>fill.type</p:attrName>
                                        </p:attrNameLst>
                                      </p:cBhvr>
                                      <p:to>
                                        <p:strVal val="solid"/>
                                      </p:to>
                                    </p:set>
                                    <p:set>
                                      <p:cBhvr>
                                        <p:cTn id="480" dur="100" autoRev="1" fill="remove"/>
                                        <p:tgtEl>
                                          <p:spTgt spid="57"/>
                                        </p:tgtEl>
                                        <p:attrNameLst>
                                          <p:attrName>fill.on</p:attrName>
                                        </p:attrNameLst>
                                      </p:cBhvr>
                                      <p:to>
                                        <p:strVal val="true"/>
                                      </p:to>
                                    </p:set>
                                  </p:childTnLst>
                                </p:cTn>
                              </p:par>
                            </p:childTnLst>
                          </p:cTn>
                        </p:par>
                        <p:par>
                          <p:cTn id="481" fill="hold">
                            <p:stCondLst>
                              <p:cond delay="21800"/>
                            </p:stCondLst>
                            <p:childTnLst>
                              <p:par>
                                <p:cTn id="482" presetID="27" presetClass="emph" presetSubtype="0" repeatCount="indefinite" fill="remove" grpId="2" nodeType="afterEffect">
                                  <p:stCondLst>
                                    <p:cond delay="0"/>
                                  </p:stCondLst>
                                  <p:childTnLst>
                                    <p:animClr clrSpc="rgb" dir="cw">
                                      <p:cBhvr override="childStyle">
                                        <p:cTn id="483" dur="100" autoRev="1" fill="remove"/>
                                        <p:tgtEl>
                                          <p:spTgt spid="59"/>
                                        </p:tgtEl>
                                        <p:attrNameLst>
                                          <p:attrName>style.color</p:attrName>
                                        </p:attrNameLst>
                                      </p:cBhvr>
                                      <p:to>
                                        <a:schemeClr val="bg1"/>
                                      </p:to>
                                    </p:animClr>
                                    <p:animClr clrSpc="rgb" dir="cw">
                                      <p:cBhvr>
                                        <p:cTn id="484" dur="100" autoRev="1" fill="remove"/>
                                        <p:tgtEl>
                                          <p:spTgt spid="59"/>
                                        </p:tgtEl>
                                        <p:attrNameLst>
                                          <p:attrName>fillcolor</p:attrName>
                                        </p:attrNameLst>
                                      </p:cBhvr>
                                      <p:to>
                                        <a:schemeClr val="bg1"/>
                                      </p:to>
                                    </p:animClr>
                                    <p:set>
                                      <p:cBhvr>
                                        <p:cTn id="485" dur="100" autoRev="1" fill="remove"/>
                                        <p:tgtEl>
                                          <p:spTgt spid="59"/>
                                        </p:tgtEl>
                                        <p:attrNameLst>
                                          <p:attrName>fill.type</p:attrName>
                                        </p:attrNameLst>
                                      </p:cBhvr>
                                      <p:to>
                                        <p:strVal val="solid"/>
                                      </p:to>
                                    </p:set>
                                    <p:set>
                                      <p:cBhvr>
                                        <p:cTn id="486" dur="100" autoRev="1" fill="remove"/>
                                        <p:tgtEl>
                                          <p:spTgt spid="59"/>
                                        </p:tgtEl>
                                        <p:attrNameLst>
                                          <p:attrName>fill.on</p:attrName>
                                        </p:attrNameLst>
                                      </p:cBhvr>
                                      <p:to>
                                        <p:strVal val="true"/>
                                      </p:to>
                                    </p:set>
                                  </p:childTnLst>
                                </p:cTn>
                              </p:par>
                            </p:childTnLst>
                          </p:cTn>
                        </p:par>
                        <p:par>
                          <p:cTn id="487" fill="hold">
                            <p:stCondLst>
                              <p:cond delay="22000"/>
                            </p:stCondLst>
                            <p:childTnLst>
                              <p:par>
                                <p:cTn id="488" presetID="27" presetClass="emph" presetSubtype="0" repeatCount="indefinite" fill="remove" grpId="2" nodeType="afterEffect">
                                  <p:stCondLst>
                                    <p:cond delay="0"/>
                                  </p:stCondLst>
                                  <p:childTnLst>
                                    <p:animClr clrSpc="rgb" dir="cw">
                                      <p:cBhvr override="childStyle">
                                        <p:cTn id="489" dur="100" autoRev="1" fill="remove"/>
                                        <p:tgtEl>
                                          <p:spTgt spid="60"/>
                                        </p:tgtEl>
                                        <p:attrNameLst>
                                          <p:attrName>style.color</p:attrName>
                                        </p:attrNameLst>
                                      </p:cBhvr>
                                      <p:to>
                                        <a:schemeClr val="bg1"/>
                                      </p:to>
                                    </p:animClr>
                                    <p:animClr clrSpc="rgb" dir="cw">
                                      <p:cBhvr>
                                        <p:cTn id="490" dur="100" autoRev="1" fill="remove"/>
                                        <p:tgtEl>
                                          <p:spTgt spid="60"/>
                                        </p:tgtEl>
                                        <p:attrNameLst>
                                          <p:attrName>fillcolor</p:attrName>
                                        </p:attrNameLst>
                                      </p:cBhvr>
                                      <p:to>
                                        <a:schemeClr val="bg1"/>
                                      </p:to>
                                    </p:animClr>
                                    <p:set>
                                      <p:cBhvr>
                                        <p:cTn id="491" dur="100" autoRev="1" fill="remove"/>
                                        <p:tgtEl>
                                          <p:spTgt spid="60"/>
                                        </p:tgtEl>
                                        <p:attrNameLst>
                                          <p:attrName>fill.type</p:attrName>
                                        </p:attrNameLst>
                                      </p:cBhvr>
                                      <p:to>
                                        <p:strVal val="solid"/>
                                      </p:to>
                                    </p:set>
                                    <p:set>
                                      <p:cBhvr>
                                        <p:cTn id="492" dur="100" autoRev="1" fill="remove"/>
                                        <p:tgtEl>
                                          <p:spTgt spid="60"/>
                                        </p:tgtEl>
                                        <p:attrNameLst>
                                          <p:attrName>fill.on</p:attrName>
                                        </p:attrNameLst>
                                      </p:cBhvr>
                                      <p:to>
                                        <p:strVal val="true"/>
                                      </p:to>
                                    </p:set>
                                  </p:childTnLst>
                                </p:cTn>
                              </p:par>
                            </p:childTnLst>
                          </p:cTn>
                        </p:par>
                        <p:par>
                          <p:cTn id="493" fill="hold">
                            <p:stCondLst>
                              <p:cond delay="22200"/>
                            </p:stCondLst>
                            <p:childTnLst>
                              <p:par>
                                <p:cTn id="494" presetID="27" presetClass="emph" presetSubtype="0" repeatCount="indefinite" fill="remove" grpId="2" nodeType="afterEffect">
                                  <p:stCondLst>
                                    <p:cond delay="0"/>
                                  </p:stCondLst>
                                  <p:childTnLst>
                                    <p:animClr clrSpc="rgb" dir="cw">
                                      <p:cBhvr override="childStyle">
                                        <p:cTn id="495" dur="100" autoRev="1" fill="remove"/>
                                        <p:tgtEl>
                                          <p:spTgt spid="63"/>
                                        </p:tgtEl>
                                        <p:attrNameLst>
                                          <p:attrName>style.color</p:attrName>
                                        </p:attrNameLst>
                                      </p:cBhvr>
                                      <p:to>
                                        <a:schemeClr val="bg1"/>
                                      </p:to>
                                    </p:animClr>
                                    <p:animClr clrSpc="rgb" dir="cw">
                                      <p:cBhvr>
                                        <p:cTn id="496" dur="100" autoRev="1" fill="remove"/>
                                        <p:tgtEl>
                                          <p:spTgt spid="63"/>
                                        </p:tgtEl>
                                        <p:attrNameLst>
                                          <p:attrName>fillcolor</p:attrName>
                                        </p:attrNameLst>
                                      </p:cBhvr>
                                      <p:to>
                                        <a:schemeClr val="bg1"/>
                                      </p:to>
                                    </p:animClr>
                                    <p:set>
                                      <p:cBhvr>
                                        <p:cTn id="497" dur="100" autoRev="1" fill="remove"/>
                                        <p:tgtEl>
                                          <p:spTgt spid="63"/>
                                        </p:tgtEl>
                                        <p:attrNameLst>
                                          <p:attrName>fill.type</p:attrName>
                                        </p:attrNameLst>
                                      </p:cBhvr>
                                      <p:to>
                                        <p:strVal val="solid"/>
                                      </p:to>
                                    </p:set>
                                    <p:set>
                                      <p:cBhvr>
                                        <p:cTn id="498" dur="100" autoRev="1" fill="remove"/>
                                        <p:tgtEl>
                                          <p:spTgt spid="63"/>
                                        </p:tgtEl>
                                        <p:attrNameLst>
                                          <p:attrName>fill.on</p:attrName>
                                        </p:attrNameLst>
                                      </p:cBhvr>
                                      <p:to>
                                        <p:strVal val="true"/>
                                      </p:to>
                                    </p:set>
                                  </p:childTnLst>
                                </p:cTn>
                              </p:par>
                            </p:childTnLst>
                          </p:cTn>
                        </p:par>
                        <p:par>
                          <p:cTn id="499" fill="hold">
                            <p:stCondLst>
                              <p:cond delay="22400"/>
                            </p:stCondLst>
                            <p:childTnLst>
                              <p:par>
                                <p:cTn id="500" presetID="27" presetClass="emph" presetSubtype="0" repeatCount="indefinite" fill="remove" grpId="2" nodeType="afterEffect">
                                  <p:stCondLst>
                                    <p:cond delay="0"/>
                                  </p:stCondLst>
                                  <p:childTnLst>
                                    <p:animClr clrSpc="rgb" dir="cw">
                                      <p:cBhvr override="childStyle">
                                        <p:cTn id="501" dur="100" autoRev="1" fill="remove"/>
                                        <p:tgtEl>
                                          <p:spTgt spid="74"/>
                                        </p:tgtEl>
                                        <p:attrNameLst>
                                          <p:attrName>style.color</p:attrName>
                                        </p:attrNameLst>
                                      </p:cBhvr>
                                      <p:to>
                                        <a:schemeClr val="bg1"/>
                                      </p:to>
                                    </p:animClr>
                                    <p:animClr clrSpc="rgb" dir="cw">
                                      <p:cBhvr>
                                        <p:cTn id="502" dur="100" autoRev="1" fill="remove"/>
                                        <p:tgtEl>
                                          <p:spTgt spid="74"/>
                                        </p:tgtEl>
                                        <p:attrNameLst>
                                          <p:attrName>fillcolor</p:attrName>
                                        </p:attrNameLst>
                                      </p:cBhvr>
                                      <p:to>
                                        <a:schemeClr val="bg1"/>
                                      </p:to>
                                    </p:animClr>
                                    <p:set>
                                      <p:cBhvr>
                                        <p:cTn id="503" dur="100" autoRev="1" fill="remove"/>
                                        <p:tgtEl>
                                          <p:spTgt spid="74"/>
                                        </p:tgtEl>
                                        <p:attrNameLst>
                                          <p:attrName>fill.type</p:attrName>
                                        </p:attrNameLst>
                                      </p:cBhvr>
                                      <p:to>
                                        <p:strVal val="solid"/>
                                      </p:to>
                                    </p:set>
                                    <p:set>
                                      <p:cBhvr>
                                        <p:cTn id="504" dur="100" autoRev="1" fill="remove"/>
                                        <p:tgtEl>
                                          <p:spTgt spid="74"/>
                                        </p:tgtEl>
                                        <p:attrNameLst>
                                          <p:attrName>fill.on</p:attrName>
                                        </p:attrNameLst>
                                      </p:cBhvr>
                                      <p:to>
                                        <p:strVal val="true"/>
                                      </p:to>
                                    </p:set>
                                  </p:childTnLst>
                                </p:cTn>
                              </p:par>
                              <p:par>
                                <p:cTn id="505" presetID="10" presetClass="entr" presetSubtype="0" fill="hold" grpId="0" nodeType="withEffect">
                                  <p:stCondLst>
                                    <p:cond delay="0"/>
                                  </p:stCondLst>
                                  <p:childTnLst>
                                    <p:set>
                                      <p:cBhvr>
                                        <p:cTn id="506" dur="1" fill="hold">
                                          <p:stCondLst>
                                            <p:cond delay="0"/>
                                          </p:stCondLst>
                                        </p:cTn>
                                        <p:tgtEl>
                                          <p:spTgt spid="80"/>
                                        </p:tgtEl>
                                        <p:attrNameLst>
                                          <p:attrName>style.visibility</p:attrName>
                                        </p:attrNameLst>
                                      </p:cBhvr>
                                      <p:to>
                                        <p:strVal val="visible"/>
                                      </p:to>
                                    </p:set>
                                    <p:animEffect transition="in" filter="fade">
                                      <p:cBhvr>
                                        <p:cTn id="507" dur="500"/>
                                        <p:tgtEl>
                                          <p:spTgt spid="80"/>
                                        </p:tgtEl>
                                      </p:cBhvr>
                                    </p:animEffect>
                                  </p:childTnLst>
                                </p:cTn>
                              </p:par>
                            </p:childTnLst>
                          </p:cTn>
                        </p:par>
                        <p:par>
                          <p:cTn id="508" fill="hold">
                            <p:stCondLst>
                              <p:cond delay="22900"/>
                            </p:stCondLst>
                            <p:childTnLst>
                              <p:par>
                                <p:cTn id="509" presetID="27" presetClass="emph" presetSubtype="0" fill="remove" grpId="1" nodeType="afterEffect">
                                  <p:stCondLst>
                                    <p:cond delay="0"/>
                                  </p:stCondLst>
                                  <p:childTnLst>
                                    <p:animClr clrSpc="rgb" dir="cw">
                                      <p:cBhvr override="childStyle">
                                        <p:cTn id="510" dur="100" autoRev="1" fill="remove"/>
                                        <p:tgtEl>
                                          <p:spTgt spid="80"/>
                                        </p:tgtEl>
                                        <p:attrNameLst>
                                          <p:attrName>style.color</p:attrName>
                                        </p:attrNameLst>
                                      </p:cBhvr>
                                      <p:to>
                                        <a:schemeClr val="bg1"/>
                                      </p:to>
                                    </p:animClr>
                                    <p:animClr clrSpc="rgb" dir="cw">
                                      <p:cBhvr>
                                        <p:cTn id="511" dur="100" autoRev="1" fill="remove"/>
                                        <p:tgtEl>
                                          <p:spTgt spid="80"/>
                                        </p:tgtEl>
                                        <p:attrNameLst>
                                          <p:attrName>fillcolor</p:attrName>
                                        </p:attrNameLst>
                                      </p:cBhvr>
                                      <p:to>
                                        <a:schemeClr val="bg1"/>
                                      </p:to>
                                    </p:animClr>
                                    <p:set>
                                      <p:cBhvr>
                                        <p:cTn id="512" dur="100" autoRev="1" fill="remove"/>
                                        <p:tgtEl>
                                          <p:spTgt spid="80"/>
                                        </p:tgtEl>
                                        <p:attrNameLst>
                                          <p:attrName>fill.type</p:attrName>
                                        </p:attrNameLst>
                                      </p:cBhvr>
                                      <p:to>
                                        <p:strVal val="solid"/>
                                      </p:to>
                                    </p:set>
                                    <p:set>
                                      <p:cBhvr>
                                        <p:cTn id="513" dur="100" autoRev="1" fill="remove"/>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6" grpId="0" animBg="1"/>
      <p:bldP spid="50" grpId="0" animBg="1"/>
      <p:bldP spid="8" grpId="0" animBg="1"/>
      <p:bldP spid="9" grpId="0" animBg="1"/>
      <p:bldP spid="11" grpId="0" animBg="1"/>
      <p:bldP spid="11" grpId="1" animBg="1"/>
      <p:bldP spid="12" grpId="0" animBg="1"/>
      <p:bldP spid="12" grpId="1" animBg="1"/>
      <p:bldP spid="14" grpId="0" animBg="1"/>
      <p:bldP spid="14"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9" grpId="0" animBg="1"/>
      <p:bldP spid="29" grpId="1" animBg="1"/>
      <p:bldP spid="33" grpId="0" animBg="1"/>
      <p:bldP spid="33" grpId="1" animBg="1"/>
      <p:bldP spid="26" grpId="0" animBg="1"/>
      <p:bldP spid="26" grpId="1" animBg="1"/>
      <p:bldP spid="39" grpId="0" animBg="1"/>
      <p:bldP spid="39" grpId="1" animBg="1"/>
      <p:bldP spid="39" grpId="2" animBg="1"/>
      <p:bldP spid="55" grpId="0" animBg="1"/>
      <p:bldP spid="55" grpId="1" animBg="1"/>
      <p:bldP spid="66" grpId="0" animBg="1"/>
      <p:bldP spid="67" grpId="0" animBg="1"/>
      <p:bldP spid="10" grpId="0" animBg="1"/>
      <p:bldP spid="10" grpId="1" animBg="1"/>
      <p:bldP spid="10" grpId="2" animBg="1"/>
      <p:bldP spid="40" grpId="0" animBg="1"/>
      <p:bldP spid="40" grpId="1" animBg="1"/>
      <p:bldP spid="40" grpId="2" animBg="1"/>
      <p:bldP spid="31" grpId="0" animBg="1"/>
      <p:bldP spid="31" grpId="1" animBg="1"/>
      <p:bldP spid="31" grpId="2" animBg="1"/>
      <p:bldP spid="41" grpId="0" animBg="1"/>
      <p:bldP spid="41" grpId="1" animBg="1"/>
      <p:bldP spid="41" grpId="2" animBg="1"/>
      <p:bldP spid="32" grpId="0" animBg="1"/>
      <p:bldP spid="32" grpId="1" animBg="1"/>
      <p:bldP spid="32" grpId="2" animBg="1"/>
      <p:bldP spid="57" grpId="0" animBg="1"/>
      <p:bldP spid="57" grpId="1" animBg="1"/>
      <p:bldP spid="57" grpId="2" animBg="1"/>
      <p:bldP spid="34" grpId="0" animBg="1"/>
      <p:bldP spid="34" grpId="1" animBg="1"/>
      <p:bldP spid="34" grpId="2" animBg="1"/>
      <p:bldP spid="59" grpId="0" animBg="1"/>
      <p:bldP spid="59" grpId="1" animBg="1"/>
      <p:bldP spid="59" grpId="2" animBg="1"/>
      <p:bldP spid="35" grpId="0" animBg="1"/>
      <p:bldP spid="35" grpId="1" animBg="1"/>
      <p:bldP spid="35" grpId="2" animBg="1"/>
      <p:bldP spid="63" grpId="0" animBg="1"/>
      <p:bldP spid="63" grpId="1" animBg="1"/>
      <p:bldP spid="63" grpId="2" animBg="1"/>
      <p:bldP spid="36" grpId="0" animBg="1"/>
      <p:bldP spid="36" grpId="1" animBg="1"/>
      <p:bldP spid="36" grpId="2" animBg="1"/>
      <p:bldP spid="60" grpId="0" animBg="1"/>
      <p:bldP spid="60" grpId="1" animBg="1"/>
      <p:bldP spid="60" grpId="2" animBg="1"/>
      <p:bldP spid="37" grpId="0" animBg="1"/>
      <p:bldP spid="37" grpId="1" animBg="1"/>
      <p:bldP spid="37" grpId="2" animBg="1"/>
      <p:bldP spid="74" grpId="0" animBg="1"/>
      <p:bldP spid="74" grpId="1" animBg="1"/>
      <p:bldP spid="74" grpId="2" animBg="1"/>
      <p:bldP spid="38" grpId="0" animBg="1"/>
      <p:bldP spid="38" grpId="1" animBg="1"/>
      <p:bldP spid="38" grpId="2" animBg="1"/>
      <p:bldP spid="80" grpId="0" animBg="1"/>
      <p:bldP spid="8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4"/>
          <p:cNvSpPr>
            <a:spLocks noChangeArrowheads="1"/>
          </p:cNvSpPr>
          <p:nvPr/>
        </p:nvSpPr>
        <p:spPr bwMode="auto">
          <a:xfrm>
            <a:off x="475012" y="3912547"/>
            <a:ext cx="8892000" cy="1916753"/>
          </a:xfrm>
          <a:prstGeom prst="roundRect">
            <a:avLst>
              <a:gd name="adj" fmla="val 1893"/>
            </a:avLst>
          </a:prstGeom>
          <a:solidFill>
            <a:schemeClr val="accent5">
              <a:lumMod val="75000"/>
            </a:schemeClr>
          </a:solidFill>
          <a:ln w="3175" algn="ctr">
            <a:noFill/>
            <a:round/>
            <a:headEnd/>
            <a:tailEnd/>
          </a:ln>
          <a:effectLst>
            <a:innerShdw blurRad="25400" dist="12700" dir="13500000">
              <a:prstClr val="black">
                <a:alpha val="60000"/>
              </a:prstClr>
            </a:innerShdw>
          </a:effectLst>
        </p:spPr>
        <p:txBody>
          <a:bodyPr vert="vert270" anchor="t"/>
          <a:lstStyle/>
          <a:p>
            <a:pPr>
              <a:defRPr/>
            </a:pPr>
            <a:endParaRPr lang="en-US" dirty="0">
              <a:ln w="3175" cmpd="sng">
                <a:solidFill>
                  <a:srgbClr val="FFFFFF"/>
                </a:solidFill>
                <a:prstDash val="solid"/>
              </a:ln>
              <a:effectLst>
                <a:innerShdw blurRad="63500" dist="50800" dir="8100000">
                  <a:prstClr val="black">
                    <a:alpha val="50000"/>
                  </a:prstClr>
                </a:innerShdw>
              </a:effectLst>
            </a:endParaRPr>
          </a:p>
        </p:txBody>
      </p:sp>
      <p:sp>
        <p:nvSpPr>
          <p:cNvPr id="9" name="AutoShape 4"/>
          <p:cNvSpPr>
            <a:spLocks noChangeArrowheads="1"/>
          </p:cNvSpPr>
          <p:nvPr/>
        </p:nvSpPr>
        <p:spPr bwMode="auto">
          <a:xfrm>
            <a:off x="469858" y="1068782"/>
            <a:ext cx="8892000" cy="1207694"/>
          </a:xfrm>
          <a:prstGeom prst="roundRect">
            <a:avLst>
              <a:gd name="adj" fmla="val 3972"/>
            </a:avLst>
          </a:prstGeom>
          <a:solidFill>
            <a:srgbClr val="F8A15A"/>
          </a:solidFill>
          <a:ln w="3175" algn="ctr">
            <a:noFill/>
            <a:round/>
            <a:headEnd/>
            <a:tailEnd/>
          </a:ln>
          <a:effectLst>
            <a:innerShdw blurRad="25400" dist="12700" dir="12600000">
              <a:prstClr val="black">
                <a:alpha val="60000"/>
              </a:prstClr>
            </a:innerShdw>
          </a:effectLst>
        </p:spPr>
        <p:txBody>
          <a:bodyPr vert="horz" lIns="72000" tIns="0" anchor="t" anchorCtr="0"/>
          <a:lstStyle/>
          <a:p>
            <a:pPr algn="l">
              <a:defRPr/>
            </a:pPr>
            <a:r>
              <a:rPr lang="en-US" sz="3200" b="0" dirty="0" smtClean="0">
                <a:ln w="12700" cmpd="sng">
                  <a:solidFill>
                    <a:schemeClr val="bg1"/>
                  </a:solidFill>
                  <a:prstDash val="solid"/>
                </a:ln>
                <a:gradFill flip="none" rotWithShape="1">
                  <a:gsLst>
                    <a:gs pos="36000">
                      <a:srgbClr val="FEF4EC"/>
                    </a:gs>
                    <a:gs pos="99000">
                      <a:schemeClr val="accent6">
                        <a:lumMod val="60000"/>
                        <a:lumOff val="40000"/>
                      </a:schemeClr>
                    </a:gs>
                  </a:gsLst>
                  <a:lin ang="8100000" scaled="1"/>
                  <a:tileRect/>
                </a:gradFill>
                <a:effectLst>
                  <a:innerShdw blurRad="63500" dist="50800" dir="8100000">
                    <a:prstClr val="black">
                      <a:alpha val="50000"/>
                    </a:prstClr>
                  </a:innerShdw>
                </a:effectLst>
              </a:rPr>
              <a:t>Clients</a:t>
            </a:r>
            <a:endParaRPr lang="en-US" sz="3200" dirty="0">
              <a:ln w="12700" cmpd="sng">
                <a:solidFill>
                  <a:schemeClr val="bg1"/>
                </a:solidFill>
                <a:prstDash val="solid"/>
              </a:ln>
              <a:gradFill flip="none" rotWithShape="1">
                <a:gsLst>
                  <a:gs pos="36000">
                    <a:srgbClr val="FEF4EC"/>
                  </a:gs>
                  <a:gs pos="99000">
                    <a:schemeClr val="accent6">
                      <a:lumMod val="60000"/>
                      <a:lumOff val="40000"/>
                    </a:schemeClr>
                  </a:gs>
                </a:gsLst>
                <a:lin ang="8100000" scaled="1"/>
                <a:tileRect/>
              </a:gradFill>
              <a:effectLst>
                <a:innerShdw blurRad="63500" dist="50800" dir="8100000">
                  <a:prstClr val="black">
                    <a:alpha val="50000"/>
                  </a:prstClr>
                </a:innerShdw>
              </a:effectLst>
            </a:endParaRPr>
          </a:p>
        </p:txBody>
      </p:sp>
      <p:sp>
        <p:nvSpPr>
          <p:cNvPr id="12" name="AutoShape 87"/>
          <p:cNvSpPr>
            <a:spLocks noChangeArrowheads="1"/>
          </p:cNvSpPr>
          <p:nvPr/>
        </p:nvSpPr>
        <p:spPr bwMode="auto">
          <a:xfrm>
            <a:off x="2078160" y="1152711"/>
            <a:ext cx="3236790" cy="1038039"/>
          </a:xfrm>
          <a:prstGeom prst="roundRect">
            <a:avLst>
              <a:gd name="adj" fmla="val 3650"/>
            </a:avLst>
          </a:prstGeom>
          <a:solidFill>
            <a:srgbClr val="FCCFAA"/>
          </a:solidFill>
          <a:ln w="3175" algn="ctr">
            <a:noFill/>
            <a:round/>
            <a:headEnd/>
            <a:tailEnd/>
          </a:ln>
          <a:effectLst>
            <a:innerShdw blurRad="38100" dist="12700" dir="12060000">
              <a:prstClr val="black">
                <a:alpha val="60000"/>
              </a:prstClr>
            </a:innerShdw>
          </a:effectLst>
        </p:spPr>
        <p:txBody>
          <a:bodyPr vert="vert270" lIns="72000" anchor="t"/>
          <a:lstStyle/>
          <a:p>
            <a:pPr>
              <a:lnSpc>
                <a:spcPct val="85000"/>
              </a:lnSpc>
              <a:spcBef>
                <a:spcPct val="10000"/>
              </a:spcBef>
              <a:defRPr/>
            </a:pPr>
            <a:r>
              <a:rPr lang="en-US" b="0" dirty="0" smtClean="0">
                <a:ln w="12700" cmpd="sng">
                  <a:solidFill>
                    <a:srgbClr val="FFFFFF"/>
                  </a:solidFill>
                  <a:prstDash val="solid"/>
                </a:ln>
                <a:solidFill>
                  <a:schemeClr val="accent6">
                    <a:lumMod val="75000"/>
                  </a:schemeClr>
                </a:solidFill>
                <a:effectLst>
                  <a:innerShdw blurRad="63500" dist="50800" dir="8100000">
                    <a:prstClr val="black">
                      <a:alpha val="50000"/>
                    </a:prstClr>
                  </a:innerShdw>
                </a:effectLst>
              </a:rPr>
              <a:t>Ent</a:t>
            </a:r>
            <a:endParaRPr lang="en-US" dirty="0">
              <a:ln w="12700" cmpd="sng">
                <a:solidFill>
                  <a:srgbClr val="FFFFFF"/>
                </a:solidFill>
                <a:prstDash val="solid"/>
              </a:ln>
              <a:solidFill>
                <a:schemeClr val="accent6">
                  <a:lumMod val="75000"/>
                </a:schemeClr>
              </a:solidFill>
              <a:effectLst>
                <a:innerShdw blurRad="63500" dist="50800" dir="8100000">
                  <a:prstClr val="black">
                    <a:alpha val="50000"/>
                  </a:prstClr>
                </a:innerShdw>
              </a:effectLst>
            </a:endParaRPr>
          </a:p>
        </p:txBody>
      </p:sp>
      <p:sp>
        <p:nvSpPr>
          <p:cNvPr id="14" name="AutoShape 61"/>
          <p:cNvSpPr>
            <a:spLocks noChangeArrowheads="1"/>
          </p:cNvSpPr>
          <p:nvPr/>
        </p:nvSpPr>
        <p:spPr bwMode="auto">
          <a:xfrm>
            <a:off x="1361432" y="5030906"/>
            <a:ext cx="7889018" cy="705593"/>
          </a:xfrm>
          <a:prstGeom prst="roundRect">
            <a:avLst>
              <a:gd name="adj" fmla="val 6450"/>
            </a:avLst>
          </a:prstGeom>
          <a:solidFill>
            <a:srgbClr val="AFDAE7"/>
          </a:solidFill>
          <a:ln w="3175" algn="ctr">
            <a:noFill/>
            <a:round/>
            <a:headEnd/>
            <a:tailEnd/>
          </a:ln>
          <a:effectLst>
            <a:innerShdw blurRad="25400" dist="12700" dir="12060000">
              <a:prstClr val="black">
                <a:alpha val="60000"/>
              </a:prstClr>
            </a:innerShdw>
          </a:effectLst>
        </p:spPr>
        <p:txBody>
          <a:bodyPr vert="horz" anchor="t"/>
          <a:lstStyle/>
          <a:p>
            <a:pPr marL="180975" indent="-180975" algn="l">
              <a:lnSpc>
                <a:spcPct val="85000"/>
              </a:lnSpc>
            </a:pPr>
            <a:r>
              <a:rPr lang="en-US" sz="3200" b="0" dirty="0">
                <a:ln w="12700" cmpd="sng">
                  <a:solidFill>
                    <a:schemeClr val="bg1"/>
                  </a:solidFill>
                  <a:prstDash val="solid"/>
                </a:ln>
                <a:gradFill flip="none" rotWithShape="1">
                  <a:gsLst>
                    <a:gs pos="0">
                      <a:schemeClr val="accent5">
                        <a:lumMod val="60000"/>
                        <a:lumOff val="40000"/>
                      </a:schemeClr>
                    </a:gs>
                    <a:gs pos="100000">
                      <a:schemeClr val="accent5">
                        <a:lumMod val="75000"/>
                      </a:schemeClr>
                    </a:gs>
                  </a:gsLst>
                  <a:lin ang="2700000" scaled="1"/>
                  <a:tileRect/>
                </a:gradFill>
                <a:effectLst>
                  <a:innerShdw blurRad="63500" dist="50800" dir="2700000">
                    <a:prstClr val="black">
                      <a:alpha val="50000"/>
                    </a:prstClr>
                  </a:innerShdw>
                </a:effectLst>
              </a:rPr>
              <a:t>Products</a:t>
            </a:r>
          </a:p>
        </p:txBody>
      </p:sp>
      <p:sp>
        <p:nvSpPr>
          <p:cNvPr id="16" name="AutoShape 87"/>
          <p:cNvSpPr>
            <a:spLocks noChangeArrowheads="1"/>
          </p:cNvSpPr>
          <p:nvPr/>
        </p:nvSpPr>
        <p:spPr bwMode="auto">
          <a:xfrm>
            <a:off x="5476875" y="1152711"/>
            <a:ext cx="1733550" cy="1038039"/>
          </a:xfrm>
          <a:prstGeom prst="roundRect">
            <a:avLst>
              <a:gd name="adj" fmla="val 5150"/>
            </a:avLst>
          </a:prstGeom>
          <a:solidFill>
            <a:srgbClr val="FCCFAA"/>
          </a:solidFill>
          <a:ln w="3175" algn="ctr">
            <a:noFill/>
            <a:round/>
            <a:headEnd/>
            <a:tailEnd/>
          </a:ln>
          <a:effectLst>
            <a:innerShdw blurRad="38100" dist="12700" dir="12060000">
              <a:prstClr val="black">
                <a:alpha val="60000"/>
              </a:prstClr>
            </a:innerShdw>
          </a:effectLst>
        </p:spPr>
        <p:txBody>
          <a:bodyPr vert="vert270" lIns="72000" anchor="t"/>
          <a:lstStyle/>
          <a:p>
            <a:pPr>
              <a:lnSpc>
                <a:spcPct val="85000"/>
              </a:lnSpc>
              <a:spcBef>
                <a:spcPct val="10000"/>
              </a:spcBef>
            </a:pPr>
            <a:r>
              <a:rPr lang="en-US" b="0" dirty="0" smtClean="0">
                <a:ln w="12700" cmpd="sng">
                  <a:solidFill>
                    <a:srgbClr val="FFFFFF"/>
                  </a:solidFill>
                  <a:prstDash val="solid"/>
                </a:ln>
                <a:solidFill>
                  <a:schemeClr val="accent6">
                    <a:lumMod val="75000"/>
                  </a:schemeClr>
                </a:solidFill>
                <a:effectLst>
                  <a:innerShdw blurRad="63500" dist="50800" dir="8100000">
                    <a:prstClr val="black">
                      <a:alpha val="50000"/>
                    </a:prstClr>
                  </a:innerShdw>
                </a:effectLst>
              </a:rPr>
              <a:t>Tel</a:t>
            </a:r>
            <a:endParaRPr lang="en-US" b="0" dirty="0">
              <a:ln w="12700" cmpd="sng">
                <a:solidFill>
                  <a:srgbClr val="FFFFFF"/>
                </a:solidFill>
                <a:prstDash val="solid"/>
              </a:ln>
              <a:solidFill>
                <a:schemeClr val="accent6">
                  <a:lumMod val="75000"/>
                </a:schemeClr>
              </a:solidFill>
              <a:effectLst>
                <a:innerShdw blurRad="63500" dist="50800" dir="8100000">
                  <a:prstClr val="black">
                    <a:alpha val="50000"/>
                  </a:prstClr>
                </a:innerShdw>
              </a:effectLst>
            </a:endParaRPr>
          </a:p>
        </p:txBody>
      </p:sp>
      <p:sp>
        <p:nvSpPr>
          <p:cNvPr id="17" name="AutoShape 87"/>
          <p:cNvSpPr>
            <a:spLocks noChangeArrowheads="1"/>
          </p:cNvSpPr>
          <p:nvPr/>
        </p:nvSpPr>
        <p:spPr bwMode="auto">
          <a:xfrm>
            <a:off x="7393502" y="1152711"/>
            <a:ext cx="1828800" cy="1038039"/>
          </a:xfrm>
          <a:prstGeom prst="roundRect">
            <a:avLst>
              <a:gd name="adj" fmla="val 2901"/>
            </a:avLst>
          </a:prstGeom>
          <a:solidFill>
            <a:srgbClr val="FCCFAA"/>
          </a:solidFill>
          <a:ln w="3175" algn="ctr">
            <a:noFill/>
            <a:round/>
            <a:headEnd/>
            <a:tailEnd/>
          </a:ln>
          <a:effectLst>
            <a:innerShdw blurRad="38100" dist="12700" dir="12060000">
              <a:prstClr val="black">
                <a:alpha val="60000"/>
              </a:prstClr>
            </a:innerShdw>
          </a:effectLst>
        </p:spPr>
        <p:txBody>
          <a:bodyPr vert="vert270" lIns="72000" anchor="t"/>
          <a:lstStyle/>
          <a:p>
            <a:pPr>
              <a:lnSpc>
                <a:spcPct val="85000"/>
              </a:lnSpc>
              <a:spcBef>
                <a:spcPct val="10000"/>
              </a:spcBef>
            </a:pPr>
            <a:r>
              <a:rPr lang="en-US" b="0" spc="-100" dirty="0" smtClean="0">
                <a:ln w="12700" cmpd="sng">
                  <a:solidFill>
                    <a:srgbClr val="FFFFFF"/>
                  </a:solidFill>
                  <a:prstDash val="solid"/>
                </a:ln>
                <a:solidFill>
                  <a:schemeClr val="accent6">
                    <a:lumMod val="75000"/>
                  </a:schemeClr>
                </a:solidFill>
                <a:effectLst>
                  <a:innerShdw blurRad="63500" dist="50800" dir="8100000">
                    <a:prstClr val="black">
                      <a:alpha val="50000"/>
                    </a:prstClr>
                  </a:innerShdw>
                </a:effectLst>
              </a:rPr>
              <a:t>Gov</a:t>
            </a:r>
            <a:endParaRPr lang="en-US" b="0" spc="-100" dirty="0">
              <a:ln w="12700" cmpd="sng">
                <a:solidFill>
                  <a:srgbClr val="FFFFFF"/>
                </a:solidFill>
                <a:prstDash val="solid"/>
              </a:ln>
              <a:solidFill>
                <a:schemeClr val="accent6">
                  <a:lumMod val="75000"/>
                </a:schemeClr>
              </a:solidFill>
              <a:effectLst>
                <a:innerShdw blurRad="63500" dist="50800" dir="8100000">
                  <a:prstClr val="black">
                    <a:alpha val="50000"/>
                  </a:prstClr>
                </a:innerShdw>
              </a:effectLst>
            </a:endParaRPr>
          </a:p>
        </p:txBody>
      </p:sp>
      <p:sp>
        <p:nvSpPr>
          <p:cNvPr id="24" name="AutoShape 61"/>
          <p:cNvSpPr>
            <a:spLocks noChangeArrowheads="1"/>
          </p:cNvSpPr>
          <p:nvPr/>
        </p:nvSpPr>
        <p:spPr bwMode="auto">
          <a:xfrm>
            <a:off x="1362076" y="3990848"/>
            <a:ext cx="7876916" cy="990728"/>
          </a:xfrm>
          <a:prstGeom prst="roundRect">
            <a:avLst>
              <a:gd name="adj" fmla="val 3950"/>
            </a:avLst>
          </a:prstGeom>
          <a:solidFill>
            <a:srgbClr val="AFDAE7"/>
          </a:solidFill>
          <a:ln w="3175" algn="ctr">
            <a:noFill/>
            <a:round/>
            <a:headEnd/>
            <a:tailEnd/>
          </a:ln>
          <a:effectLst>
            <a:innerShdw blurRad="25400" dist="12700" dir="12060000">
              <a:prstClr val="black">
                <a:alpha val="60000"/>
              </a:prstClr>
            </a:innerShdw>
          </a:effectLst>
        </p:spPr>
        <p:txBody>
          <a:bodyPr vert="horz" anchor="t"/>
          <a:lstStyle/>
          <a:p>
            <a:pPr marL="180975" indent="-180975" algn="l">
              <a:lnSpc>
                <a:spcPct val="85000"/>
              </a:lnSpc>
            </a:pPr>
            <a:r>
              <a:rPr lang="en-US" sz="3200" b="0" dirty="0">
                <a:ln w="12700" cmpd="sng">
                  <a:solidFill>
                    <a:schemeClr val="bg1"/>
                  </a:solidFill>
                  <a:prstDash val="solid"/>
                </a:ln>
                <a:gradFill flip="none" rotWithShape="1">
                  <a:gsLst>
                    <a:gs pos="0">
                      <a:schemeClr val="accent5">
                        <a:lumMod val="60000"/>
                        <a:lumOff val="40000"/>
                      </a:schemeClr>
                    </a:gs>
                    <a:gs pos="100000">
                      <a:schemeClr val="accent5">
                        <a:lumMod val="75000"/>
                      </a:schemeClr>
                    </a:gs>
                  </a:gsLst>
                  <a:lin ang="2700000" scaled="1"/>
                  <a:tileRect/>
                </a:gradFill>
                <a:effectLst>
                  <a:innerShdw blurRad="63500" dist="50800" dir="2700000">
                    <a:prstClr val="black">
                      <a:alpha val="50000"/>
                    </a:prstClr>
                  </a:innerShdw>
                </a:effectLst>
              </a:rPr>
              <a:t>Services</a:t>
            </a:r>
          </a:p>
        </p:txBody>
      </p:sp>
      <p:sp>
        <p:nvSpPr>
          <p:cNvPr id="10" name="AutoShape 87"/>
          <p:cNvSpPr>
            <a:spLocks noChangeArrowheads="1"/>
          </p:cNvSpPr>
          <p:nvPr/>
        </p:nvSpPr>
        <p:spPr bwMode="auto">
          <a:xfrm>
            <a:off x="2606865" y="1228146"/>
            <a:ext cx="907859"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Pharma</a:t>
            </a:r>
            <a:endParaRPr lang="en-GB" sz="1600" dirty="0">
              <a:solidFill>
                <a:schemeClr val="accent6">
                  <a:lumMod val="50000"/>
                </a:schemeClr>
              </a:solidFill>
              <a:effectLst/>
              <a:latin typeface="Arial Unicode MS" pitchFamily="34" charset="-128"/>
            </a:endParaRPr>
          </a:p>
        </p:txBody>
      </p:sp>
      <p:sp>
        <p:nvSpPr>
          <p:cNvPr id="18" name="AutoShape 87"/>
          <p:cNvSpPr>
            <a:spLocks noChangeArrowheads="1"/>
          </p:cNvSpPr>
          <p:nvPr/>
        </p:nvSpPr>
        <p:spPr bwMode="auto">
          <a:xfrm>
            <a:off x="3582121" y="1228146"/>
            <a:ext cx="1647104"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6">
                    <a:lumMod val="50000"/>
                  </a:schemeClr>
                </a:solidFill>
                <a:effectLst/>
                <a:latin typeface="Arial Unicode MS" pitchFamily="34" charset="-128"/>
              </a:rPr>
              <a:t>Chemical</a:t>
            </a:r>
          </a:p>
        </p:txBody>
      </p:sp>
      <p:sp>
        <p:nvSpPr>
          <p:cNvPr id="20" name="AutoShape 87"/>
          <p:cNvSpPr>
            <a:spLocks noChangeArrowheads="1"/>
          </p:cNvSpPr>
          <p:nvPr/>
        </p:nvSpPr>
        <p:spPr bwMode="auto">
          <a:xfrm>
            <a:off x="2606865" y="1525031"/>
            <a:ext cx="907859"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6">
                    <a:lumMod val="50000"/>
                  </a:schemeClr>
                </a:solidFill>
                <a:effectLst/>
                <a:latin typeface="Arial Unicode MS" pitchFamily="34" charset="-128"/>
              </a:rPr>
              <a:t>Defence</a:t>
            </a:r>
          </a:p>
        </p:txBody>
      </p:sp>
      <p:sp>
        <p:nvSpPr>
          <p:cNvPr id="21" name="AutoShape 87"/>
          <p:cNvSpPr>
            <a:spLocks noChangeArrowheads="1"/>
          </p:cNvSpPr>
          <p:nvPr/>
        </p:nvSpPr>
        <p:spPr bwMode="auto">
          <a:xfrm>
            <a:off x="3582121" y="1525031"/>
            <a:ext cx="1647104"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Energy, Oil&amp;Gas</a:t>
            </a:r>
            <a:endParaRPr lang="en-GB" sz="1600" dirty="0">
              <a:solidFill>
                <a:schemeClr val="accent6">
                  <a:lumMod val="50000"/>
                </a:schemeClr>
              </a:solidFill>
              <a:effectLst/>
              <a:latin typeface="Arial Unicode MS" pitchFamily="34" charset="-128"/>
            </a:endParaRPr>
          </a:p>
        </p:txBody>
      </p:sp>
      <p:sp>
        <p:nvSpPr>
          <p:cNvPr id="22" name="AutoShape 87"/>
          <p:cNvSpPr>
            <a:spLocks noChangeArrowheads="1"/>
          </p:cNvSpPr>
          <p:nvPr/>
        </p:nvSpPr>
        <p:spPr bwMode="auto">
          <a:xfrm>
            <a:off x="2606865" y="1833791"/>
            <a:ext cx="907859"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Finance</a:t>
            </a:r>
            <a:endParaRPr lang="en-GB" sz="1600" dirty="0">
              <a:solidFill>
                <a:schemeClr val="accent6">
                  <a:lumMod val="50000"/>
                </a:schemeClr>
              </a:solidFill>
              <a:effectLst/>
              <a:latin typeface="Arial Unicode MS" pitchFamily="34" charset="-128"/>
            </a:endParaRPr>
          </a:p>
        </p:txBody>
      </p:sp>
      <p:sp>
        <p:nvSpPr>
          <p:cNvPr id="23" name="AutoShape 87"/>
          <p:cNvSpPr>
            <a:spLocks noChangeArrowheads="1"/>
          </p:cNvSpPr>
          <p:nvPr/>
        </p:nvSpPr>
        <p:spPr bwMode="auto">
          <a:xfrm>
            <a:off x="3582121" y="1833791"/>
            <a:ext cx="1647104"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6">
                    <a:lumMod val="50000"/>
                  </a:schemeClr>
                </a:solidFill>
                <a:effectLst/>
                <a:latin typeface="Arial Unicode MS" pitchFamily="34" charset="-128"/>
              </a:rPr>
              <a:t>Manufacturing</a:t>
            </a:r>
          </a:p>
        </p:txBody>
      </p:sp>
      <p:sp>
        <p:nvSpPr>
          <p:cNvPr id="26" name="AutoShape 87"/>
          <p:cNvSpPr>
            <a:spLocks noChangeArrowheads="1"/>
          </p:cNvSpPr>
          <p:nvPr/>
        </p:nvSpPr>
        <p:spPr bwMode="auto">
          <a:xfrm>
            <a:off x="5981700" y="1228145"/>
            <a:ext cx="1171575"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Mobile</a:t>
            </a:r>
            <a:endParaRPr lang="en-GB" sz="1600" dirty="0">
              <a:solidFill>
                <a:schemeClr val="accent6">
                  <a:lumMod val="50000"/>
                </a:schemeClr>
              </a:solidFill>
              <a:effectLst/>
              <a:latin typeface="Arial Unicode MS" pitchFamily="34" charset="-128"/>
            </a:endParaRPr>
          </a:p>
        </p:txBody>
      </p:sp>
      <p:sp>
        <p:nvSpPr>
          <p:cNvPr id="27" name="AutoShape 87"/>
          <p:cNvSpPr>
            <a:spLocks noChangeArrowheads="1"/>
          </p:cNvSpPr>
          <p:nvPr/>
        </p:nvSpPr>
        <p:spPr bwMode="auto">
          <a:xfrm>
            <a:off x="5981700" y="1525030"/>
            <a:ext cx="1171575"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ISP &amp; NSP</a:t>
            </a:r>
            <a:endParaRPr lang="en-GB" sz="1600" dirty="0">
              <a:solidFill>
                <a:schemeClr val="accent6">
                  <a:lumMod val="50000"/>
                </a:schemeClr>
              </a:solidFill>
              <a:effectLst/>
              <a:latin typeface="Arial Unicode MS" pitchFamily="34" charset="-128"/>
            </a:endParaRPr>
          </a:p>
        </p:txBody>
      </p:sp>
      <p:sp>
        <p:nvSpPr>
          <p:cNvPr id="28" name="AutoShape 87"/>
          <p:cNvSpPr>
            <a:spLocks noChangeArrowheads="1"/>
          </p:cNvSpPr>
          <p:nvPr/>
        </p:nvSpPr>
        <p:spPr bwMode="auto">
          <a:xfrm>
            <a:off x="5981700" y="1833790"/>
            <a:ext cx="1171575"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Hosting</a:t>
            </a:r>
            <a:endParaRPr lang="en-GB" sz="1600" dirty="0">
              <a:solidFill>
                <a:schemeClr val="accent6">
                  <a:lumMod val="50000"/>
                </a:schemeClr>
              </a:solidFill>
              <a:effectLst/>
              <a:latin typeface="Arial Unicode MS" pitchFamily="34" charset="-128"/>
            </a:endParaRPr>
          </a:p>
        </p:txBody>
      </p:sp>
      <p:sp>
        <p:nvSpPr>
          <p:cNvPr id="30" name="AutoShape 87"/>
          <p:cNvSpPr>
            <a:spLocks noChangeArrowheads="1"/>
          </p:cNvSpPr>
          <p:nvPr/>
        </p:nvSpPr>
        <p:spPr bwMode="auto">
          <a:xfrm>
            <a:off x="7862811" y="1228145"/>
            <a:ext cx="1252596"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Defence</a:t>
            </a:r>
            <a:endParaRPr lang="en-GB" sz="1600" dirty="0">
              <a:solidFill>
                <a:schemeClr val="accent6">
                  <a:lumMod val="50000"/>
                </a:schemeClr>
              </a:solidFill>
              <a:effectLst/>
              <a:latin typeface="Arial Unicode MS" pitchFamily="34" charset="-128"/>
            </a:endParaRPr>
          </a:p>
        </p:txBody>
      </p:sp>
      <p:sp>
        <p:nvSpPr>
          <p:cNvPr id="31" name="AutoShape 87"/>
          <p:cNvSpPr>
            <a:spLocks noChangeArrowheads="1"/>
          </p:cNvSpPr>
          <p:nvPr/>
        </p:nvSpPr>
        <p:spPr bwMode="auto">
          <a:xfrm>
            <a:off x="7862811" y="1525030"/>
            <a:ext cx="1252596"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6">
                    <a:lumMod val="50000"/>
                  </a:schemeClr>
                </a:solidFill>
                <a:effectLst/>
                <a:latin typeface="Arial Unicode MS" pitchFamily="34" charset="-128"/>
              </a:rPr>
              <a:t>Intelligence</a:t>
            </a:r>
            <a:endParaRPr lang="en-GB" sz="1600" dirty="0">
              <a:solidFill>
                <a:schemeClr val="accent6">
                  <a:lumMod val="50000"/>
                </a:schemeClr>
              </a:solidFill>
              <a:effectLst/>
              <a:latin typeface="Arial Unicode MS" pitchFamily="34" charset="-128"/>
            </a:endParaRPr>
          </a:p>
        </p:txBody>
      </p:sp>
      <p:sp>
        <p:nvSpPr>
          <p:cNvPr id="32" name="AutoShape 87"/>
          <p:cNvSpPr>
            <a:spLocks noChangeArrowheads="1"/>
          </p:cNvSpPr>
          <p:nvPr/>
        </p:nvSpPr>
        <p:spPr bwMode="auto">
          <a:xfrm>
            <a:off x="7862811" y="1833790"/>
            <a:ext cx="1252596" cy="252000"/>
          </a:xfrm>
          <a:prstGeom prst="roundRect">
            <a:avLst>
              <a:gd name="adj" fmla="val 16667"/>
            </a:avLst>
          </a:prstGeom>
          <a:solidFill>
            <a:srgbClr val="FDEFC7"/>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6">
                    <a:lumMod val="50000"/>
                  </a:schemeClr>
                </a:solidFill>
                <a:effectLst/>
                <a:latin typeface="Arial Unicode MS" pitchFamily="34" charset="-128"/>
              </a:rPr>
              <a:t>Utilities</a:t>
            </a:r>
          </a:p>
        </p:txBody>
      </p:sp>
      <p:sp>
        <p:nvSpPr>
          <p:cNvPr id="34" name="AutoShape 61"/>
          <p:cNvSpPr>
            <a:spLocks noChangeArrowheads="1"/>
          </p:cNvSpPr>
          <p:nvPr/>
        </p:nvSpPr>
        <p:spPr bwMode="auto">
          <a:xfrm>
            <a:off x="3243143" y="5102153"/>
            <a:ext cx="178129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50000"/>
                  </a:schemeClr>
                </a:solidFill>
                <a:effectLst/>
                <a:latin typeface="Arial Unicode MS" pitchFamily="34" charset="-128"/>
              </a:rPr>
              <a:t>Cognitive</a:t>
            </a:r>
            <a:r>
              <a:rPr lang="en-US" sz="1600" baseline="-25000" dirty="0" smtClean="0">
                <a:solidFill>
                  <a:srgbClr val="C00000"/>
                </a:solidFill>
                <a:effectLst/>
                <a:latin typeface="Arial Unicode MS" pitchFamily="34" charset="-128"/>
              </a:rPr>
              <a:t>1</a:t>
            </a:r>
            <a:endParaRPr lang="en-US" sz="1600" baseline="-25000" dirty="0">
              <a:solidFill>
                <a:srgbClr val="C00000"/>
              </a:solidFill>
              <a:effectLst/>
              <a:latin typeface="Arial Unicode MS" pitchFamily="34" charset="-128"/>
            </a:endParaRPr>
          </a:p>
        </p:txBody>
      </p:sp>
      <p:sp>
        <p:nvSpPr>
          <p:cNvPr id="35" name="AutoShape 61"/>
          <p:cNvSpPr>
            <a:spLocks noChangeArrowheads="1"/>
          </p:cNvSpPr>
          <p:nvPr/>
        </p:nvSpPr>
        <p:spPr bwMode="auto">
          <a:xfrm>
            <a:off x="5229711" y="5102153"/>
            <a:ext cx="178129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50000"/>
                  </a:schemeClr>
                </a:solidFill>
                <a:effectLst/>
                <a:latin typeface="Arial Unicode MS" pitchFamily="34" charset="-128"/>
              </a:rPr>
              <a:t>Cognitive</a:t>
            </a:r>
            <a:r>
              <a:rPr lang="en-US" sz="1600" baseline="-25000" dirty="0" smtClean="0">
                <a:solidFill>
                  <a:srgbClr val="C00000"/>
                </a:solidFill>
                <a:effectLst/>
                <a:latin typeface="Arial Unicode MS" pitchFamily="34" charset="-128"/>
              </a:rPr>
              <a:t>10</a:t>
            </a:r>
            <a:endParaRPr lang="en-US" sz="1600" baseline="-25000" dirty="0">
              <a:solidFill>
                <a:srgbClr val="C00000"/>
              </a:solidFill>
              <a:effectLst/>
              <a:latin typeface="Arial Unicode MS" pitchFamily="34" charset="-128"/>
            </a:endParaRPr>
          </a:p>
        </p:txBody>
      </p:sp>
      <p:sp>
        <p:nvSpPr>
          <p:cNvPr id="36" name="AutoShape 61"/>
          <p:cNvSpPr>
            <a:spLocks noChangeArrowheads="1"/>
          </p:cNvSpPr>
          <p:nvPr/>
        </p:nvSpPr>
        <p:spPr bwMode="auto">
          <a:xfrm>
            <a:off x="7255814" y="5102153"/>
            <a:ext cx="178129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50000"/>
                  </a:schemeClr>
                </a:solidFill>
                <a:effectLst/>
                <a:latin typeface="Arial Unicode MS" pitchFamily="34" charset="-128"/>
              </a:rPr>
              <a:t>Cognitive</a:t>
            </a:r>
            <a:r>
              <a:rPr lang="en-US" sz="1600" baseline="-25000" dirty="0" smtClean="0">
                <a:solidFill>
                  <a:srgbClr val="C00000"/>
                </a:solidFill>
                <a:effectLst/>
                <a:latin typeface="Arial Unicode MS" pitchFamily="34" charset="-128"/>
              </a:rPr>
              <a:t>Expert</a:t>
            </a:r>
            <a:endParaRPr lang="en-US" sz="1600" baseline="-25000" dirty="0">
              <a:solidFill>
                <a:srgbClr val="C00000"/>
              </a:solidFill>
              <a:effectLst/>
              <a:latin typeface="Arial Unicode MS" pitchFamily="34" charset="-128"/>
            </a:endParaRPr>
          </a:p>
        </p:txBody>
      </p:sp>
      <p:sp>
        <p:nvSpPr>
          <p:cNvPr id="37" name="AutoShape 61"/>
          <p:cNvSpPr>
            <a:spLocks noChangeArrowheads="1"/>
          </p:cNvSpPr>
          <p:nvPr/>
        </p:nvSpPr>
        <p:spPr bwMode="auto">
          <a:xfrm>
            <a:off x="3243532" y="4064448"/>
            <a:ext cx="579357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gn="l">
              <a:lnSpc>
                <a:spcPct val="85000"/>
              </a:lnSpc>
              <a:defRPr/>
            </a:pPr>
            <a:r>
              <a:rPr lang="en-US" sz="1600" dirty="0" smtClean="0">
                <a:solidFill>
                  <a:schemeClr val="accent5">
                    <a:lumMod val="50000"/>
                  </a:schemeClr>
                </a:solidFill>
                <a:effectLst/>
                <a:latin typeface="Arial Unicode MS" pitchFamily="34" charset="-128"/>
              </a:rPr>
              <a:t>Behavior Monitoring</a:t>
            </a:r>
            <a:endParaRPr lang="en-US" sz="1600" baseline="-25000" dirty="0">
              <a:solidFill>
                <a:schemeClr val="accent5">
                  <a:lumMod val="50000"/>
                </a:schemeClr>
              </a:solidFill>
              <a:effectLst/>
              <a:latin typeface="Arial Unicode MS" pitchFamily="34" charset="-128"/>
            </a:endParaRPr>
          </a:p>
        </p:txBody>
      </p:sp>
      <p:sp>
        <p:nvSpPr>
          <p:cNvPr id="38" name="AutoShape 61"/>
          <p:cNvSpPr>
            <a:spLocks noChangeArrowheads="1"/>
          </p:cNvSpPr>
          <p:nvPr/>
        </p:nvSpPr>
        <p:spPr bwMode="auto">
          <a:xfrm>
            <a:off x="3243532" y="4363682"/>
            <a:ext cx="579357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gn="l">
              <a:lnSpc>
                <a:spcPct val="85000"/>
              </a:lnSpc>
              <a:defRPr/>
            </a:pPr>
            <a:r>
              <a:rPr lang="en-US" sz="1600" dirty="0" smtClean="0">
                <a:solidFill>
                  <a:schemeClr val="accent5">
                    <a:lumMod val="50000"/>
                  </a:schemeClr>
                </a:solidFill>
                <a:effectLst/>
                <a:latin typeface="Arial Unicode MS" pitchFamily="34" charset="-128"/>
              </a:rPr>
              <a:t>Expert Services</a:t>
            </a:r>
            <a:endParaRPr lang="en-US" sz="1600" baseline="-25000" dirty="0">
              <a:solidFill>
                <a:schemeClr val="accent5">
                  <a:lumMod val="50000"/>
                </a:schemeClr>
              </a:solidFill>
              <a:effectLst/>
              <a:latin typeface="Arial Unicode MS" pitchFamily="34" charset="-128"/>
            </a:endParaRPr>
          </a:p>
        </p:txBody>
      </p:sp>
      <p:sp>
        <p:nvSpPr>
          <p:cNvPr id="39" name="AutoShape 61"/>
          <p:cNvSpPr>
            <a:spLocks noChangeArrowheads="1"/>
          </p:cNvSpPr>
          <p:nvPr/>
        </p:nvSpPr>
        <p:spPr bwMode="auto">
          <a:xfrm>
            <a:off x="3243532" y="5403738"/>
            <a:ext cx="579357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gn="l">
              <a:lnSpc>
                <a:spcPct val="85000"/>
              </a:lnSpc>
              <a:defRPr/>
            </a:pPr>
            <a:r>
              <a:rPr lang="en-US" sz="1600" dirty="0" smtClean="0">
                <a:solidFill>
                  <a:schemeClr val="accent5">
                    <a:lumMod val="50000"/>
                  </a:schemeClr>
                </a:solidFill>
                <a:effectLst/>
                <a:latin typeface="Arial Unicode MS" pitchFamily="34" charset="-128"/>
              </a:rPr>
              <a:t>Distribution</a:t>
            </a:r>
            <a:endParaRPr lang="en-US" sz="1600" baseline="-25000" dirty="0">
              <a:solidFill>
                <a:schemeClr val="accent5">
                  <a:lumMod val="50000"/>
                </a:schemeClr>
              </a:solidFill>
              <a:effectLst/>
              <a:latin typeface="Arial Unicode MS" pitchFamily="34" charset="-128"/>
            </a:endParaRPr>
          </a:p>
        </p:txBody>
      </p:sp>
      <p:sp>
        <p:nvSpPr>
          <p:cNvPr id="40" name="AutoShape 61"/>
          <p:cNvSpPr>
            <a:spLocks noChangeArrowheads="1"/>
          </p:cNvSpPr>
          <p:nvPr/>
        </p:nvSpPr>
        <p:spPr bwMode="auto">
          <a:xfrm>
            <a:off x="5462632" y="4064448"/>
            <a:ext cx="89064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Bronze</a:t>
            </a:r>
            <a:endParaRPr lang="en-US" sz="1600" baseline="-25000" dirty="0">
              <a:solidFill>
                <a:schemeClr val="accent5">
                  <a:lumMod val="75000"/>
                </a:schemeClr>
              </a:solidFill>
              <a:effectLst/>
              <a:latin typeface="Arial Unicode MS" pitchFamily="34" charset="-128"/>
            </a:endParaRPr>
          </a:p>
        </p:txBody>
      </p:sp>
      <p:sp>
        <p:nvSpPr>
          <p:cNvPr id="41" name="AutoShape 61"/>
          <p:cNvSpPr>
            <a:spLocks noChangeArrowheads="1"/>
          </p:cNvSpPr>
          <p:nvPr/>
        </p:nvSpPr>
        <p:spPr bwMode="auto">
          <a:xfrm>
            <a:off x="6388907" y="4064448"/>
            <a:ext cx="89064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Silver</a:t>
            </a:r>
            <a:endParaRPr lang="en-US" sz="1600" baseline="-25000" dirty="0">
              <a:solidFill>
                <a:schemeClr val="accent5">
                  <a:lumMod val="75000"/>
                </a:schemeClr>
              </a:solidFill>
              <a:effectLst/>
              <a:latin typeface="Arial Unicode MS" pitchFamily="34" charset="-128"/>
            </a:endParaRPr>
          </a:p>
        </p:txBody>
      </p:sp>
      <p:sp>
        <p:nvSpPr>
          <p:cNvPr id="42" name="AutoShape 61"/>
          <p:cNvSpPr>
            <a:spLocks noChangeArrowheads="1"/>
          </p:cNvSpPr>
          <p:nvPr/>
        </p:nvSpPr>
        <p:spPr bwMode="auto">
          <a:xfrm>
            <a:off x="7160804" y="4064448"/>
            <a:ext cx="700650"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Gold</a:t>
            </a:r>
            <a:endParaRPr lang="en-US" sz="1600" baseline="-25000" dirty="0">
              <a:solidFill>
                <a:schemeClr val="accent5">
                  <a:lumMod val="75000"/>
                </a:schemeClr>
              </a:solidFill>
              <a:effectLst/>
              <a:latin typeface="Arial Unicode MS" pitchFamily="34" charset="-128"/>
            </a:endParaRPr>
          </a:p>
        </p:txBody>
      </p:sp>
      <p:sp>
        <p:nvSpPr>
          <p:cNvPr id="43" name="AutoShape 61"/>
          <p:cNvSpPr>
            <a:spLocks noChangeArrowheads="1"/>
          </p:cNvSpPr>
          <p:nvPr/>
        </p:nvSpPr>
        <p:spPr bwMode="auto">
          <a:xfrm>
            <a:off x="7896225" y="4064448"/>
            <a:ext cx="1123950"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Platinum</a:t>
            </a:r>
            <a:endParaRPr lang="en-US" sz="1600" baseline="-25000" dirty="0">
              <a:solidFill>
                <a:schemeClr val="accent5">
                  <a:lumMod val="75000"/>
                </a:schemeClr>
              </a:solidFill>
              <a:effectLst/>
              <a:latin typeface="Arial Unicode MS" pitchFamily="34" charset="-128"/>
            </a:endParaRPr>
          </a:p>
        </p:txBody>
      </p:sp>
      <p:sp>
        <p:nvSpPr>
          <p:cNvPr id="44" name="AutoShape 61"/>
          <p:cNvSpPr>
            <a:spLocks noChangeArrowheads="1"/>
          </p:cNvSpPr>
          <p:nvPr/>
        </p:nvSpPr>
        <p:spPr bwMode="auto">
          <a:xfrm>
            <a:off x="5462632" y="4363684"/>
            <a:ext cx="1270666"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a:solidFill>
                  <a:schemeClr val="accent5">
                    <a:lumMod val="75000"/>
                  </a:schemeClr>
                </a:solidFill>
                <a:effectLst/>
                <a:latin typeface="Arial Unicode MS" pitchFamily="34" charset="-128"/>
              </a:rPr>
              <a:t>Consulting</a:t>
            </a:r>
            <a:endParaRPr lang="en-US" sz="1600" baseline="-25000" dirty="0">
              <a:solidFill>
                <a:schemeClr val="accent5">
                  <a:lumMod val="75000"/>
                </a:schemeClr>
              </a:solidFill>
              <a:effectLst/>
              <a:latin typeface="Arial Unicode MS" pitchFamily="34" charset="-128"/>
            </a:endParaRPr>
          </a:p>
        </p:txBody>
      </p:sp>
      <p:sp>
        <p:nvSpPr>
          <p:cNvPr id="45" name="AutoShape 61"/>
          <p:cNvSpPr>
            <a:spLocks noChangeArrowheads="1"/>
          </p:cNvSpPr>
          <p:nvPr/>
        </p:nvSpPr>
        <p:spPr bwMode="auto">
          <a:xfrm>
            <a:off x="6791325" y="4363684"/>
            <a:ext cx="1153256"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Training</a:t>
            </a:r>
            <a:endParaRPr lang="en-US" sz="1600" baseline="-25000" dirty="0">
              <a:solidFill>
                <a:schemeClr val="accent5">
                  <a:lumMod val="75000"/>
                </a:schemeClr>
              </a:solidFill>
              <a:effectLst/>
              <a:latin typeface="Arial Unicode MS" pitchFamily="34" charset="-128"/>
            </a:endParaRPr>
          </a:p>
        </p:txBody>
      </p:sp>
      <p:sp>
        <p:nvSpPr>
          <p:cNvPr id="46" name="AutoShape 61"/>
          <p:cNvSpPr>
            <a:spLocks noChangeArrowheads="1"/>
          </p:cNvSpPr>
          <p:nvPr/>
        </p:nvSpPr>
        <p:spPr bwMode="auto">
          <a:xfrm>
            <a:off x="7886699" y="4363684"/>
            <a:ext cx="1138537"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Forensics</a:t>
            </a:r>
            <a:endParaRPr lang="en-US" sz="1600" baseline="-25000" dirty="0">
              <a:solidFill>
                <a:schemeClr val="accent5">
                  <a:lumMod val="75000"/>
                </a:schemeClr>
              </a:solidFill>
              <a:effectLst/>
              <a:latin typeface="Arial Unicode MS" pitchFamily="34" charset="-128"/>
            </a:endParaRPr>
          </a:p>
        </p:txBody>
      </p:sp>
      <p:sp>
        <p:nvSpPr>
          <p:cNvPr id="2" name="Title 1"/>
          <p:cNvSpPr>
            <a:spLocks noGrp="1"/>
          </p:cNvSpPr>
          <p:nvPr>
            <p:ph type="title"/>
          </p:nvPr>
        </p:nvSpPr>
        <p:spPr/>
        <p:txBody>
          <a:bodyPr/>
          <a:lstStyle/>
          <a:p>
            <a:r>
              <a:rPr lang="en-US" dirty="0" smtClean="0"/>
              <a:t>Cognitive Security – Products &amp; Services</a:t>
            </a:r>
            <a:endParaRPr lang="en-US" dirty="0"/>
          </a:p>
        </p:txBody>
      </p:sp>
      <p:sp>
        <p:nvSpPr>
          <p:cNvPr id="50" name="AutoShape 14"/>
          <p:cNvSpPr>
            <a:spLocks noChangeArrowheads="1"/>
          </p:cNvSpPr>
          <p:nvPr/>
        </p:nvSpPr>
        <p:spPr bwMode="auto">
          <a:xfrm>
            <a:off x="475012" y="3133726"/>
            <a:ext cx="8892000" cy="685799"/>
          </a:xfrm>
          <a:prstGeom prst="roundRect">
            <a:avLst>
              <a:gd name="adj" fmla="val 1893"/>
            </a:avLst>
          </a:prstGeom>
          <a:solidFill>
            <a:srgbClr val="00A249"/>
          </a:solidFill>
          <a:ln w="3175" algn="ctr">
            <a:noFill/>
            <a:round/>
            <a:headEnd/>
            <a:tailEnd/>
          </a:ln>
          <a:effectLst>
            <a:innerShdw blurRad="25400" dist="12700" dir="12600000">
              <a:prstClr val="black">
                <a:alpha val="60000"/>
              </a:prstClr>
            </a:innerShdw>
          </a:effectLst>
        </p:spPr>
        <p:txBody>
          <a:bodyPr vert="horz" lIns="72000" tIns="108000" anchor="t" anchorCtr="0"/>
          <a:lstStyle/>
          <a:p>
            <a:pPr algn="l">
              <a:lnSpc>
                <a:spcPct val="70000"/>
              </a:lnSpc>
            </a:pPr>
            <a:r>
              <a:rPr lang="en-US" sz="3200" b="0" dirty="0" smtClean="0">
                <a:ln w="12700" cmpd="sng">
                  <a:solidFill>
                    <a:schemeClr val="bg1"/>
                  </a:solidFill>
                  <a:prstDash val="solid"/>
                </a:ln>
                <a:gradFill flip="none" rotWithShape="1">
                  <a:gsLst>
                    <a:gs pos="36000">
                      <a:schemeClr val="accent3">
                        <a:lumMod val="20000"/>
                        <a:lumOff val="80000"/>
                      </a:schemeClr>
                    </a:gs>
                    <a:gs pos="99000">
                      <a:schemeClr val="accent3">
                        <a:lumMod val="75000"/>
                      </a:schemeClr>
                    </a:gs>
                  </a:gsLst>
                  <a:lin ang="2700000" scaled="1"/>
                  <a:tileRect/>
                </a:gradFill>
                <a:effectLst>
                  <a:innerShdw blurRad="63500" dist="50800" dir="8100000">
                    <a:prstClr val="black">
                      <a:alpha val="50000"/>
                    </a:prstClr>
                  </a:innerShdw>
                </a:effectLst>
              </a:rPr>
              <a:t>Treatment</a:t>
            </a:r>
            <a:endParaRPr lang="en-US" sz="3200" b="0" dirty="0">
              <a:ln w="12700" cmpd="sng">
                <a:solidFill>
                  <a:schemeClr val="bg1"/>
                </a:solidFill>
                <a:prstDash val="solid"/>
              </a:ln>
              <a:gradFill flip="none" rotWithShape="1">
                <a:gsLst>
                  <a:gs pos="36000">
                    <a:schemeClr val="accent3">
                      <a:lumMod val="20000"/>
                      <a:lumOff val="80000"/>
                    </a:schemeClr>
                  </a:gs>
                  <a:gs pos="99000">
                    <a:schemeClr val="accent3">
                      <a:lumMod val="75000"/>
                    </a:schemeClr>
                  </a:gs>
                </a:gsLst>
                <a:lin ang="2700000" scaled="1"/>
                <a:tileRect/>
              </a:gradFill>
              <a:effectLst>
                <a:innerShdw blurRad="63500" dist="50800" dir="8100000">
                  <a:prstClr val="black">
                    <a:alpha val="50000"/>
                  </a:prstClr>
                </a:innerShdw>
              </a:effectLst>
            </a:endParaRPr>
          </a:p>
        </p:txBody>
      </p:sp>
      <p:sp>
        <p:nvSpPr>
          <p:cNvPr id="53" name="AutoShape 87"/>
          <p:cNvSpPr>
            <a:spLocks noChangeArrowheads="1"/>
          </p:cNvSpPr>
          <p:nvPr/>
        </p:nvSpPr>
        <p:spPr bwMode="auto">
          <a:xfrm>
            <a:off x="3390899" y="3504557"/>
            <a:ext cx="2899015" cy="252000"/>
          </a:xfrm>
          <a:prstGeom prst="roundRect">
            <a:avLst>
              <a:gd name="adj" fmla="val 16667"/>
            </a:avLst>
          </a:prstGeom>
          <a:solidFill>
            <a:schemeClr val="accent3">
              <a:lumMod val="40000"/>
              <a:lumOff val="6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3">
                    <a:lumMod val="50000"/>
                  </a:schemeClr>
                </a:solidFill>
                <a:effectLst/>
                <a:latin typeface="Arial Unicode MS" pitchFamily="34" charset="-128"/>
              </a:rPr>
              <a:t>Advanced Threat Diagnostics</a:t>
            </a:r>
            <a:endParaRPr lang="en-GB" sz="1600" dirty="0">
              <a:solidFill>
                <a:schemeClr val="accent3">
                  <a:lumMod val="50000"/>
                </a:schemeClr>
              </a:solidFill>
              <a:effectLst/>
              <a:latin typeface="Arial Unicode MS" pitchFamily="34" charset="-128"/>
            </a:endParaRPr>
          </a:p>
        </p:txBody>
      </p:sp>
      <p:sp>
        <p:nvSpPr>
          <p:cNvPr id="56" name="AutoShape 87"/>
          <p:cNvSpPr>
            <a:spLocks noChangeArrowheads="1"/>
          </p:cNvSpPr>
          <p:nvPr/>
        </p:nvSpPr>
        <p:spPr bwMode="auto">
          <a:xfrm>
            <a:off x="7453223" y="3203127"/>
            <a:ext cx="1757172" cy="252000"/>
          </a:xfrm>
          <a:prstGeom prst="roundRect">
            <a:avLst>
              <a:gd name="adj" fmla="val 16667"/>
            </a:avLst>
          </a:prstGeom>
          <a:solidFill>
            <a:schemeClr val="accent3">
              <a:lumMod val="40000"/>
              <a:lumOff val="6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3">
                    <a:lumMod val="50000"/>
                  </a:schemeClr>
                </a:solidFill>
                <a:effectLst/>
                <a:latin typeface="Arial Unicode MS" pitchFamily="34" charset="-128"/>
              </a:rPr>
              <a:t>Attack Forensics</a:t>
            </a:r>
            <a:endParaRPr lang="en-GB" sz="1600" dirty="0">
              <a:solidFill>
                <a:schemeClr val="accent3">
                  <a:lumMod val="50000"/>
                </a:schemeClr>
              </a:solidFill>
              <a:effectLst/>
              <a:latin typeface="Arial Unicode MS" pitchFamily="34" charset="-128"/>
            </a:endParaRPr>
          </a:p>
        </p:txBody>
      </p:sp>
      <p:sp>
        <p:nvSpPr>
          <p:cNvPr id="57" name="AutoShape 87"/>
          <p:cNvSpPr>
            <a:spLocks noChangeArrowheads="1"/>
          </p:cNvSpPr>
          <p:nvPr/>
        </p:nvSpPr>
        <p:spPr bwMode="auto">
          <a:xfrm>
            <a:off x="3390901" y="3203127"/>
            <a:ext cx="3990974" cy="252000"/>
          </a:xfrm>
          <a:prstGeom prst="roundRect">
            <a:avLst>
              <a:gd name="adj" fmla="val 16667"/>
            </a:avLst>
          </a:prstGeom>
          <a:solidFill>
            <a:schemeClr val="accent3">
              <a:lumMod val="40000"/>
              <a:lumOff val="6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3">
                    <a:lumMod val="50000"/>
                  </a:schemeClr>
                </a:solidFill>
                <a:effectLst/>
                <a:latin typeface="Arial Unicode MS" pitchFamily="34" charset="-128"/>
              </a:rPr>
              <a:t>Detecting Modern Sophisticated Attacks</a:t>
            </a:r>
            <a:endParaRPr lang="en-GB" sz="1600" dirty="0">
              <a:solidFill>
                <a:schemeClr val="accent3">
                  <a:lumMod val="50000"/>
                </a:schemeClr>
              </a:solidFill>
              <a:effectLst/>
              <a:latin typeface="Arial Unicode MS" pitchFamily="34"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875" y="5443733"/>
            <a:ext cx="621950" cy="621952"/>
          </a:xfrm>
          <a:prstGeom prst="rect">
            <a:avLst/>
          </a:prstGeom>
        </p:spPr>
      </p:pic>
      <p:sp>
        <p:nvSpPr>
          <p:cNvPr id="60" name="AutoShape 61"/>
          <p:cNvSpPr>
            <a:spLocks noChangeArrowheads="1"/>
          </p:cNvSpPr>
          <p:nvPr/>
        </p:nvSpPr>
        <p:spPr bwMode="auto">
          <a:xfrm>
            <a:off x="4821370" y="5403740"/>
            <a:ext cx="1217480"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Appliance</a:t>
            </a:r>
            <a:endParaRPr lang="en-US" sz="1600" baseline="-25000" dirty="0">
              <a:solidFill>
                <a:schemeClr val="accent5">
                  <a:lumMod val="75000"/>
                </a:schemeClr>
              </a:solidFill>
              <a:effectLst/>
              <a:latin typeface="Arial Unicode MS" pitchFamily="34" charset="-128"/>
            </a:endParaRPr>
          </a:p>
        </p:txBody>
      </p:sp>
      <p:sp>
        <p:nvSpPr>
          <p:cNvPr id="61" name="AutoShape 61"/>
          <p:cNvSpPr>
            <a:spLocks noChangeArrowheads="1"/>
          </p:cNvSpPr>
          <p:nvPr/>
        </p:nvSpPr>
        <p:spPr bwMode="auto">
          <a:xfrm>
            <a:off x="6056403" y="5403740"/>
            <a:ext cx="178129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VM or ISO Image</a:t>
            </a:r>
            <a:endParaRPr lang="en-US" sz="1600" baseline="-25000" dirty="0">
              <a:solidFill>
                <a:schemeClr val="accent5">
                  <a:lumMod val="75000"/>
                </a:schemeClr>
              </a:solidFill>
              <a:effectLst/>
              <a:latin typeface="Arial Unicode MS" pitchFamily="34" charset="-128"/>
            </a:endParaRPr>
          </a:p>
        </p:txBody>
      </p:sp>
      <p:sp>
        <p:nvSpPr>
          <p:cNvPr id="62" name="AutoShape 61"/>
          <p:cNvSpPr>
            <a:spLocks noChangeArrowheads="1"/>
          </p:cNvSpPr>
          <p:nvPr/>
        </p:nvSpPr>
        <p:spPr bwMode="auto">
          <a:xfrm>
            <a:off x="7908955" y="5403740"/>
            <a:ext cx="1080652"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Software</a:t>
            </a:r>
            <a:endParaRPr lang="en-US" sz="1600" baseline="-25000" dirty="0">
              <a:solidFill>
                <a:schemeClr val="accent5">
                  <a:lumMod val="75000"/>
                </a:schemeClr>
              </a:solidFill>
              <a:effectLst/>
              <a:latin typeface="Arial Unicode MS" pitchFamily="34" charset="-128"/>
            </a:endParaRPr>
          </a:p>
        </p:txBody>
      </p:sp>
      <p:sp>
        <p:nvSpPr>
          <p:cNvPr id="63" name="AutoShape 61"/>
          <p:cNvSpPr>
            <a:spLocks noChangeArrowheads="1"/>
          </p:cNvSpPr>
          <p:nvPr/>
        </p:nvSpPr>
        <p:spPr bwMode="auto">
          <a:xfrm>
            <a:off x="3243532" y="4665268"/>
            <a:ext cx="5793579"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gn="l">
              <a:lnSpc>
                <a:spcPct val="85000"/>
              </a:lnSpc>
              <a:defRPr/>
            </a:pPr>
            <a:r>
              <a:rPr lang="en-US" sz="1600" dirty="0" smtClean="0">
                <a:solidFill>
                  <a:schemeClr val="accent5">
                    <a:lumMod val="50000"/>
                  </a:schemeClr>
                </a:solidFill>
                <a:effectLst/>
                <a:latin typeface="Arial Unicode MS" pitchFamily="34" charset="-128"/>
              </a:rPr>
              <a:t>R&amp;D</a:t>
            </a:r>
            <a:endParaRPr lang="en-US" sz="1600" baseline="-25000" dirty="0">
              <a:solidFill>
                <a:schemeClr val="accent5">
                  <a:lumMod val="50000"/>
                </a:schemeClr>
              </a:solidFill>
              <a:effectLst/>
              <a:latin typeface="Arial Unicode MS" pitchFamily="34" charset="-128"/>
            </a:endParaRPr>
          </a:p>
        </p:txBody>
      </p:sp>
      <p:sp>
        <p:nvSpPr>
          <p:cNvPr id="47" name="AutoShape 61"/>
          <p:cNvSpPr>
            <a:spLocks noChangeArrowheads="1"/>
          </p:cNvSpPr>
          <p:nvPr/>
        </p:nvSpPr>
        <p:spPr bwMode="auto">
          <a:xfrm>
            <a:off x="5462637" y="4665268"/>
            <a:ext cx="2434443"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smtClean="0">
                <a:solidFill>
                  <a:schemeClr val="accent5">
                    <a:lumMod val="75000"/>
                  </a:schemeClr>
                </a:solidFill>
                <a:effectLst/>
                <a:latin typeface="Arial Unicode MS" pitchFamily="34" charset="-128"/>
              </a:rPr>
              <a:t>Software Development</a:t>
            </a:r>
            <a:endParaRPr lang="en-US" sz="1600" baseline="-25000" dirty="0">
              <a:solidFill>
                <a:schemeClr val="accent5">
                  <a:lumMod val="75000"/>
                </a:schemeClr>
              </a:solidFill>
              <a:effectLst/>
              <a:latin typeface="Arial Unicode MS" pitchFamily="34" charset="-128"/>
            </a:endParaRPr>
          </a:p>
        </p:txBody>
      </p:sp>
      <p:sp>
        <p:nvSpPr>
          <p:cNvPr id="48" name="AutoShape 61"/>
          <p:cNvSpPr>
            <a:spLocks noChangeArrowheads="1"/>
          </p:cNvSpPr>
          <p:nvPr/>
        </p:nvSpPr>
        <p:spPr bwMode="auto">
          <a:xfrm>
            <a:off x="7873330" y="4665268"/>
            <a:ext cx="1151906" cy="252000"/>
          </a:xfrm>
          <a:prstGeom prst="roundRect">
            <a:avLst>
              <a:gd name="adj" fmla="val 6450"/>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p:spPr>
        <p:txBody>
          <a:bodyPr vert="horz" tIns="54000" anchor="ctr" anchorCtr="0"/>
          <a:lstStyle/>
          <a:p>
            <a:pPr marL="180975" indent="-180975">
              <a:lnSpc>
                <a:spcPct val="85000"/>
              </a:lnSpc>
              <a:defRPr/>
            </a:pPr>
            <a:r>
              <a:rPr lang="en-US" sz="1600" dirty="0">
                <a:solidFill>
                  <a:schemeClr val="accent5">
                    <a:lumMod val="75000"/>
                  </a:schemeClr>
                </a:solidFill>
                <a:effectLst/>
                <a:latin typeface="Arial Unicode MS" pitchFamily="34" charset="-128"/>
              </a:rPr>
              <a:t>Research</a:t>
            </a:r>
            <a:endParaRPr lang="en-US" sz="1600" baseline="-25000" dirty="0">
              <a:solidFill>
                <a:schemeClr val="accent5">
                  <a:lumMod val="75000"/>
                </a:schemeClr>
              </a:solidFill>
              <a:effectLst/>
              <a:latin typeface="Arial Unicode MS"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725" y="4382316"/>
            <a:ext cx="993548" cy="65027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541" t="-1" r="1955" b="5635"/>
          <a:stretch/>
        </p:blipFill>
        <p:spPr>
          <a:xfrm>
            <a:off x="558237" y="1526397"/>
            <a:ext cx="1296000" cy="828000"/>
          </a:xfrm>
          <a:prstGeom prst="rect">
            <a:avLst/>
          </a:prstGeom>
        </p:spPr>
      </p:pic>
      <p:sp>
        <p:nvSpPr>
          <p:cNvPr id="65" name="AutoShape 87"/>
          <p:cNvSpPr>
            <a:spLocks noChangeArrowheads="1"/>
          </p:cNvSpPr>
          <p:nvPr/>
        </p:nvSpPr>
        <p:spPr bwMode="auto">
          <a:xfrm>
            <a:off x="6324600" y="3504557"/>
            <a:ext cx="2886076" cy="252000"/>
          </a:xfrm>
          <a:prstGeom prst="roundRect">
            <a:avLst>
              <a:gd name="adj" fmla="val 16667"/>
            </a:avLst>
          </a:prstGeom>
          <a:solidFill>
            <a:schemeClr val="accent3">
              <a:lumMod val="40000"/>
              <a:lumOff val="6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3">
                    <a:lumMod val="50000"/>
                  </a:schemeClr>
                </a:solidFill>
                <a:effectLst/>
                <a:latin typeface="Arial Unicode MS" pitchFamily="34" charset="-128"/>
              </a:rPr>
              <a:t>Security Monitoring Services</a:t>
            </a:r>
            <a:endParaRPr lang="en-GB" sz="1600" dirty="0">
              <a:solidFill>
                <a:schemeClr val="accent3">
                  <a:lumMod val="50000"/>
                </a:schemeClr>
              </a:solidFill>
              <a:effectLst/>
              <a:latin typeface="Arial Unicode MS" pitchFamily="34" charset="-128"/>
            </a:endParaRPr>
          </a:p>
        </p:txBody>
      </p:sp>
      <p:sp>
        <p:nvSpPr>
          <p:cNvPr id="66" name="AutoShape 14"/>
          <p:cNvSpPr>
            <a:spLocks noChangeArrowheads="1"/>
          </p:cNvSpPr>
          <p:nvPr/>
        </p:nvSpPr>
        <p:spPr bwMode="auto">
          <a:xfrm>
            <a:off x="475012" y="2359970"/>
            <a:ext cx="8892000" cy="678505"/>
          </a:xfrm>
          <a:prstGeom prst="roundRect">
            <a:avLst>
              <a:gd name="adj" fmla="val 1893"/>
            </a:avLst>
          </a:prstGeom>
          <a:solidFill>
            <a:srgbClr val="BB4643"/>
          </a:solidFill>
          <a:ln w="3175" algn="ctr">
            <a:noFill/>
            <a:round/>
            <a:headEnd/>
            <a:tailEnd/>
          </a:ln>
          <a:effectLst>
            <a:innerShdw blurRad="25400" dist="12700" dir="12600000">
              <a:prstClr val="black">
                <a:alpha val="60000"/>
              </a:prstClr>
            </a:innerShdw>
          </a:effectLst>
        </p:spPr>
        <p:txBody>
          <a:bodyPr vert="horz" lIns="72000" tIns="108000" anchor="t" anchorCtr="0"/>
          <a:lstStyle/>
          <a:p>
            <a:pPr algn="l">
              <a:lnSpc>
                <a:spcPct val="70000"/>
              </a:lnSpc>
            </a:pPr>
            <a:r>
              <a:rPr lang="en-US" sz="3200" b="0" dirty="0" smtClean="0">
                <a:ln w="12700" cmpd="sng">
                  <a:solidFill>
                    <a:schemeClr val="bg1"/>
                  </a:solidFill>
                  <a:prstDash val="solid"/>
                </a:ln>
                <a:gradFill flip="none" rotWithShape="1">
                  <a:gsLst>
                    <a:gs pos="36000">
                      <a:schemeClr val="accent2">
                        <a:lumMod val="20000"/>
                        <a:lumOff val="80000"/>
                      </a:schemeClr>
                    </a:gs>
                    <a:gs pos="99000">
                      <a:schemeClr val="accent2">
                        <a:lumMod val="60000"/>
                        <a:lumOff val="40000"/>
                      </a:schemeClr>
                    </a:gs>
                  </a:gsLst>
                  <a:lin ang="2700000" scaled="1"/>
                  <a:tileRect/>
                </a:gradFill>
                <a:effectLst>
                  <a:innerShdw blurRad="63500" dist="50800" dir="8100000">
                    <a:prstClr val="black">
                      <a:alpha val="50000"/>
                    </a:prstClr>
                  </a:innerShdw>
                </a:effectLst>
              </a:rPr>
              <a:t>Pain</a:t>
            </a:r>
            <a:endParaRPr lang="en-US" sz="3200" b="0" dirty="0">
              <a:ln w="12700" cmpd="sng">
                <a:solidFill>
                  <a:schemeClr val="bg1"/>
                </a:solidFill>
                <a:prstDash val="solid"/>
              </a:ln>
              <a:gradFill flip="none" rotWithShape="1">
                <a:gsLst>
                  <a:gs pos="36000">
                    <a:schemeClr val="accent2">
                      <a:lumMod val="20000"/>
                      <a:lumOff val="80000"/>
                    </a:schemeClr>
                  </a:gs>
                  <a:gs pos="99000">
                    <a:schemeClr val="accent2">
                      <a:lumMod val="60000"/>
                      <a:lumOff val="40000"/>
                    </a:schemeClr>
                  </a:gs>
                </a:gsLst>
                <a:lin ang="2700000" scaled="1"/>
                <a:tileRect/>
              </a:gradFill>
              <a:effectLst>
                <a:innerShdw blurRad="63500" dist="50800" dir="8100000">
                  <a:prstClr val="black">
                    <a:alpha val="50000"/>
                  </a:prstClr>
                </a:innerShdw>
              </a:effectLst>
            </a:endParaRPr>
          </a:p>
        </p:txBody>
      </p:sp>
      <p:sp>
        <p:nvSpPr>
          <p:cNvPr id="67" name="AutoShape 87"/>
          <p:cNvSpPr>
            <a:spLocks noChangeArrowheads="1"/>
          </p:cNvSpPr>
          <p:nvPr/>
        </p:nvSpPr>
        <p:spPr bwMode="auto">
          <a:xfrm>
            <a:off x="5106435" y="2730247"/>
            <a:ext cx="736899"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Fraud</a:t>
            </a:r>
            <a:endParaRPr lang="en-GB" sz="1600" dirty="0">
              <a:solidFill>
                <a:schemeClr val="accent2">
                  <a:lumMod val="75000"/>
                </a:schemeClr>
              </a:solidFill>
              <a:effectLst/>
              <a:latin typeface="Arial Unicode MS" pitchFamily="34" charset="-128"/>
            </a:endParaRPr>
          </a:p>
        </p:txBody>
      </p:sp>
      <p:sp>
        <p:nvSpPr>
          <p:cNvPr id="68" name="AutoShape 87"/>
          <p:cNvSpPr>
            <a:spLocks noChangeArrowheads="1"/>
          </p:cNvSpPr>
          <p:nvPr/>
        </p:nvSpPr>
        <p:spPr bwMode="auto">
          <a:xfrm>
            <a:off x="2168225" y="2728270"/>
            <a:ext cx="2841925"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Theft of Corporate Secrets</a:t>
            </a:r>
            <a:endParaRPr lang="en-GB" sz="1600" dirty="0">
              <a:solidFill>
                <a:schemeClr val="accent2">
                  <a:lumMod val="75000"/>
                </a:schemeClr>
              </a:solidFill>
              <a:effectLst/>
              <a:latin typeface="Arial Unicode MS" pitchFamily="34" charset="-128"/>
            </a:endParaRPr>
          </a:p>
        </p:txBody>
      </p:sp>
      <p:sp>
        <p:nvSpPr>
          <p:cNvPr id="69" name="AutoShape 87"/>
          <p:cNvSpPr>
            <a:spLocks noChangeArrowheads="1"/>
          </p:cNvSpPr>
          <p:nvPr/>
        </p:nvSpPr>
        <p:spPr bwMode="auto">
          <a:xfrm>
            <a:off x="3323591" y="2430209"/>
            <a:ext cx="1041801"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2">
                    <a:lumMod val="75000"/>
                  </a:schemeClr>
                </a:solidFill>
                <a:effectLst/>
                <a:latin typeface="Arial Unicode MS" pitchFamily="34" charset="-128"/>
              </a:rPr>
              <a:t>Sabotage</a:t>
            </a:r>
          </a:p>
        </p:txBody>
      </p:sp>
      <p:sp>
        <p:nvSpPr>
          <p:cNvPr id="70" name="AutoShape 87"/>
          <p:cNvSpPr>
            <a:spLocks noChangeArrowheads="1"/>
          </p:cNvSpPr>
          <p:nvPr/>
        </p:nvSpPr>
        <p:spPr bwMode="auto">
          <a:xfrm>
            <a:off x="8096250" y="2430209"/>
            <a:ext cx="1114141"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Terrorism</a:t>
            </a:r>
            <a:endParaRPr lang="en-GB" sz="1600" dirty="0">
              <a:solidFill>
                <a:schemeClr val="accent2">
                  <a:lumMod val="75000"/>
                </a:schemeClr>
              </a:solidFill>
              <a:effectLst/>
              <a:latin typeface="Arial Unicode MS" pitchFamily="34" charset="-128"/>
            </a:endParaRPr>
          </a:p>
        </p:txBody>
      </p:sp>
      <p:sp>
        <p:nvSpPr>
          <p:cNvPr id="71" name="AutoShape 87"/>
          <p:cNvSpPr>
            <a:spLocks noChangeArrowheads="1"/>
          </p:cNvSpPr>
          <p:nvPr/>
        </p:nvSpPr>
        <p:spPr bwMode="auto">
          <a:xfrm>
            <a:off x="5972175" y="2728270"/>
            <a:ext cx="3238220"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Government Sponsored Attacks</a:t>
            </a:r>
            <a:endParaRPr lang="en-GB" sz="1600" dirty="0">
              <a:solidFill>
                <a:schemeClr val="accent2">
                  <a:lumMod val="75000"/>
                </a:schemeClr>
              </a:solidFill>
              <a:effectLst/>
              <a:latin typeface="Arial Unicode MS" pitchFamily="34" charset="-128"/>
            </a:endParaRPr>
          </a:p>
        </p:txBody>
      </p:sp>
      <p:sp>
        <p:nvSpPr>
          <p:cNvPr id="72" name="AutoShape 87"/>
          <p:cNvSpPr>
            <a:spLocks noChangeArrowheads="1"/>
          </p:cNvSpPr>
          <p:nvPr/>
        </p:nvSpPr>
        <p:spPr bwMode="auto">
          <a:xfrm>
            <a:off x="2179585" y="2430209"/>
            <a:ext cx="1069781"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Downtime</a:t>
            </a:r>
            <a:endParaRPr lang="en-GB" sz="1600" dirty="0">
              <a:solidFill>
                <a:schemeClr val="accent2">
                  <a:lumMod val="75000"/>
                </a:schemeClr>
              </a:solidFill>
              <a:effectLst/>
              <a:latin typeface="Arial Unicode MS" pitchFamily="34" charset="-128"/>
            </a:endParaRPr>
          </a:p>
        </p:txBody>
      </p:sp>
      <p:sp>
        <p:nvSpPr>
          <p:cNvPr id="73" name="AutoShape 87"/>
          <p:cNvSpPr>
            <a:spLocks noChangeArrowheads="1"/>
          </p:cNvSpPr>
          <p:nvPr/>
        </p:nvSpPr>
        <p:spPr bwMode="auto">
          <a:xfrm>
            <a:off x="6240848" y="2430209"/>
            <a:ext cx="1781176"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smtClean="0">
                <a:solidFill>
                  <a:schemeClr val="accent2">
                    <a:lumMod val="75000"/>
                  </a:schemeClr>
                </a:solidFill>
                <a:effectLst/>
                <a:latin typeface="Arial Unicode MS" pitchFamily="34" charset="-128"/>
              </a:rPr>
              <a:t>Lost Productivity</a:t>
            </a:r>
            <a:endParaRPr lang="en-GB" sz="1600" dirty="0">
              <a:solidFill>
                <a:schemeClr val="accent2">
                  <a:lumMod val="75000"/>
                </a:schemeClr>
              </a:solidFill>
              <a:effectLst/>
              <a:latin typeface="Arial Unicode MS" pitchFamily="34" charset="-128"/>
            </a:endParaRPr>
          </a:p>
        </p:txBody>
      </p:sp>
      <p:pic>
        <p:nvPicPr>
          <p:cNvPr id="74" name="Picture 73"/>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35496" y="2414523"/>
            <a:ext cx="359071" cy="730667"/>
          </a:xfrm>
          <a:prstGeom prst="rect">
            <a:avLst/>
          </a:prstGeom>
        </p:spPr>
      </p:pic>
      <p:sp>
        <p:nvSpPr>
          <p:cNvPr id="75" name="AutoShape 87"/>
          <p:cNvSpPr>
            <a:spLocks noChangeArrowheads="1"/>
          </p:cNvSpPr>
          <p:nvPr/>
        </p:nvSpPr>
        <p:spPr bwMode="auto">
          <a:xfrm>
            <a:off x="4439617" y="2430209"/>
            <a:ext cx="1727006" cy="252000"/>
          </a:xfrm>
          <a:prstGeom prst="roundRect">
            <a:avLst>
              <a:gd name="adj" fmla="val 16667"/>
            </a:avLst>
          </a:prstGeom>
          <a:solidFill>
            <a:schemeClr val="accent2">
              <a:lumMod val="20000"/>
              <a:lumOff val="80000"/>
            </a:schemeClr>
          </a:solidFill>
          <a:ln w="3175" algn="ctr">
            <a:noFill/>
            <a:round/>
            <a:headEnd/>
            <a:tailEnd/>
          </a:ln>
          <a:effectLst>
            <a:innerShdw blurRad="25400" dist="12700" dir="12060000">
              <a:prstClr val="black">
                <a:alpha val="60000"/>
              </a:prstClr>
            </a:innerShdw>
          </a:effectLst>
        </p:spPr>
        <p:txBody>
          <a:bodyPr lIns="36000" tIns="54000" rIns="36000" bIns="36000" anchor="ctr" anchorCtr="0"/>
          <a:lstStyle/>
          <a:p>
            <a:pPr>
              <a:lnSpc>
                <a:spcPct val="85000"/>
              </a:lnSpc>
              <a:spcBef>
                <a:spcPct val="10000"/>
              </a:spcBef>
            </a:pPr>
            <a:r>
              <a:rPr lang="en-GB" sz="1600" dirty="0">
                <a:solidFill>
                  <a:schemeClr val="accent2">
                    <a:lumMod val="75000"/>
                  </a:schemeClr>
                </a:solidFill>
                <a:effectLst/>
                <a:latin typeface="Arial Unicode MS" pitchFamily="34" charset="-128"/>
              </a:rPr>
              <a:t>Tarnished </a:t>
            </a:r>
            <a:r>
              <a:rPr lang="en-GB" sz="1600" dirty="0" smtClean="0">
                <a:solidFill>
                  <a:schemeClr val="accent2">
                    <a:lumMod val="75000"/>
                  </a:schemeClr>
                </a:solidFill>
                <a:effectLst/>
                <a:latin typeface="Arial Unicode MS" pitchFamily="34" charset="-128"/>
              </a:rPr>
              <a:t>Image</a:t>
            </a:r>
            <a:endParaRPr lang="en-GB" sz="1600" dirty="0">
              <a:solidFill>
                <a:schemeClr val="accent2">
                  <a:lumMod val="75000"/>
                </a:schemeClr>
              </a:solidFill>
              <a:effectLst/>
              <a:latin typeface="Arial Unicode MS" pitchFamily="34" charset="-128"/>
            </a:endParaRPr>
          </a:p>
        </p:txBody>
      </p:sp>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14163" y="3181350"/>
            <a:ext cx="683090" cy="792762"/>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t="-1" b="14655"/>
          <a:stretch/>
        </p:blipFill>
        <p:spPr>
          <a:xfrm rot="16200000">
            <a:off x="311946" y="4601982"/>
            <a:ext cx="1240976" cy="553992"/>
          </a:xfrm>
          <a:prstGeom prst="rect">
            <a:avLst/>
          </a:prstGeom>
        </p:spPr>
      </p:pic>
    </p:spTree>
    <p:extLst>
      <p:ext uri="{BB962C8B-B14F-4D97-AF65-F5344CB8AC3E}">
        <p14:creationId xmlns:p14="http://schemas.microsoft.com/office/powerpoint/2010/main" val="37617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500"/>
                                        <p:tgtEl>
                                          <p:spTgt spid="6"/>
                                        </p:tgtEl>
                                      </p:cBhvr>
                                    </p:animEffect>
                                  </p:childTnLst>
                                </p:cTn>
                              </p:par>
                              <p:par>
                                <p:cTn id="116" presetID="10" presetClass="entr" presetSubtype="0"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500"/>
                                        <p:tgtEl>
                                          <p:spTgt spid="3"/>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500"/>
                                        <p:tgtEl>
                                          <p:spTgt spid="3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500"/>
                                        <p:tgtEl>
                                          <p:spTgt spid="3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fade">
                                      <p:cBhvr>
                                        <p:cTn id="137" dur="500"/>
                                        <p:tgtEl>
                                          <p:spTgt spid="6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fade">
                                      <p:cBhvr>
                                        <p:cTn id="143" dur="500"/>
                                        <p:tgtEl>
                                          <p:spTgt spid="62"/>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par>
                          <p:cTn id="149" fill="hold">
                            <p:stCondLst>
                              <p:cond delay="500"/>
                            </p:stCondLst>
                            <p:childTnLst>
                              <p:par>
                                <p:cTn id="150" presetID="10" presetClass="entr" presetSubtype="0" fill="hold" nodeType="afterEffect">
                                  <p:stCondLst>
                                    <p:cond delay="0"/>
                                  </p:stCondLst>
                                  <p:childTnLst>
                                    <p:set>
                                      <p:cBhvr>
                                        <p:cTn id="151" dur="1" fill="hold">
                                          <p:stCondLst>
                                            <p:cond delay="0"/>
                                          </p:stCondLst>
                                        </p:cTn>
                                        <p:tgtEl>
                                          <p:spTgt spid="4"/>
                                        </p:tgtEl>
                                        <p:attrNameLst>
                                          <p:attrName>style.visibility</p:attrName>
                                        </p:attrNameLst>
                                      </p:cBhvr>
                                      <p:to>
                                        <p:strVal val="visible"/>
                                      </p:to>
                                    </p:set>
                                    <p:animEffect transition="in" filter="fade">
                                      <p:cBhvr>
                                        <p:cTn id="152" dur="500"/>
                                        <p:tgtEl>
                                          <p:spTgt spid="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500"/>
                                        <p:tgtEl>
                                          <p:spTgt spid="3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500"/>
                                        <p:tgtEl>
                                          <p:spTgt spid="4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500"/>
                                        <p:tgtEl>
                                          <p:spTgt spid="4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fade">
                                      <p:cBhvr>
                                        <p:cTn id="179" dur="500"/>
                                        <p:tgtEl>
                                          <p:spTgt spid="4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500"/>
                                        <p:tgtEl>
                                          <p:spTgt spid="4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3"/>
                                        </p:tgtEl>
                                        <p:attrNameLst>
                                          <p:attrName>style.visibility</p:attrName>
                                        </p:attrNameLst>
                                      </p:cBhvr>
                                      <p:to>
                                        <p:strVal val="visible"/>
                                      </p:to>
                                    </p:set>
                                    <p:animEffect transition="in" filter="fade">
                                      <p:cBhvr>
                                        <p:cTn id="188" dur="500"/>
                                        <p:tgtEl>
                                          <p:spTgt spid="63"/>
                                        </p:tgtEl>
                                      </p:cBhvr>
                                    </p:animEffect>
                                  </p:childTnLst>
                                </p:cTn>
                              </p:par>
                            </p:childTnLst>
                          </p:cTn>
                        </p:par>
                        <p:par>
                          <p:cTn id="189" fill="hold">
                            <p:stCondLst>
                              <p:cond delay="1000"/>
                            </p:stCondLst>
                            <p:childTnLst>
                              <p:par>
                                <p:cTn id="190" presetID="10" presetClass="entr" presetSubtype="0" fill="hold" nodeType="afterEffect">
                                  <p:stCondLst>
                                    <p:cond delay="0"/>
                                  </p:stCondLst>
                                  <p:childTnLst>
                                    <p:set>
                                      <p:cBhvr>
                                        <p:cTn id="191" dur="1" fill="hold">
                                          <p:stCondLst>
                                            <p:cond delay="0"/>
                                          </p:stCondLst>
                                        </p:cTn>
                                        <p:tgtEl>
                                          <p:spTgt spid="7"/>
                                        </p:tgtEl>
                                        <p:attrNameLst>
                                          <p:attrName>style.visibility</p:attrName>
                                        </p:attrNameLst>
                                      </p:cBhvr>
                                      <p:to>
                                        <p:strVal val="visible"/>
                                      </p:to>
                                    </p:set>
                                    <p:animEffect transition="in" filter="fade">
                                      <p:cBhvr>
                                        <p:cTn id="19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4" grpId="0" animBg="1"/>
      <p:bldP spid="16" grpId="0" animBg="1"/>
      <p:bldP spid="17" grpId="0" animBg="1"/>
      <p:bldP spid="24" grpId="0" animBg="1"/>
      <p:bldP spid="10" grpId="0" animBg="1"/>
      <p:bldP spid="18" grpId="0" animBg="1"/>
      <p:bldP spid="20" grpId="0" animBg="1"/>
      <p:bldP spid="21" grpId="0" animBg="1"/>
      <p:bldP spid="22" grpId="0" animBg="1"/>
      <p:bldP spid="23" grpId="0" animBg="1"/>
      <p:bldP spid="26" grpId="0" animBg="1"/>
      <p:bldP spid="27" grpId="0" animBg="1"/>
      <p:bldP spid="28"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0" grpId="0" animBg="1"/>
      <p:bldP spid="53" grpId="0" animBg="1"/>
      <p:bldP spid="56" grpId="0" animBg="1"/>
      <p:bldP spid="57" grpId="0" animBg="1"/>
      <p:bldP spid="60" grpId="0" animBg="1"/>
      <p:bldP spid="61" grpId="0" animBg="1"/>
      <p:bldP spid="62" grpId="0" animBg="1"/>
      <p:bldP spid="63" grpId="0" animBg="1"/>
      <p:bldP spid="47" grpId="0" animBg="1"/>
      <p:bldP spid="48"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14"/>
          <p:cNvSpPr>
            <a:spLocks noChangeArrowheads="1"/>
          </p:cNvSpPr>
          <p:nvPr/>
        </p:nvSpPr>
        <p:spPr bwMode="auto">
          <a:xfrm>
            <a:off x="7043468" y="4232365"/>
            <a:ext cx="2534096" cy="1881051"/>
          </a:xfrm>
          <a:prstGeom prst="roundRect">
            <a:avLst>
              <a:gd name="adj" fmla="val 2064"/>
            </a:avLst>
          </a:prstGeom>
          <a:solidFill>
            <a:schemeClr val="accent5">
              <a:lumMod val="75000"/>
            </a:schemeClr>
          </a:solidFill>
          <a:ln w="3175" algn="ctr">
            <a:noFill/>
            <a:round/>
            <a:headEnd/>
            <a:tailEnd/>
          </a:ln>
          <a:effectLst>
            <a:innerShdw blurRad="25400" dist="12700" dir="13500000">
              <a:prstClr val="black">
                <a:alpha val="60000"/>
              </a:prstClr>
            </a:innerShdw>
          </a:effectLst>
          <a:scene3d>
            <a:camera prst="orthographicFront">
              <a:rot lat="1680000" lon="20040000" rev="0"/>
            </a:camera>
            <a:lightRig rig="threePt" dir="t"/>
          </a:scene3d>
          <a:sp3d extrusionH="101600"/>
        </p:spPr>
        <p:txBody>
          <a:bodyPr vert="vert270" anchor="t"/>
          <a:lstStyle/>
          <a:p>
            <a:pPr>
              <a:defRPr/>
            </a:pPr>
            <a:endParaRPr lang="en-US" dirty="0">
              <a:ln w="3175" cmpd="sng">
                <a:solidFill>
                  <a:srgbClr val="FFFFFF"/>
                </a:solidFill>
                <a:prstDash val="solid"/>
              </a:ln>
              <a:effectLst>
                <a:innerShdw blurRad="63500" dist="50800" dir="8100000">
                  <a:prstClr val="black">
                    <a:alpha val="50000"/>
                  </a:prstClr>
                </a:innerShdw>
              </a:effectLst>
            </a:endParaRPr>
          </a:p>
        </p:txBody>
      </p:sp>
      <p:sp>
        <p:nvSpPr>
          <p:cNvPr id="54" name="AutoShape 61"/>
          <p:cNvSpPr>
            <a:spLocks noChangeArrowheads="1"/>
          </p:cNvSpPr>
          <p:nvPr/>
        </p:nvSpPr>
        <p:spPr bwMode="auto">
          <a:xfrm>
            <a:off x="7132080" y="4362996"/>
            <a:ext cx="2339163" cy="1580603"/>
          </a:xfrm>
          <a:prstGeom prst="roundRect">
            <a:avLst>
              <a:gd name="adj" fmla="val 4177"/>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a:scene3d>
            <a:camera prst="orthographicFront">
              <a:rot lat="1680000" lon="20040000" rev="0"/>
            </a:camera>
            <a:lightRig rig="threePt" dir="t"/>
          </a:scene3d>
        </p:spPr>
        <p:txBody>
          <a:bodyPr vert="horz" tIns="72000" anchor="t" anchorCtr="0"/>
          <a:lstStyle/>
          <a:p>
            <a:pPr algn="l">
              <a:lnSpc>
                <a:spcPct val="85000"/>
              </a:lnSpc>
              <a:defRPr/>
            </a:pPr>
            <a:endParaRPr lang="en-US" sz="1800" b="0" dirty="0">
              <a:solidFill>
                <a:schemeClr val="accent5">
                  <a:lumMod val="75000"/>
                </a:schemeClr>
              </a:solidFill>
              <a:effectLst/>
              <a:latin typeface="Arial Unicode MS" pitchFamily="34" charset="-128"/>
            </a:endParaRPr>
          </a:p>
        </p:txBody>
      </p:sp>
      <p:sp>
        <p:nvSpPr>
          <p:cNvPr id="50" name="AutoShape 14"/>
          <p:cNvSpPr>
            <a:spLocks noChangeArrowheads="1"/>
          </p:cNvSpPr>
          <p:nvPr/>
        </p:nvSpPr>
        <p:spPr bwMode="auto">
          <a:xfrm>
            <a:off x="184703" y="1727793"/>
            <a:ext cx="4008469" cy="4176000"/>
          </a:xfrm>
          <a:prstGeom prst="roundRect">
            <a:avLst>
              <a:gd name="adj" fmla="val 1893"/>
            </a:avLst>
          </a:prstGeom>
          <a:solidFill>
            <a:srgbClr val="F8A15A"/>
          </a:solidFill>
          <a:ln w="3175" algn="ctr">
            <a:noFill/>
            <a:round/>
            <a:headEnd/>
            <a:tailEnd/>
          </a:ln>
          <a:effectLst>
            <a:innerShdw blurRad="25400" dist="12700" dir="12600000">
              <a:prstClr val="black">
                <a:alpha val="60000"/>
              </a:prstClr>
            </a:innerShdw>
          </a:effectLst>
          <a:scene3d>
            <a:camera prst="orthographicFront">
              <a:rot lat="1680000" lon="20040000" rev="0"/>
            </a:camera>
            <a:lightRig rig="threePt" dir="t"/>
          </a:scene3d>
          <a:sp3d extrusionH="101600"/>
        </p:spPr>
        <p:txBody>
          <a:bodyPr vert="horz" lIns="144000" tIns="0" rIns="216000" anchor="t" anchorCtr="0"/>
          <a:lstStyle/>
          <a:p>
            <a:pPr algn="r"/>
            <a:r>
              <a:rPr lang="en-US" sz="3200" b="0" dirty="0" smtClean="0">
                <a:ln w="3175" cmpd="sng">
                  <a:solidFill>
                    <a:srgbClr val="FFFFFF"/>
                  </a:solidFill>
                  <a:prstDash val="solid"/>
                </a:ln>
                <a:gradFill flip="none" rotWithShape="1">
                  <a:gsLst>
                    <a:gs pos="36000">
                      <a:srgbClr val="FEF4EC"/>
                    </a:gs>
                    <a:gs pos="99000">
                      <a:schemeClr val="accent6">
                        <a:lumMod val="60000"/>
                        <a:lumOff val="40000"/>
                      </a:schemeClr>
                    </a:gs>
                  </a:gsLst>
                  <a:lin ang="8100000" scaled="1"/>
                  <a:tileRect/>
                </a:gradFill>
                <a:effectLst>
                  <a:innerShdw blurRad="63500" dist="50800" dir="8100000">
                    <a:prstClr val="black">
                      <a:alpha val="50000"/>
                    </a:prstClr>
                  </a:innerShdw>
                </a:effectLst>
              </a:rPr>
              <a:t>Client</a:t>
            </a:r>
            <a:endParaRPr lang="en-US" sz="3200" b="0" dirty="0">
              <a:ln w="3175" cmpd="sng">
                <a:solidFill>
                  <a:srgbClr val="FFFFFF"/>
                </a:solidFill>
                <a:prstDash val="solid"/>
              </a:ln>
              <a:gradFill flip="none" rotWithShape="1">
                <a:gsLst>
                  <a:gs pos="36000">
                    <a:srgbClr val="FEF4EC"/>
                  </a:gs>
                  <a:gs pos="99000">
                    <a:schemeClr val="accent6">
                      <a:lumMod val="60000"/>
                      <a:lumOff val="40000"/>
                    </a:schemeClr>
                  </a:gs>
                </a:gsLst>
                <a:lin ang="8100000" scaled="1"/>
                <a:tileRect/>
              </a:gradFill>
              <a:effectLst>
                <a:innerShdw blurRad="63500" dist="50800" dir="8100000">
                  <a:prstClr val="black">
                    <a:alpha val="50000"/>
                  </a:prstClr>
                </a:innerShdw>
              </a:effectLst>
            </a:endParaRPr>
          </a:p>
        </p:txBody>
      </p:sp>
      <p:sp>
        <p:nvSpPr>
          <p:cNvPr id="45" name="AutoShape 87"/>
          <p:cNvSpPr>
            <a:spLocks noChangeArrowheads="1"/>
          </p:cNvSpPr>
          <p:nvPr/>
        </p:nvSpPr>
        <p:spPr bwMode="auto">
          <a:xfrm>
            <a:off x="386717" y="2102812"/>
            <a:ext cx="1190847" cy="3965942"/>
          </a:xfrm>
          <a:prstGeom prst="roundRect">
            <a:avLst>
              <a:gd name="adj" fmla="val 4395"/>
            </a:avLst>
          </a:prstGeom>
          <a:solidFill>
            <a:srgbClr val="DDDB91"/>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rgbClr val="602E04"/>
                </a:solidFill>
                <a:effectLst/>
                <a:latin typeface="Arial Unicode MS" pitchFamily="34" charset="-128"/>
              </a:rPr>
              <a:t>NetFlow</a:t>
            </a:r>
          </a:p>
          <a:p>
            <a:pPr>
              <a:lnSpc>
                <a:spcPct val="74000"/>
              </a:lnSpc>
              <a:spcBef>
                <a:spcPct val="10000"/>
              </a:spcBef>
            </a:pPr>
            <a:r>
              <a:rPr lang="en-GB" sz="1800" dirty="0" smtClean="0">
                <a:solidFill>
                  <a:srgbClr val="602E04"/>
                </a:solidFill>
                <a:effectLst/>
                <a:latin typeface="Arial Unicode MS" pitchFamily="34" charset="-128"/>
              </a:rPr>
              <a:t>Sources</a:t>
            </a:r>
            <a:endParaRPr lang="en-GB" sz="1800" dirty="0">
              <a:solidFill>
                <a:srgbClr val="602E04"/>
              </a:solidFill>
              <a:effectLst/>
              <a:latin typeface="Arial Unicode MS" pitchFamily="34" charset="-128"/>
            </a:endParaRPr>
          </a:p>
        </p:txBody>
      </p:sp>
      <p:sp>
        <p:nvSpPr>
          <p:cNvPr id="30" name="AutoShape 14"/>
          <p:cNvSpPr>
            <a:spLocks noChangeArrowheads="1"/>
          </p:cNvSpPr>
          <p:nvPr/>
        </p:nvSpPr>
        <p:spPr bwMode="auto">
          <a:xfrm>
            <a:off x="3965947" y="932781"/>
            <a:ext cx="3253569" cy="4176000"/>
          </a:xfrm>
          <a:prstGeom prst="roundRect">
            <a:avLst>
              <a:gd name="adj" fmla="val 1893"/>
            </a:avLst>
          </a:prstGeom>
          <a:solidFill>
            <a:srgbClr val="00A249"/>
          </a:solidFill>
          <a:ln w="3175" algn="ctr">
            <a:noFill/>
            <a:round/>
            <a:headEnd/>
            <a:tailEnd/>
          </a:ln>
          <a:effectLst>
            <a:innerShdw blurRad="25400" dist="12700" dir="12600000">
              <a:prstClr val="black">
                <a:alpha val="60000"/>
              </a:prstClr>
            </a:innerShdw>
          </a:effectLst>
          <a:scene3d>
            <a:camera prst="orthographicFront">
              <a:rot lat="1680000" lon="20040000" rev="0"/>
            </a:camera>
            <a:lightRig rig="threePt" dir="t"/>
          </a:scene3d>
          <a:sp3d extrusionH="101600"/>
        </p:spPr>
        <p:txBody>
          <a:bodyPr vert="horz" lIns="144000" tIns="108000" anchor="t" anchorCtr="0"/>
          <a:lstStyle/>
          <a:p>
            <a:pPr>
              <a:lnSpc>
                <a:spcPct val="70000"/>
              </a:lnSpc>
            </a:pPr>
            <a:r>
              <a:rPr lang="en-US" sz="3200" b="0" dirty="0" smtClean="0">
                <a:ln w="3175" cmpd="sng">
                  <a:solidFill>
                    <a:srgbClr val="FFFFFF"/>
                  </a:solidFill>
                  <a:prstDash val="solid"/>
                </a:ln>
                <a:gradFill flip="none" rotWithShape="1">
                  <a:gsLst>
                    <a:gs pos="36000">
                      <a:schemeClr val="accent3">
                        <a:lumMod val="20000"/>
                        <a:lumOff val="80000"/>
                      </a:schemeClr>
                    </a:gs>
                    <a:gs pos="99000">
                      <a:srgbClr val="00CC5C"/>
                    </a:gs>
                  </a:gsLst>
                  <a:lin ang="2700000" scaled="1"/>
                  <a:tileRect/>
                </a:gradFill>
                <a:effectLst>
                  <a:innerShdw blurRad="63500" dist="50800" dir="8100000">
                    <a:prstClr val="black">
                      <a:alpha val="50000"/>
                    </a:prstClr>
                  </a:innerShdw>
                </a:effectLst>
              </a:rPr>
              <a:t>Expert Security Protection</a:t>
            </a:r>
            <a:endParaRPr lang="en-US" sz="3200" b="0" dirty="0">
              <a:ln w="3175" cmpd="sng">
                <a:solidFill>
                  <a:srgbClr val="FFFFFF"/>
                </a:solidFill>
                <a:prstDash val="solid"/>
              </a:ln>
              <a:gradFill flip="none" rotWithShape="1">
                <a:gsLst>
                  <a:gs pos="36000">
                    <a:schemeClr val="accent3">
                      <a:lumMod val="20000"/>
                      <a:lumOff val="80000"/>
                    </a:schemeClr>
                  </a:gs>
                  <a:gs pos="99000">
                    <a:srgbClr val="00CC5C"/>
                  </a:gs>
                </a:gsLst>
                <a:lin ang="2700000" scaled="1"/>
                <a:tileRect/>
              </a:gradFill>
              <a:effectLst>
                <a:innerShdw blurRad="63500" dist="50800" dir="8100000">
                  <a:prstClr val="black">
                    <a:alpha val="50000"/>
                  </a:prstClr>
                </a:innerShdw>
              </a:effectLst>
            </a:endParaRPr>
          </a:p>
        </p:txBody>
      </p:sp>
      <p:sp>
        <p:nvSpPr>
          <p:cNvPr id="11" name="AutoShape 14"/>
          <p:cNvSpPr>
            <a:spLocks noChangeArrowheads="1"/>
          </p:cNvSpPr>
          <p:nvPr/>
        </p:nvSpPr>
        <p:spPr bwMode="auto">
          <a:xfrm>
            <a:off x="7043468" y="302564"/>
            <a:ext cx="2534096" cy="4176000"/>
          </a:xfrm>
          <a:prstGeom prst="roundRect">
            <a:avLst>
              <a:gd name="adj" fmla="val 2064"/>
            </a:avLst>
          </a:prstGeom>
          <a:solidFill>
            <a:schemeClr val="accent5">
              <a:lumMod val="75000"/>
            </a:schemeClr>
          </a:solidFill>
          <a:ln w="3175" algn="ctr">
            <a:noFill/>
            <a:round/>
            <a:headEnd/>
            <a:tailEnd/>
          </a:ln>
          <a:effectLst>
            <a:innerShdw blurRad="25400" dist="12700" dir="13500000">
              <a:prstClr val="black">
                <a:alpha val="60000"/>
              </a:prstClr>
            </a:innerShdw>
          </a:effectLst>
          <a:scene3d>
            <a:camera prst="orthographicFront">
              <a:rot lat="1680000" lon="20040000" rev="0"/>
            </a:camera>
            <a:lightRig rig="threePt" dir="t"/>
          </a:scene3d>
          <a:sp3d extrusionH="101600"/>
        </p:spPr>
        <p:txBody>
          <a:bodyPr vert="vert270" anchor="t"/>
          <a:lstStyle/>
          <a:p>
            <a:pPr>
              <a:defRPr/>
            </a:pPr>
            <a:endParaRPr lang="en-US" dirty="0">
              <a:ln w="3175" cmpd="sng">
                <a:solidFill>
                  <a:srgbClr val="FFFFFF"/>
                </a:solidFill>
                <a:prstDash val="solid"/>
              </a:ln>
              <a:effectLst>
                <a:innerShdw blurRad="63500" dist="50800" dir="8100000">
                  <a:prstClr val="black">
                    <a:alpha val="50000"/>
                  </a:prstClr>
                </a:innerShdw>
              </a:effectLst>
            </a:endParaRPr>
          </a:p>
        </p:txBody>
      </p:sp>
      <p:sp>
        <p:nvSpPr>
          <p:cNvPr id="2" name="Title 1"/>
          <p:cNvSpPr>
            <a:spLocks noGrp="1"/>
          </p:cNvSpPr>
          <p:nvPr>
            <p:ph type="title"/>
          </p:nvPr>
        </p:nvSpPr>
        <p:spPr/>
        <p:txBody>
          <a:bodyPr/>
          <a:lstStyle/>
          <a:p>
            <a:r>
              <a:rPr lang="en-US" dirty="0" smtClean="0"/>
              <a:t>Cognitive Services</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180" y="763263"/>
            <a:ext cx="745412" cy="389908"/>
          </a:xfrm>
          <a:prstGeom prst="rect">
            <a:avLst/>
          </a:prstGeom>
          <a:scene3d>
            <a:camera prst="orthographicFront">
              <a:rot lat="1680000" lon="20040000" rev="0"/>
            </a:camera>
            <a:lightRig rig="threePt" dir="t"/>
          </a:scene3d>
        </p:spPr>
      </p:pic>
      <p:sp>
        <p:nvSpPr>
          <p:cNvPr id="13" name="AutoShape 61"/>
          <p:cNvSpPr>
            <a:spLocks noChangeArrowheads="1"/>
          </p:cNvSpPr>
          <p:nvPr/>
        </p:nvSpPr>
        <p:spPr bwMode="auto">
          <a:xfrm>
            <a:off x="7132080" y="940519"/>
            <a:ext cx="2339163" cy="3381153"/>
          </a:xfrm>
          <a:prstGeom prst="roundRect">
            <a:avLst>
              <a:gd name="adj" fmla="val 4177"/>
            </a:avLst>
          </a:prstGeom>
          <a:solidFill>
            <a:schemeClr val="accent5">
              <a:lumMod val="20000"/>
              <a:lumOff val="80000"/>
            </a:schemeClr>
          </a:solidFill>
          <a:ln w="3175" algn="ctr">
            <a:noFill/>
            <a:round/>
            <a:headEnd/>
            <a:tailEnd/>
          </a:ln>
          <a:effectLst>
            <a:innerShdw blurRad="25400" dist="12700" dir="12060000">
              <a:prstClr val="black">
                <a:alpha val="58000"/>
              </a:prstClr>
            </a:innerShdw>
          </a:effectLst>
          <a:scene3d>
            <a:camera prst="orthographicFront">
              <a:rot lat="1680000" lon="20040000" rev="0"/>
            </a:camera>
            <a:lightRig rig="threePt" dir="t"/>
          </a:scene3d>
        </p:spPr>
        <p:txBody>
          <a:bodyPr vert="horz" tIns="72000" anchor="t" anchorCtr="0"/>
          <a:lstStyle/>
          <a:p>
            <a:pPr algn="l">
              <a:lnSpc>
                <a:spcPct val="85000"/>
              </a:lnSpc>
              <a:defRPr/>
            </a:pPr>
            <a:r>
              <a:rPr lang="en-US" sz="1800" b="0" dirty="0" smtClean="0">
                <a:solidFill>
                  <a:schemeClr val="accent5">
                    <a:lumMod val="75000"/>
                  </a:schemeClr>
                </a:solidFill>
                <a:effectLst/>
                <a:latin typeface="Arial Unicode MS" pitchFamily="34" charset="-128"/>
              </a:rPr>
              <a:t>Security Monitoring</a:t>
            </a:r>
            <a:endParaRPr lang="en-US" sz="1800" b="0" dirty="0">
              <a:solidFill>
                <a:schemeClr val="accent5">
                  <a:lumMod val="75000"/>
                </a:schemeClr>
              </a:solidFill>
              <a:effectLst/>
              <a:latin typeface="Arial Unicode MS" pitchFamily="34" charset="-12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67" y="3235483"/>
            <a:ext cx="438211" cy="655412"/>
          </a:xfrm>
          <a:prstGeom prst="rect">
            <a:avLst/>
          </a:prstGeom>
          <a:effectLst>
            <a:outerShdw blurRad="203200" dist="101600" dir="8400000" algn="r" rotWithShape="0">
              <a:prstClr val="black">
                <a:alpha val="52000"/>
              </a:prstClr>
            </a:outerShdw>
          </a:effec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995" y="3331176"/>
            <a:ext cx="438211" cy="655412"/>
          </a:xfrm>
          <a:prstGeom prst="rect">
            <a:avLst/>
          </a:prstGeom>
          <a:effectLst>
            <a:outerShdw blurRad="203200" dist="101600" dir="8400000" algn="r" rotWithShape="0">
              <a:prstClr val="black">
                <a:alpha val="52000"/>
              </a:prstClr>
            </a:outerShdw>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958" y="3426869"/>
            <a:ext cx="438211" cy="655412"/>
          </a:xfrm>
          <a:prstGeom prst="rect">
            <a:avLst/>
          </a:prstGeom>
          <a:effectLst>
            <a:outerShdw blurRad="203200" dist="101600" dir="8400000" algn="r" rotWithShape="0">
              <a:prstClr val="black">
                <a:alpha val="52000"/>
              </a:prstClr>
            </a:outerShdw>
          </a:effectLst>
        </p:spPr>
      </p:pic>
      <p:sp>
        <p:nvSpPr>
          <p:cNvPr id="28" name="AutoShape 87"/>
          <p:cNvSpPr>
            <a:spLocks noChangeArrowheads="1"/>
          </p:cNvSpPr>
          <p:nvPr/>
        </p:nvSpPr>
        <p:spPr bwMode="auto">
          <a:xfrm>
            <a:off x="1768928" y="4463238"/>
            <a:ext cx="999479" cy="1148315"/>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IT</a:t>
            </a:r>
            <a:endParaRPr lang="en-GB" sz="1800" dirty="0">
              <a:solidFill>
                <a:schemeClr val="accent6">
                  <a:lumMod val="50000"/>
                </a:schemeClr>
              </a:solidFill>
              <a:effectLst/>
              <a:latin typeface="Arial Unicode MS" pitchFamily="34" charset="-128"/>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630" y="4788251"/>
            <a:ext cx="507394" cy="685274"/>
          </a:xfrm>
          <a:prstGeom prst="rect">
            <a:avLst/>
          </a:prstGeom>
          <a:effectLst>
            <a:outerShdw blurRad="203200" dist="101600" dir="8400000" algn="l" rotWithShape="0">
              <a:prstClr val="black">
                <a:alpha val="52000"/>
              </a:prstClr>
            </a:outerShdw>
          </a:effectLst>
        </p:spPr>
      </p:pic>
      <p:sp>
        <p:nvSpPr>
          <p:cNvPr id="32" name="AutoShape 61"/>
          <p:cNvSpPr>
            <a:spLocks noChangeArrowheads="1"/>
          </p:cNvSpPr>
          <p:nvPr/>
        </p:nvSpPr>
        <p:spPr bwMode="auto">
          <a:xfrm>
            <a:off x="4433808" y="1775630"/>
            <a:ext cx="2360406" cy="2796362"/>
          </a:xfrm>
          <a:prstGeom prst="roundRect">
            <a:avLst>
              <a:gd name="adj" fmla="val 2947"/>
            </a:avLst>
          </a:prstGeom>
          <a:solidFill>
            <a:schemeClr val="accent3">
              <a:lumMod val="40000"/>
              <a:lumOff val="60000"/>
            </a:schemeClr>
          </a:solidFill>
          <a:ln w="3175" algn="ctr">
            <a:noFill/>
            <a:round/>
            <a:headEnd/>
            <a:tailEnd/>
          </a:ln>
          <a:effectLst>
            <a:innerShdw blurRad="25400" dist="12700" dir="12060000">
              <a:prstClr val="black">
                <a:alpha val="58000"/>
              </a:prstClr>
            </a:innerShdw>
          </a:effectLst>
          <a:scene3d>
            <a:camera prst="orthographicFront">
              <a:rot lat="1680000" lon="20040000" rev="0"/>
            </a:camera>
            <a:lightRig rig="threePt" dir="t"/>
          </a:scene3d>
        </p:spPr>
        <p:txBody>
          <a:bodyPr vert="horz" tIns="54000" anchor="t" anchorCtr="0"/>
          <a:lstStyle/>
          <a:p>
            <a:pPr>
              <a:lnSpc>
                <a:spcPct val="85000"/>
              </a:lnSpc>
              <a:defRPr/>
            </a:pPr>
            <a:r>
              <a:rPr lang="en-US" sz="1800" b="0" dirty="0" smtClean="0">
                <a:solidFill>
                  <a:srgbClr val="00A249"/>
                </a:solidFill>
                <a:effectLst/>
                <a:latin typeface="Arial Unicode MS" pitchFamily="34" charset="-128"/>
              </a:rPr>
              <a:t>Management Dashboard</a:t>
            </a:r>
            <a:endParaRPr lang="en-US" sz="1800" b="0" dirty="0">
              <a:solidFill>
                <a:srgbClr val="00A249"/>
              </a:solidFill>
              <a:effectLst/>
              <a:latin typeface="Arial Unicode MS" pitchFamily="34" charset="-128"/>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163" y="3250910"/>
            <a:ext cx="2045000" cy="1079216"/>
          </a:xfrm>
          <a:prstGeom prst="rect">
            <a:avLst/>
          </a:prstGeom>
          <a:ln>
            <a:noFill/>
          </a:ln>
          <a:effectLst>
            <a:outerShdw blurRad="203200" dist="101600" dir="8400000" algn="tl" rotWithShape="0">
              <a:srgbClr val="333333">
                <a:alpha val="52000"/>
              </a:srgbClr>
            </a:outerShdw>
          </a:effectLst>
          <a:scene3d>
            <a:camera prst="orthographicFront">
              <a:rot lat="1680000" lon="20040000" rev="0"/>
            </a:camera>
            <a:lightRig rig="threePt" dir="t"/>
          </a:scene3d>
        </p:spPr>
      </p:pic>
      <p:sp>
        <p:nvSpPr>
          <p:cNvPr id="36" name="Left-Right Arrow 35"/>
          <p:cNvSpPr/>
          <p:nvPr/>
        </p:nvSpPr>
        <p:spPr>
          <a:xfrm>
            <a:off x="6655985" y="3476851"/>
            <a:ext cx="1052622" cy="432000"/>
          </a:xfrm>
          <a:prstGeom prst="leftRightArrow">
            <a:avLst/>
          </a:prstGeom>
          <a:gradFill flip="none" rotWithShape="1">
            <a:gsLst>
              <a:gs pos="0">
                <a:srgbClr val="00A249">
                  <a:alpha val="20000"/>
                </a:srgbClr>
              </a:gs>
              <a:gs pos="99000">
                <a:schemeClr val="accent5">
                  <a:lumMod val="75000"/>
                  <a:alpha val="20000"/>
                </a:schemeClr>
              </a:gs>
            </a:gsLst>
            <a:lin ang="0" scaled="1"/>
            <a:tileRect/>
          </a:gradFill>
          <a:ln w="3175">
            <a:gradFill flip="none" rotWithShape="1">
              <a:gsLst>
                <a:gs pos="0">
                  <a:srgbClr val="00CC5C"/>
                </a:gs>
                <a:gs pos="100000">
                  <a:schemeClr val="accent5">
                    <a:lumMod val="75000"/>
                  </a:schemeClr>
                </a:gs>
              </a:gsLst>
              <a:lin ang="0" scaled="1"/>
              <a:tileRect/>
            </a:gradFill>
          </a:ln>
          <a:effectLst>
            <a:outerShdw blurRad="203200" dist="101600" dir="8400000"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39" name="AutoShape 61"/>
          <p:cNvSpPr>
            <a:spLocks noChangeArrowheads="1"/>
          </p:cNvSpPr>
          <p:nvPr/>
        </p:nvSpPr>
        <p:spPr bwMode="auto">
          <a:xfrm>
            <a:off x="7156886" y="1333917"/>
            <a:ext cx="2332076" cy="1828813"/>
          </a:xfrm>
          <a:prstGeom prst="roundRect">
            <a:avLst>
              <a:gd name="adj" fmla="val 6450"/>
            </a:avLst>
          </a:prstGeom>
          <a:noFill/>
          <a:ln w="3175" algn="ctr">
            <a:noFill/>
            <a:round/>
            <a:headEnd/>
            <a:tailEnd/>
          </a:ln>
          <a:effectLst>
            <a:innerShdw blurRad="25400" dist="12700" dir="12060000">
              <a:prstClr val="black">
                <a:alpha val="58000"/>
              </a:prstClr>
            </a:innerShdw>
          </a:effectLst>
          <a:scene3d>
            <a:camera prst="orthographicFront">
              <a:rot lat="1680000" lon="20040000" rev="0"/>
            </a:camera>
            <a:lightRig rig="threePt" dir="t"/>
          </a:scene3d>
        </p:spPr>
        <p:txBody>
          <a:bodyPr vert="horz" tIns="54000" anchor="t" anchorCtr="0"/>
          <a:lstStyle/>
          <a:p>
            <a:pPr marL="138113" indent="-138113" algn="l">
              <a:lnSpc>
                <a:spcPct val="74000"/>
              </a:lnSpc>
              <a:spcBef>
                <a:spcPts val="400"/>
              </a:spcBef>
              <a:buFont typeface="Arial" pitchFamily="34" charset="0"/>
              <a:buChar char="•"/>
              <a:defRPr/>
            </a:pPr>
            <a:r>
              <a:rPr lang="en-GB" sz="1600" b="0" dirty="0">
                <a:solidFill>
                  <a:schemeClr val="tx2">
                    <a:lumMod val="75000"/>
                  </a:schemeClr>
                </a:solidFill>
                <a:effectLst/>
                <a:latin typeface="Arial Unicode MS" pitchFamily="34" charset="-128"/>
              </a:rPr>
              <a:t>Advanced Threat Diagnostics</a:t>
            </a:r>
          </a:p>
          <a:p>
            <a:pPr marL="138113" indent="-138113" algn="l">
              <a:lnSpc>
                <a:spcPct val="74000"/>
              </a:lnSpc>
              <a:spcBef>
                <a:spcPts val="400"/>
              </a:spcBef>
              <a:buFont typeface="Arial" pitchFamily="34" charset="0"/>
              <a:buChar char="•"/>
              <a:defRPr/>
            </a:pPr>
            <a:r>
              <a:rPr lang="en-US" sz="1600" b="0" dirty="0">
                <a:solidFill>
                  <a:schemeClr val="tx2">
                    <a:lumMod val="75000"/>
                  </a:schemeClr>
                </a:solidFill>
                <a:effectLst/>
                <a:latin typeface="Arial Unicode MS" pitchFamily="34" charset="-128"/>
              </a:rPr>
              <a:t>Behavior Correlation Analysis </a:t>
            </a:r>
            <a:endParaRPr lang="en-US" sz="1600" b="0" dirty="0" smtClean="0">
              <a:solidFill>
                <a:schemeClr val="tx2">
                  <a:lumMod val="75000"/>
                </a:schemeClr>
              </a:solidFill>
              <a:effectLst/>
              <a:latin typeface="Arial Unicode MS" pitchFamily="34" charset="-128"/>
            </a:endParaRPr>
          </a:p>
          <a:p>
            <a:pPr marL="138113" indent="-138113" algn="l">
              <a:lnSpc>
                <a:spcPct val="74000"/>
              </a:lnSpc>
              <a:spcBef>
                <a:spcPts val="400"/>
              </a:spcBef>
              <a:buFont typeface="Arial" pitchFamily="34" charset="0"/>
              <a:buChar char="•"/>
              <a:defRPr/>
            </a:pPr>
            <a:r>
              <a:rPr lang="en-US" sz="1600" b="0" dirty="0" smtClean="0">
                <a:solidFill>
                  <a:schemeClr val="tx2">
                    <a:lumMod val="75000"/>
                  </a:schemeClr>
                </a:solidFill>
                <a:effectLst/>
                <a:latin typeface="Arial Unicode MS" pitchFamily="34" charset="-128"/>
              </a:rPr>
              <a:t>Incident Reporting</a:t>
            </a:r>
          </a:p>
          <a:p>
            <a:pPr marL="138113" indent="-138113" algn="l">
              <a:lnSpc>
                <a:spcPct val="74000"/>
              </a:lnSpc>
              <a:spcBef>
                <a:spcPts val="400"/>
              </a:spcBef>
              <a:buFont typeface="Arial" pitchFamily="34" charset="0"/>
              <a:buChar char="•"/>
              <a:defRPr/>
            </a:pPr>
            <a:r>
              <a:rPr lang="en-GB" sz="1600" b="0" dirty="0">
                <a:solidFill>
                  <a:schemeClr val="tx2">
                    <a:lumMod val="75000"/>
                  </a:schemeClr>
                </a:solidFill>
                <a:effectLst/>
                <a:latin typeface="Arial Unicode MS" pitchFamily="34" charset="-128"/>
              </a:rPr>
              <a:t>Attack </a:t>
            </a:r>
            <a:r>
              <a:rPr lang="en-GB" sz="1600" b="0" dirty="0" smtClean="0">
                <a:solidFill>
                  <a:schemeClr val="tx2">
                    <a:lumMod val="75000"/>
                  </a:schemeClr>
                </a:solidFill>
                <a:effectLst/>
                <a:latin typeface="Arial Unicode MS" pitchFamily="34" charset="-128"/>
              </a:rPr>
              <a:t>Forensics</a:t>
            </a:r>
          </a:p>
          <a:p>
            <a:pPr marL="138113" indent="-138113" algn="l">
              <a:lnSpc>
                <a:spcPct val="74000"/>
              </a:lnSpc>
              <a:spcBef>
                <a:spcPts val="400"/>
              </a:spcBef>
              <a:buFont typeface="Arial" pitchFamily="34" charset="0"/>
              <a:buChar char="•"/>
              <a:defRPr/>
            </a:pPr>
            <a:r>
              <a:rPr lang="en-GB" sz="1600" b="0" dirty="0" smtClean="0">
                <a:solidFill>
                  <a:schemeClr val="tx2">
                    <a:lumMod val="75000"/>
                  </a:schemeClr>
                </a:solidFill>
                <a:effectLst/>
                <a:latin typeface="Arial Unicode MS" pitchFamily="34" charset="-128"/>
              </a:rPr>
              <a:t>Remedial Advisory</a:t>
            </a:r>
          </a:p>
          <a:p>
            <a:pPr marL="138113" indent="-138113" algn="l">
              <a:lnSpc>
                <a:spcPct val="74000"/>
              </a:lnSpc>
              <a:spcBef>
                <a:spcPts val="400"/>
              </a:spcBef>
              <a:buFont typeface="Arial" pitchFamily="34" charset="0"/>
              <a:buChar char="•"/>
              <a:defRPr/>
            </a:pPr>
            <a:r>
              <a:rPr lang="en-GB" sz="1600" b="0" dirty="0" smtClean="0">
                <a:solidFill>
                  <a:schemeClr val="tx2">
                    <a:lumMod val="75000"/>
                  </a:schemeClr>
                </a:solidFill>
                <a:effectLst/>
                <a:latin typeface="Arial Unicode MS" pitchFamily="34" charset="-128"/>
              </a:rPr>
              <a:t>Experts in Network Behavior Analysis</a:t>
            </a:r>
            <a:endParaRPr lang="en-GB" sz="1600" b="0" dirty="0">
              <a:solidFill>
                <a:schemeClr val="tx2">
                  <a:lumMod val="75000"/>
                </a:schemeClr>
              </a:solidFill>
              <a:effectLst/>
              <a:latin typeface="Arial Unicode MS" pitchFamily="34" charset="-128"/>
            </a:endParaRPr>
          </a:p>
          <a:p>
            <a:pPr marL="180975" indent="-180975" algn="l">
              <a:lnSpc>
                <a:spcPct val="74000"/>
              </a:lnSpc>
              <a:spcBef>
                <a:spcPts val="400"/>
              </a:spcBef>
              <a:buFont typeface="Arial" pitchFamily="34" charset="0"/>
              <a:buChar char="•"/>
              <a:defRPr/>
            </a:pPr>
            <a:endParaRPr lang="en-GB" sz="1600" b="0" dirty="0">
              <a:solidFill>
                <a:schemeClr val="tx2">
                  <a:lumMod val="75000"/>
                </a:schemeClr>
              </a:solidFill>
              <a:effectLst/>
              <a:latin typeface="Arial Unicode MS" pitchFamily="34" charset="-128"/>
            </a:endParaRPr>
          </a:p>
          <a:p>
            <a:pPr marL="180975" indent="-180975" algn="l">
              <a:lnSpc>
                <a:spcPct val="74000"/>
              </a:lnSpc>
              <a:spcBef>
                <a:spcPts val="400"/>
              </a:spcBef>
              <a:buFont typeface="Arial" pitchFamily="34" charset="0"/>
              <a:buChar char="•"/>
              <a:defRPr/>
            </a:pPr>
            <a:endParaRPr lang="en-US" sz="1600" b="0" dirty="0" smtClean="0">
              <a:solidFill>
                <a:schemeClr val="tx2">
                  <a:lumMod val="75000"/>
                </a:schemeClr>
              </a:solidFill>
              <a:effectLst/>
              <a:latin typeface="Arial Unicode MS" pitchFamily="34" charset="-128"/>
            </a:endParaRPr>
          </a:p>
          <a:p>
            <a:pPr marL="180975" indent="-180975" algn="l">
              <a:lnSpc>
                <a:spcPct val="74000"/>
              </a:lnSpc>
              <a:spcBef>
                <a:spcPts val="400"/>
              </a:spcBef>
              <a:buFont typeface="Arial" pitchFamily="34" charset="0"/>
              <a:buChar char="•"/>
              <a:defRPr/>
            </a:pPr>
            <a:endParaRPr lang="en-US" sz="1600" b="0" dirty="0">
              <a:solidFill>
                <a:schemeClr val="tx2">
                  <a:lumMod val="75000"/>
                </a:schemeClr>
              </a:solidFill>
              <a:effectLst/>
              <a:latin typeface="Arial Unicode MS" pitchFamily="34" charset="-128"/>
            </a:endParaRPr>
          </a:p>
        </p:txBody>
      </p:sp>
      <p:sp>
        <p:nvSpPr>
          <p:cNvPr id="31" name="AutoShape 87"/>
          <p:cNvSpPr>
            <a:spLocks noChangeArrowheads="1"/>
          </p:cNvSpPr>
          <p:nvPr/>
        </p:nvSpPr>
        <p:spPr bwMode="auto">
          <a:xfrm>
            <a:off x="439881" y="2804561"/>
            <a:ext cx="1073887" cy="733646"/>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Router</a:t>
            </a:r>
            <a:endParaRPr lang="en-GB" sz="1800" dirty="0">
              <a:solidFill>
                <a:schemeClr val="accent6">
                  <a:lumMod val="50000"/>
                </a:schemeClr>
              </a:solidFill>
              <a:effectLst/>
              <a:latin typeface="Arial Unicode MS" pitchFamily="34" charset="-128"/>
            </a:endParaRPr>
          </a:p>
        </p:txBody>
      </p:sp>
      <p:sp>
        <p:nvSpPr>
          <p:cNvPr id="34" name="AutoShape 87"/>
          <p:cNvSpPr>
            <a:spLocks noChangeArrowheads="1"/>
          </p:cNvSpPr>
          <p:nvPr/>
        </p:nvSpPr>
        <p:spPr bwMode="auto">
          <a:xfrm>
            <a:off x="439881" y="3506306"/>
            <a:ext cx="1073887" cy="754911"/>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Switch</a:t>
            </a:r>
            <a:endParaRPr lang="en-GB" sz="1800" dirty="0">
              <a:solidFill>
                <a:schemeClr val="accent6">
                  <a:lumMod val="50000"/>
                </a:schemeClr>
              </a:solidFill>
              <a:effectLst/>
              <a:latin typeface="Arial Unicode MS" pitchFamily="34" charset="-128"/>
            </a:endParaRPr>
          </a:p>
        </p:txBody>
      </p:sp>
      <p:sp>
        <p:nvSpPr>
          <p:cNvPr id="37" name="AutoShape 87"/>
          <p:cNvSpPr>
            <a:spLocks noChangeArrowheads="1"/>
          </p:cNvSpPr>
          <p:nvPr/>
        </p:nvSpPr>
        <p:spPr bwMode="auto">
          <a:xfrm>
            <a:off x="439881" y="4229318"/>
            <a:ext cx="1073887" cy="680485"/>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Probe</a:t>
            </a:r>
            <a:endParaRPr lang="en-GB" sz="1800" dirty="0">
              <a:solidFill>
                <a:schemeClr val="accent6">
                  <a:lumMod val="50000"/>
                </a:schemeClr>
              </a:solidFill>
              <a:effectLst/>
              <a:latin typeface="Arial Unicode MS" pitchFamily="34" charset="-128"/>
            </a:endParaRPr>
          </a:p>
        </p:txBody>
      </p:sp>
      <p:sp>
        <p:nvSpPr>
          <p:cNvPr id="40" name="AutoShape 87"/>
          <p:cNvSpPr>
            <a:spLocks noChangeArrowheads="1"/>
          </p:cNvSpPr>
          <p:nvPr/>
        </p:nvSpPr>
        <p:spPr bwMode="auto">
          <a:xfrm>
            <a:off x="1694528" y="2198503"/>
            <a:ext cx="2275354" cy="2126513"/>
          </a:xfrm>
          <a:prstGeom prst="roundRect">
            <a:avLst>
              <a:gd name="adj" fmla="val 2726"/>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72000" tIns="54000" rIns="36000" bIns="36000" anchor="t" anchorCtr="0"/>
          <a:lstStyle/>
          <a:p>
            <a:pPr algn="l">
              <a:lnSpc>
                <a:spcPct val="74000"/>
              </a:lnSpc>
              <a:spcBef>
                <a:spcPct val="10000"/>
              </a:spcBef>
            </a:pPr>
            <a:r>
              <a:rPr lang="en-GB" sz="1800" dirty="0" smtClean="0">
                <a:solidFill>
                  <a:schemeClr val="accent6">
                    <a:lumMod val="50000"/>
                  </a:schemeClr>
                </a:solidFill>
                <a:effectLst/>
                <a:latin typeface="Arial Unicode MS" pitchFamily="34" charset="-128"/>
              </a:rPr>
              <a:t>Cognitive Analyst</a:t>
            </a:r>
            <a:endParaRPr lang="en-GB" sz="1800" dirty="0">
              <a:solidFill>
                <a:schemeClr val="accent6">
                  <a:lumMod val="50000"/>
                </a:schemeClr>
              </a:solidFill>
              <a:effectLst/>
              <a:latin typeface="Arial Unicode MS" pitchFamily="34" charset="-128"/>
            </a:endParaRPr>
          </a:p>
        </p:txBody>
      </p:sp>
      <p:grpSp>
        <p:nvGrpSpPr>
          <p:cNvPr id="4" name="Group 3"/>
          <p:cNvGrpSpPr/>
          <p:nvPr/>
        </p:nvGrpSpPr>
        <p:grpSpPr>
          <a:xfrm>
            <a:off x="2313169" y="3070371"/>
            <a:ext cx="1545216" cy="1223688"/>
            <a:chOff x="6433985" y="2945307"/>
            <a:chExt cx="1961533" cy="1553378"/>
          </a:xfrm>
        </p:grpSpPr>
        <p:sp>
          <p:nvSpPr>
            <p:cNvPr id="5" name="Rectangle 4"/>
            <p:cNvSpPr/>
            <p:nvPr/>
          </p:nvSpPr>
          <p:spPr>
            <a:xfrm>
              <a:off x="6433985" y="2945307"/>
              <a:ext cx="1553378" cy="1553378"/>
            </a:xfrm>
            <a:prstGeom prst="rect">
              <a:avLst/>
            </a:prstGeom>
            <a:solidFill>
              <a:srgbClr val="E30707"/>
            </a:solidFill>
            <a:effectLst>
              <a:outerShdw blurRad="203200" dist="101600" dir="10200000" rotWithShape="0">
                <a:prstClr val="black">
                  <a:alpha val="52000"/>
                </a:prstClr>
              </a:outerShdw>
            </a:effectLst>
            <a:scene3d>
              <a:camera prst="isometricOffAxis1Top">
                <a:rot lat="18000000" lon="18660000" rev="3458552"/>
              </a:camera>
              <a:lightRig rig="threePt" dir="t"/>
            </a:scene3d>
            <a:sp3d extrusionH="209550"/>
          </p:spPr>
          <p:txBody>
            <a:bodyPr wrap="square" rtlCol="0" anchor="ctr">
              <a:noAutofit/>
            </a:bodyPr>
            <a:lstStyle/>
            <a:p>
              <a:pPr marL="0" algn="ctr">
                <a:buNone/>
              </a:pPr>
              <a:endParaRPr lang="en-US" sz="1200" b="1" dirty="0" smtClean="0">
                <a:latin typeface="Arial Unicode MS" pitchFamily="34" charset="-128"/>
              </a:endParaRPr>
            </a:p>
          </p:txBody>
        </p:sp>
        <p:sp>
          <p:nvSpPr>
            <p:cNvPr id="6" name="Rounded Rectangle 5"/>
            <p:cNvSpPr/>
            <p:nvPr/>
          </p:nvSpPr>
          <p:spPr>
            <a:xfrm>
              <a:off x="6660946" y="4146557"/>
              <a:ext cx="286450" cy="212202"/>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7" name="Rounded Rectangle 6"/>
            <p:cNvSpPr/>
            <p:nvPr/>
          </p:nvSpPr>
          <p:spPr>
            <a:xfrm>
              <a:off x="8176388" y="3800734"/>
              <a:ext cx="219130" cy="208183"/>
            </a:xfrm>
            <a:prstGeom prst="roundRect">
              <a:avLst/>
            </a:prstGeom>
            <a:solidFill>
              <a:schemeClr val="tx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8" name="Rectangle 48"/>
            <p:cNvSpPr>
              <a:spLocks noChangeArrowheads="1"/>
            </p:cNvSpPr>
            <p:nvPr/>
          </p:nvSpPr>
          <p:spPr bwMode="gray">
            <a:xfrm>
              <a:off x="6597416" y="3441848"/>
              <a:ext cx="1361341" cy="664188"/>
            </a:xfrm>
            <a:prstGeom prst="rect">
              <a:avLst/>
            </a:prstGeom>
            <a:noFill/>
            <a:ln w="9525">
              <a:noFill/>
              <a:miter lim="800000"/>
              <a:headEnd/>
              <a:tailEnd/>
            </a:ln>
            <a:scene3d>
              <a:camera prst="isometricOffAxis1Top">
                <a:rot lat="18075715" lon="18720000" rev="3458552"/>
              </a:camera>
              <a:lightRig rig="threePt" dir="t"/>
            </a:scene3d>
          </p:spPr>
          <p:txBody>
            <a:bodyPr wrap="none" lIns="0" tIns="0" rIns="0" bIns="0">
              <a:spAutoFit/>
            </a:bodyPr>
            <a:lstStyle/>
            <a:p>
              <a:pPr>
                <a:lnSpc>
                  <a:spcPct val="85000"/>
                </a:lnSpc>
                <a:spcBef>
                  <a:spcPct val="50000"/>
                </a:spcBef>
                <a:buFont typeface="Times" pitchFamily="18" charset="0"/>
                <a:buNone/>
              </a:pPr>
              <a:r>
                <a:rPr lang="en-US" sz="2000" dirty="0" smtClean="0">
                  <a:ln w="3175">
                    <a:solidFill>
                      <a:schemeClr val="bg1"/>
                    </a:solidFill>
                  </a:ln>
                  <a:solidFill>
                    <a:schemeClr val="bg1"/>
                  </a:solidFill>
                  <a:latin typeface="Arial Unicode MS" pitchFamily="34" charset="-128"/>
                </a:rPr>
                <a:t>Cognitive</a:t>
              </a:r>
              <a:br>
                <a:rPr lang="en-US" sz="2000" dirty="0" smtClean="0">
                  <a:ln w="3175">
                    <a:solidFill>
                      <a:schemeClr val="bg1"/>
                    </a:solidFill>
                  </a:ln>
                  <a:solidFill>
                    <a:schemeClr val="bg1"/>
                  </a:solidFill>
                  <a:latin typeface="Arial Unicode MS" pitchFamily="34" charset="-128"/>
                </a:rPr>
              </a:br>
              <a:r>
                <a:rPr lang="en-US" sz="2000" dirty="0" smtClean="0">
                  <a:ln w="3175">
                    <a:solidFill>
                      <a:schemeClr val="bg1"/>
                    </a:solidFill>
                  </a:ln>
                  <a:solidFill>
                    <a:schemeClr val="bg1"/>
                  </a:solidFill>
                  <a:latin typeface="Arial Unicode MS" pitchFamily="34" charset="-128"/>
                </a:rPr>
                <a:t>Analyst</a:t>
              </a:r>
              <a:endParaRPr lang="en-US" sz="2000" dirty="0">
                <a:ln w="3175">
                  <a:solidFill>
                    <a:schemeClr val="bg1"/>
                  </a:solidFill>
                </a:ln>
                <a:solidFill>
                  <a:schemeClr val="bg1"/>
                </a:solidFill>
                <a:latin typeface="Arial Unicode MS" pitchFamily="34" charset="-128"/>
              </a:endParaRPr>
            </a:p>
          </p:txBody>
        </p:sp>
        <p:sp>
          <p:nvSpPr>
            <p:cNvPr id="9" name="Rounded Rectangle 8"/>
            <p:cNvSpPr/>
            <p:nvPr/>
          </p:nvSpPr>
          <p:spPr>
            <a:xfrm>
              <a:off x="7064642" y="4109112"/>
              <a:ext cx="173907" cy="84148"/>
            </a:xfrm>
            <a:prstGeom prst="roundRect">
              <a:avLst/>
            </a:prstGeom>
            <a:solidFill>
              <a:srgbClr val="9F1111"/>
            </a:solidFill>
            <a:scene3d>
              <a:camera prst="isometricOffAxis1Right">
                <a:rot lat="1080000" lon="19200000" rev="0"/>
              </a:camera>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10" name="Rounded Rectangle 9"/>
            <p:cNvSpPr/>
            <p:nvPr/>
          </p:nvSpPr>
          <p:spPr>
            <a:xfrm>
              <a:off x="7458851" y="3963241"/>
              <a:ext cx="656352" cy="89756"/>
            </a:xfrm>
            <a:prstGeom prst="roundRect">
              <a:avLst/>
            </a:prstGeom>
            <a:pattFill prst="pct60">
              <a:fgClr>
                <a:srgbClr val="FF8B8B"/>
              </a:fgClr>
              <a:bgClr>
                <a:srgbClr val="9F1111"/>
              </a:bgClr>
            </a:pattFill>
            <a:scene3d>
              <a:camera prst="isometricOffAxis1Right">
                <a:rot lat="1200000" lon="19560000" rev="0"/>
              </a:camera>
              <a:lightRig rig="threePt" dir="t"/>
            </a:scene3d>
            <a:sp3d extrusionH="12700"/>
          </p:spPr>
          <p:txBody>
            <a:bodyPr wrap="square" rtlCol="0" anchor="ctr">
              <a:noAutofit/>
            </a:bodyPr>
            <a:lstStyle/>
            <a:p>
              <a:endParaRPr lang="en-US" sz="1200" dirty="0">
                <a:latin typeface="Arial Unicode MS" pitchFamily="34" charset="-128"/>
              </a:endParaRPr>
            </a:p>
          </p:txBody>
        </p:sp>
      </p:grpSp>
      <p:sp>
        <p:nvSpPr>
          <p:cNvPr id="42" name="Left-Right Arrow 41"/>
          <p:cNvSpPr/>
          <p:nvPr/>
        </p:nvSpPr>
        <p:spPr>
          <a:xfrm>
            <a:off x="1460602" y="3910340"/>
            <a:ext cx="818713" cy="432000"/>
          </a:xfrm>
          <a:prstGeom prst="leftRightArrow">
            <a:avLst/>
          </a:prstGeom>
          <a:solidFill>
            <a:schemeClr val="accent6">
              <a:lumMod val="75000"/>
              <a:alpha val="20000"/>
            </a:schemeClr>
          </a:solidFill>
          <a:ln w="3175">
            <a:solidFill>
              <a:schemeClr val="accent6">
                <a:lumMod val="60000"/>
                <a:lumOff val="40000"/>
              </a:schemeClr>
            </a:solidFill>
          </a:ln>
          <a:effectLst>
            <a:outerShdw blurRad="203200" dist="101600" dir="8400000"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44" name="AutoShape 87"/>
          <p:cNvSpPr>
            <a:spLocks noChangeArrowheads="1"/>
          </p:cNvSpPr>
          <p:nvPr/>
        </p:nvSpPr>
        <p:spPr bwMode="auto">
          <a:xfrm>
            <a:off x="439881" y="4867272"/>
            <a:ext cx="1073887" cy="925029"/>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Host</a:t>
            </a:r>
            <a:endParaRPr lang="en-GB" sz="1800" dirty="0">
              <a:solidFill>
                <a:schemeClr val="accent6">
                  <a:lumMod val="50000"/>
                </a:schemeClr>
              </a:solidFill>
              <a:effectLst/>
              <a:latin typeface="Arial Unicode MS" pitchFamily="34" charset="-128"/>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743" y="3099448"/>
            <a:ext cx="851866" cy="422606"/>
          </a:xfrm>
          <a:prstGeom prst="rect">
            <a:avLst/>
          </a:prstGeom>
          <a:effectLst>
            <a:outerShdw blurRad="203200" dist="101600" dir="8400000" algn="r" rotWithShape="0">
              <a:prstClr val="black">
                <a:alpha val="52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471" y="4473861"/>
            <a:ext cx="760652" cy="437336"/>
          </a:xfrm>
          <a:prstGeom prst="rect">
            <a:avLst/>
          </a:prstGeom>
          <a:effectLst>
            <a:outerShdw blurRad="203200" dist="101600" dir="8400000" algn="r" rotWithShape="0">
              <a:prstClr val="black">
                <a:alpha val="52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984" y="3798638"/>
            <a:ext cx="790358" cy="404160"/>
          </a:xfrm>
          <a:prstGeom prst="rect">
            <a:avLst/>
          </a:prstGeom>
          <a:effectLst>
            <a:outerShdw blurRad="203200" dist="101600" dir="8400000" algn="r" rotWithShape="0">
              <a:prstClr val="black">
                <a:alpha val="52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474" y="5178274"/>
            <a:ext cx="513908" cy="770862"/>
          </a:xfrm>
          <a:prstGeom prst="rect">
            <a:avLst/>
          </a:prstGeom>
          <a:effectLst>
            <a:outerShdw blurRad="203200" dist="101600" dir="8400000" algn="r" rotWithShape="0">
              <a:prstClr val="black">
                <a:alpha val="52000"/>
              </a:prstClr>
            </a:outerShdw>
          </a:effectLst>
        </p:spPr>
      </p:pic>
      <p:sp>
        <p:nvSpPr>
          <p:cNvPr id="46" name="AutoShape 61"/>
          <p:cNvSpPr>
            <a:spLocks noChangeArrowheads="1"/>
          </p:cNvSpPr>
          <p:nvPr/>
        </p:nvSpPr>
        <p:spPr bwMode="auto">
          <a:xfrm>
            <a:off x="4540115" y="2371068"/>
            <a:ext cx="2243466" cy="912552"/>
          </a:xfrm>
          <a:prstGeom prst="roundRect">
            <a:avLst>
              <a:gd name="adj" fmla="val 6450"/>
            </a:avLst>
          </a:prstGeom>
          <a:noFill/>
          <a:ln w="3175" algn="ctr">
            <a:noFill/>
            <a:round/>
            <a:headEnd/>
            <a:tailEnd/>
          </a:ln>
          <a:effectLst>
            <a:innerShdw blurRad="25400" dist="12700" dir="12060000">
              <a:prstClr val="black">
                <a:alpha val="58000"/>
              </a:prstClr>
            </a:innerShdw>
          </a:effectLst>
          <a:scene3d>
            <a:camera prst="orthographicFront">
              <a:rot lat="1680000" lon="20040000" rev="0"/>
            </a:camera>
            <a:lightRig rig="threePt" dir="t"/>
          </a:scene3d>
        </p:spPr>
        <p:txBody>
          <a:bodyPr vert="horz" wrap="square" lIns="36000" tIns="36000" rIns="0" bIns="36000" anchor="t" anchorCtr="0">
            <a:spAutoFit/>
          </a:bodyPr>
          <a:lstStyle/>
          <a:p>
            <a:pPr algn="l">
              <a:lnSpc>
                <a:spcPct val="74000"/>
              </a:lnSpc>
              <a:spcBef>
                <a:spcPts val="600"/>
              </a:spcBef>
            </a:pPr>
            <a:r>
              <a:rPr lang="en-GB" sz="1600" dirty="0">
                <a:solidFill>
                  <a:srgbClr val="006600"/>
                </a:solidFill>
                <a:effectLst/>
                <a:latin typeface="Arial Unicode MS" pitchFamily="34" charset="-128"/>
              </a:rPr>
              <a:t>Detection of Modern Sophisticated </a:t>
            </a:r>
            <a:r>
              <a:rPr lang="en-GB" sz="1600" dirty="0" smtClean="0">
                <a:solidFill>
                  <a:srgbClr val="006600"/>
                </a:solidFill>
                <a:effectLst/>
                <a:latin typeface="Arial Unicode MS" pitchFamily="34" charset="-128"/>
              </a:rPr>
              <a:t>Attacks:</a:t>
            </a:r>
          </a:p>
          <a:p>
            <a:pPr marL="180975" indent="-180975" algn="l">
              <a:lnSpc>
                <a:spcPct val="74000"/>
              </a:lnSpc>
              <a:spcBef>
                <a:spcPts val="600"/>
              </a:spcBef>
              <a:buFont typeface="Arial" pitchFamily="34" charset="0"/>
              <a:buChar char="•"/>
            </a:pPr>
            <a:r>
              <a:rPr lang="en-GB" sz="1600" dirty="0" smtClean="0">
                <a:solidFill>
                  <a:srgbClr val="006600"/>
                </a:solidFill>
                <a:effectLst/>
                <a:latin typeface="Arial Unicode MS" pitchFamily="34" charset="-128"/>
              </a:rPr>
              <a:t>Malware, Zero-Day, Exploit Kits, APTs</a:t>
            </a:r>
            <a:endParaRPr lang="en-GB" sz="1600" dirty="0">
              <a:solidFill>
                <a:srgbClr val="006600"/>
              </a:solidFill>
              <a:effectLst/>
              <a:latin typeface="Arial Unicode MS" pitchFamily="34" charset="-128"/>
            </a:endParaRPr>
          </a:p>
        </p:txBody>
      </p:sp>
      <p:sp>
        <p:nvSpPr>
          <p:cNvPr id="47" name="AutoShape 61"/>
          <p:cNvSpPr>
            <a:spLocks noChangeArrowheads="1"/>
          </p:cNvSpPr>
          <p:nvPr/>
        </p:nvSpPr>
        <p:spPr bwMode="auto">
          <a:xfrm>
            <a:off x="1768950" y="2496229"/>
            <a:ext cx="2158409" cy="882486"/>
          </a:xfrm>
          <a:prstGeom prst="roundRect">
            <a:avLst>
              <a:gd name="adj" fmla="val 6450"/>
            </a:avLst>
          </a:prstGeom>
          <a:no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0" bIns="36000" anchor="t" anchorCtr="0"/>
          <a:lstStyle/>
          <a:p>
            <a:pPr marL="149225" indent="-149225" algn="l">
              <a:lnSpc>
                <a:spcPct val="74000"/>
              </a:lnSpc>
              <a:spcBef>
                <a:spcPts val="0"/>
              </a:spcBef>
              <a:buFont typeface="Arial" pitchFamily="34" charset="0"/>
              <a:buChar char="•"/>
            </a:pPr>
            <a:r>
              <a:rPr lang="en-GB" sz="1600" dirty="0" smtClean="0">
                <a:solidFill>
                  <a:srgbClr val="5C2C04"/>
                </a:solidFill>
                <a:effectLst/>
                <a:latin typeface="Arial Unicode MS" pitchFamily="34" charset="-128"/>
              </a:rPr>
              <a:t>A.I. - Artificial </a:t>
            </a:r>
            <a:r>
              <a:rPr lang="en-GB" sz="1600" dirty="0">
                <a:solidFill>
                  <a:srgbClr val="5C2C04"/>
                </a:solidFill>
                <a:effectLst/>
                <a:latin typeface="Arial Unicode MS" pitchFamily="34" charset="-128"/>
              </a:rPr>
              <a:t>Intelligence</a:t>
            </a:r>
          </a:p>
          <a:p>
            <a:pPr marL="149225" indent="-149225" algn="l">
              <a:lnSpc>
                <a:spcPct val="74000"/>
              </a:lnSpc>
              <a:spcBef>
                <a:spcPts val="0"/>
              </a:spcBef>
              <a:buFont typeface="Arial" pitchFamily="34" charset="0"/>
              <a:buChar char="•"/>
            </a:pPr>
            <a:r>
              <a:rPr lang="en-GB" sz="1600" dirty="0" smtClean="0">
                <a:solidFill>
                  <a:srgbClr val="5C2C04"/>
                </a:solidFill>
                <a:effectLst/>
                <a:latin typeface="Arial Unicode MS" pitchFamily="34" charset="-128"/>
              </a:rPr>
              <a:t>Auto-Tuning</a:t>
            </a:r>
          </a:p>
          <a:p>
            <a:pPr marL="149225" indent="-149225" algn="l">
              <a:lnSpc>
                <a:spcPct val="74000"/>
              </a:lnSpc>
              <a:spcBef>
                <a:spcPts val="0"/>
              </a:spcBef>
              <a:buFont typeface="Arial" pitchFamily="34" charset="0"/>
              <a:buChar char="•"/>
            </a:pPr>
            <a:r>
              <a:rPr lang="en-GB" sz="1600" dirty="0" smtClean="0">
                <a:solidFill>
                  <a:srgbClr val="5C2C04"/>
                </a:solidFill>
                <a:effectLst/>
                <a:latin typeface="Arial Unicode MS" pitchFamily="34" charset="-128"/>
              </a:rPr>
              <a:t>Self-Config</a:t>
            </a:r>
          </a:p>
          <a:p>
            <a:pPr marL="149225" indent="-149225" algn="l">
              <a:lnSpc>
                <a:spcPct val="74000"/>
              </a:lnSpc>
              <a:spcBef>
                <a:spcPts val="0"/>
              </a:spcBef>
              <a:buFont typeface="Arial" pitchFamily="34" charset="0"/>
              <a:buChar char="•"/>
            </a:pPr>
            <a:r>
              <a:rPr lang="en-GB" sz="1600" dirty="0" smtClean="0">
                <a:solidFill>
                  <a:srgbClr val="5C2C04"/>
                </a:solidFill>
                <a:effectLst/>
                <a:latin typeface="Arial Unicode MS" pitchFamily="34" charset="-128"/>
              </a:rPr>
              <a:t>Real-time Analytics</a:t>
            </a:r>
          </a:p>
        </p:txBody>
      </p:sp>
      <p:sp>
        <p:nvSpPr>
          <p:cNvPr id="48" name="AutoShape 87"/>
          <p:cNvSpPr>
            <a:spLocks noChangeArrowheads="1"/>
          </p:cNvSpPr>
          <p:nvPr/>
        </p:nvSpPr>
        <p:spPr bwMode="auto">
          <a:xfrm>
            <a:off x="2832193" y="4197421"/>
            <a:ext cx="1073906" cy="1148315"/>
          </a:xfrm>
          <a:prstGeom prst="roundRect">
            <a:avLst>
              <a:gd name="adj" fmla="val 7074"/>
            </a:avLst>
          </a:prstGeom>
          <a:solidFill>
            <a:srgbClr val="FDEFC7"/>
          </a:solidFill>
          <a:ln w="3175" algn="ctr">
            <a:noFill/>
            <a:round/>
            <a:headEnd/>
            <a:tailEnd/>
          </a:ln>
          <a:effectLst>
            <a:innerShdw blurRad="25400" dist="12700" dir="12060000">
              <a:prstClr val="black">
                <a:alpha val="60000"/>
              </a:prstClr>
            </a:innerShdw>
          </a:effectLst>
          <a:scene3d>
            <a:camera prst="orthographicFront">
              <a:rot lat="1680000" lon="20040000" rev="0"/>
            </a:camera>
            <a:lightRig rig="threePt" dir="t"/>
          </a:scene3d>
        </p:spPr>
        <p:txBody>
          <a:bodyPr lIns="36000" tIns="54000" rIns="36000" bIns="36000" anchor="t" anchorCtr="0"/>
          <a:lstStyle/>
          <a:p>
            <a:pPr>
              <a:lnSpc>
                <a:spcPct val="74000"/>
              </a:lnSpc>
              <a:spcBef>
                <a:spcPct val="10000"/>
              </a:spcBef>
            </a:pPr>
            <a:r>
              <a:rPr lang="en-GB" sz="1800" dirty="0" smtClean="0">
                <a:solidFill>
                  <a:schemeClr val="accent6">
                    <a:lumMod val="50000"/>
                  </a:schemeClr>
                </a:solidFill>
                <a:effectLst/>
                <a:latin typeface="Arial Unicode MS" pitchFamily="34" charset="-128"/>
              </a:rPr>
              <a:t>Security</a:t>
            </a:r>
            <a:endParaRPr lang="en-GB" sz="1800" dirty="0">
              <a:solidFill>
                <a:schemeClr val="accent6">
                  <a:lumMod val="50000"/>
                </a:schemeClr>
              </a:solidFill>
              <a:effectLst/>
              <a:latin typeface="Arial Unicode MS" pitchFamily="34" charset="-128"/>
            </a:endParaRPr>
          </a:p>
        </p:txBody>
      </p:sp>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4797" y="4533284"/>
            <a:ext cx="464842" cy="684844"/>
          </a:xfrm>
          <a:prstGeom prst="rect">
            <a:avLst/>
          </a:prstGeom>
          <a:effectLst>
            <a:outerShdw blurRad="203200" dist="101600" dir="8400000" algn="l" rotWithShape="0">
              <a:prstClr val="black">
                <a:alpha val="52000"/>
              </a:prstClr>
            </a:outerShdw>
          </a:effectLst>
        </p:spPr>
      </p:pic>
      <p:sp>
        <p:nvSpPr>
          <p:cNvPr id="35" name="Left-Right Arrow 34"/>
          <p:cNvSpPr/>
          <p:nvPr/>
        </p:nvSpPr>
        <p:spPr>
          <a:xfrm>
            <a:off x="3668236" y="4199853"/>
            <a:ext cx="871870" cy="432000"/>
          </a:xfrm>
          <a:prstGeom prst="leftRightArrow">
            <a:avLst/>
          </a:prstGeom>
          <a:gradFill flip="none" rotWithShape="1">
            <a:gsLst>
              <a:gs pos="47916">
                <a:srgbClr val="00A249">
                  <a:alpha val="20000"/>
                </a:srgbClr>
              </a:gs>
              <a:gs pos="0">
                <a:schemeClr val="accent6">
                  <a:lumMod val="75000"/>
                  <a:alpha val="20000"/>
                </a:schemeClr>
              </a:gs>
              <a:gs pos="99000">
                <a:schemeClr val="accent5">
                  <a:lumMod val="75000"/>
                  <a:alpha val="20000"/>
                </a:schemeClr>
              </a:gs>
            </a:gsLst>
            <a:lin ang="0" scaled="1"/>
            <a:tileRect/>
          </a:gradFill>
          <a:ln w="3175">
            <a:gradFill flip="none" rotWithShape="1">
              <a:gsLst>
                <a:gs pos="0">
                  <a:schemeClr val="accent6">
                    <a:lumMod val="60000"/>
                    <a:lumOff val="40000"/>
                  </a:schemeClr>
                </a:gs>
                <a:gs pos="100000">
                  <a:srgbClr val="00CC5C"/>
                </a:gs>
              </a:gsLst>
              <a:lin ang="0" scaled="1"/>
              <a:tileRect/>
            </a:gradFill>
          </a:ln>
          <a:effectLst>
            <a:outerShdw blurRad="203200" dist="101600" dir="8400000"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41" name="Left-Right Arrow 40"/>
          <p:cNvSpPr/>
          <p:nvPr/>
        </p:nvSpPr>
        <p:spPr>
          <a:xfrm>
            <a:off x="3700130" y="3317360"/>
            <a:ext cx="861237" cy="432000"/>
          </a:xfrm>
          <a:prstGeom prst="leftRightArrow">
            <a:avLst/>
          </a:prstGeom>
          <a:gradFill flip="none" rotWithShape="1">
            <a:gsLst>
              <a:gs pos="47916">
                <a:srgbClr val="00A249">
                  <a:alpha val="20000"/>
                </a:srgbClr>
              </a:gs>
              <a:gs pos="0">
                <a:schemeClr val="accent6">
                  <a:lumMod val="75000"/>
                  <a:alpha val="20000"/>
                </a:schemeClr>
              </a:gs>
              <a:gs pos="99000">
                <a:schemeClr val="accent5">
                  <a:lumMod val="75000"/>
                  <a:alpha val="20000"/>
                </a:schemeClr>
              </a:gs>
            </a:gsLst>
            <a:lin ang="0" scaled="1"/>
            <a:tileRect/>
          </a:gradFill>
          <a:ln w="3175">
            <a:gradFill flip="none" rotWithShape="1">
              <a:gsLst>
                <a:gs pos="0">
                  <a:schemeClr val="accent6">
                    <a:lumMod val="60000"/>
                    <a:lumOff val="40000"/>
                  </a:schemeClr>
                </a:gs>
                <a:gs pos="100000">
                  <a:srgbClr val="00CC5C"/>
                </a:gs>
              </a:gsLst>
              <a:lin ang="0" scaled="1"/>
              <a:tileRect/>
            </a:gradFill>
          </a:ln>
          <a:effectLst>
            <a:outerShdw blurRad="203200" dist="101600" dir="8400000"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38" name="Left-Right Arrow 37"/>
          <p:cNvSpPr/>
          <p:nvPr/>
        </p:nvSpPr>
        <p:spPr>
          <a:xfrm>
            <a:off x="3498114" y="4338077"/>
            <a:ext cx="4380614" cy="432000"/>
          </a:xfrm>
          <a:prstGeom prst="leftRightArrow">
            <a:avLst/>
          </a:prstGeom>
          <a:gradFill flip="none" rotWithShape="1">
            <a:gsLst>
              <a:gs pos="69000">
                <a:srgbClr val="00B050">
                  <a:alpha val="20000"/>
                </a:srgbClr>
              </a:gs>
              <a:gs pos="28000">
                <a:srgbClr val="00A249">
                  <a:alpha val="20000"/>
                </a:srgbClr>
              </a:gs>
              <a:gs pos="0">
                <a:schemeClr val="accent6">
                  <a:lumMod val="75000"/>
                  <a:alpha val="20000"/>
                </a:schemeClr>
              </a:gs>
              <a:gs pos="99000">
                <a:schemeClr val="accent5">
                  <a:lumMod val="75000"/>
                  <a:alpha val="20000"/>
                </a:schemeClr>
              </a:gs>
            </a:gsLst>
            <a:lin ang="0" scaled="1"/>
            <a:tileRect/>
          </a:gradFill>
          <a:ln w="3175">
            <a:gradFill flip="none" rotWithShape="1">
              <a:gsLst>
                <a:gs pos="0">
                  <a:schemeClr val="accent6">
                    <a:lumMod val="60000"/>
                    <a:lumOff val="40000"/>
                  </a:schemeClr>
                </a:gs>
                <a:gs pos="50000">
                  <a:srgbClr val="00CC5C"/>
                </a:gs>
                <a:gs pos="100000">
                  <a:schemeClr val="accent5">
                    <a:lumMod val="75000"/>
                  </a:schemeClr>
                </a:gs>
              </a:gsLst>
              <a:lin ang="0" scaled="1"/>
              <a:tileRect/>
            </a:gradFill>
          </a:ln>
          <a:effectLst>
            <a:outerShdw blurRad="203200" dist="101600" dir="8400000" algn="r"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22" name="Up-Down Arrow 21"/>
          <p:cNvSpPr/>
          <p:nvPr/>
        </p:nvSpPr>
        <p:spPr>
          <a:xfrm>
            <a:off x="2523862" y="4176159"/>
            <a:ext cx="432000" cy="563526"/>
          </a:xfrm>
          <a:prstGeom prst="upDownArrow">
            <a:avLst/>
          </a:prstGeom>
          <a:solidFill>
            <a:schemeClr val="accent6">
              <a:lumMod val="75000"/>
              <a:alpha val="20000"/>
            </a:schemeClr>
          </a:solidFill>
          <a:ln>
            <a:solidFill>
              <a:schemeClr val="accent6">
                <a:lumMod val="60000"/>
                <a:lumOff val="40000"/>
              </a:schemeClr>
            </a:solidFill>
          </a:ln>
          <a:effectLst>
            <a:outerShdw blurRad="203200" dist="101600" dir="8400000" rotWithShape="0">
              <a:prstClr val="black">
                <a:alpha val="52000"/>
              </a:prstClr>
            </a:outerShdw>
          </a:effectLst>
          <a:scene3d>
            <a:camera prst="orthographicFront">
              <a:rot lat="1680000" lon="20040000" rev="0"/>
            </a:camera>
            <a:lightRig rig="threePt" dir="t"/>
          </a:scene3d>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53" name="Title 1"/>
          <p:cNvSpPr txBox="1">
            <a:spLocks/>
          </p:cNvSpPr>
          <p:nvPr/>
        </p:nvSpPr>
        <p:spPr bwMode="auto">
          <a:xfrm>
            <a:off x="209006" y="692838"/>
            <a:ext cx="4606061" cy="430568"/>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gn="l" rtl="0" eaLnBrk="1" fontAlgn="base" hangingPunct="1">
              <a:lnSpc>
                <a:spcPct val="80000"/>
              </a:lnSpc>
              <a:spcBef>
                <a:spcPct val="0"/>
              </a:spcBef>
              <a:spcAft>
                <a:spcPct val="0"/>
              </a:spcAft>
              <a:defRPr lang="en-US" sz="4000" b="0" cap="none" spc="-100" baseline="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DINPro-Bold" pitchFamily="50"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a:lstStyle>
          <a:p>
            <a:r>
              <a:rPr lang="en-US" sz="3000" spc="180" dirty="0" smtClean="0">
                <a:ln w="18415" cmpd="sng">
                  <a:solidFill>
                    <a:schemeClr val="bg1"/>
                  </a:solidFill>
                  <a:prstDash val="solid"/>
                </a:ln>
                <a:gradFill flip="none" rotWithShape="1">
                  <a:gsLst>
                    <a:gs pos="0">
                      <a:schemeClr val="tx1"/>
                    </a:gs>
                    <a:gs pos="100000">
                      <a:schemeClr val="bg1">
                        <a:lumMod val="85000"/>
                      </a:schemeClr>
                    </a:gs>
                  </a:gsLst>
                  <a:lin ang="13500000" scaled="1"/>
                  <a:tileRect/>
                </a:gradFill>
                <a:effectLst>
                  <a:outerShdw blurRad="50800" dist="38100" dir="2700000" algn="tl" rotWithShape="0">
                    <a:prstClr val="black">
                      <a:alpha val="40000"/>
                    </a:prstClr>
                  </a:outerShdw>
                </a:effectLst>
                <a:latin typeface="Arial" pitchFamily="34" charset="0"/>
              </a:rPr>
              <a:t>E</a:t>
            </a:r>
            <a:r>
              <a:rPr lang="en-US" sz="3000" dirty="0" smtClean="0">
                <a:gradFill flip="none" rotWithShape="1">
                  <a:gsLst>
                    <a:gs pos="0">
                      <a:schemeClr val="tx1"/>
                    </a:gs>
                    <a:gs pos="100000">
                      <a:schemeClr val="bg1">
                        <a:lumMod val="85000"/>
                      </a:schemeClr>
                    </a:gs>
                  </a:gsLst>
                  <a:lin ang="13500000" scaled="1"/>
                  <a:tileRect/>
                </a:gradFill>
                <a:latin typeface="Arial" pitchFamily="34" charset="0"/>
              </a:rPr>
              <a:t>xpert </a:t>
            </a:r>
            <a:r>
              <a:rPr lang="en-US" sz="3000" spc="180" dirty="0">
                <a:ln w="18415" cmpd="sng">
                  <a:solidFill>
                    <a:schemeClr val="bg1"/>
                  </a:solidFill>
                  <a:prstDash val="solid"/>
                </a:ln>
                <a:gradFill flip="none" rotWithShape="1">
                  <a:gsLst>
                    <a:gs pos="0">
                      <a:schemeClr val="tx1"/>
                    </a:gs>
                    <a:gs pos="100000">
                      <a:schemeClr val="bg1">
                        <a:lumMod val="85000"/>
                      </a:schemeClr>
                    </a:gs>
                  </a:gsLst>
                  <a:lin ang="13500000" scaled="1"/>
                  <a:tileRect/>
                </a:gradFill>
                <a:effectLst>
                  <a:outerShdw blurRad="50800" dist="38100" dir="2700000" algn="tl" rotWithShape="0">
                    <a:prstClr val="black">
                      <a:alpha val="40000"/>
                    </a:prstClr>
                  </a:outerShdw>
                </a:effectLst>
                <a:latin typeface="Arial" pitchFamily="34" charset="0"/>
              </a:rPr>
              <a:t>S</a:t>
            </a:r>
            <a:r>
              <a:rPr lang="en-US" sz="3000" dirty="0" smtClean="0">
                <a:gradFill flip="none" rotWithShape="1">
                  <a:gsLst>
                    <a:gs pos="0">
                      <a:schemeClr val="tx1"/>
                    </a:gs>
                    <a:gs pos="100000">
                      <a:schemeClr val="bg1">
                        <a:lumMod val="85000"/>
                      </a:schemeClr>
                    </a:gs>
                  </a:gsLst>
                  <a:lin ang="13500000" scaled="1"/>
                  <a:tileRect/>
                </a:gradFill>
                <a:latin typeface="Arial" pitchFamily="34" charset="0"/>
              </a:rPr>
              <a:t>ecurity </a:t>
            </a:r>
            <a:r>
              <a:rPr lang="en-US" sz="3000" spc="180" dirty="0">
                <a:ln w="18415" cmpd="sng">
                  <a:solidFill>
                    <a:schemeClr val="bg1"/>
                  </a:solidFill>
                  <a:prstDash val="solid"/>
                </a:ln>
                <a:gradFill flip="none" rotWithShape="1">
                  <a:gsLst>
                    <a:gs pos="0">
                      <a:schemeClr val="tx1"/>
                    </a:gs>
                    <a:gs pos="100000">
                      <a:schemeClr val="bg1">
                        <a:lumMod val="85000"/>
                      </a:schemeClr>
                    </a:gs>
                  </a:gsLst>
                  <a:lin ang="13500000" scaled="1"/>
                  <a:tileRect/>
                </a:gradFill>
                <a:effectLst>
                  <a:outerShdw blurRad="50800" dist="38100" dir="2700000" algn="tl" rotWithShape="0">
                    <a:prstClr val="black">
                      <a:alpha val="40000"/>
                    </a:prstClr>
                  </a:outerShdw>
                </a:effectLst>
                <a:latin typeface="Arial" pitchFamily="34" charset="0"/>
              </a:rPr>
              <a:t>P</a:t>
            </a:r>
            <a:r>
              <a:rPr lang="en-US" sz="3000" dirty="0" smtClean="0">
                <a:gradFill flip="none" rotWithShape="1">
                  <a:gsLst>
                    <a:gs pos="0">
                      <a:schemeClr val="tx1"/>
                    </a:gs>
                    <a:gs pos="100000">
                      <a:schemeClr val="bg1">
                        <a:lumMod val="85000"/>
                      </a:schemeClr>
                    </a:gs>
                  </a:gsLst>
                  <a:lin ang="13500000" scaled="1"/>
                  <a:tileRect/>
                </a:gradFill>
                <a:latin typeface="Arial" pitchFamily="34" charset="0"/>
              </a:rPr>
              <a:t>rotection</a:t>
            </a:r>
            <a:endParaRPr lang="en-US" sz="3000" dirty="0">
              <a:gradFill flip="none" rotWithShape="1">
                <a:gsLst>
                  <a:gs pos="0">
                    <a:schemeClr val="tx1"/>
                  </a:gs>
                  <a:gs pos="100000">
                    <a:schemeClr val="bg1">
                      <a:lumMod val="85000"/>
                    </a:schemeClr>
                  </a:gs>
                </a:gsLst>
                <a:lin ang="13500000" scaled="1"/>
                <a:tileRect/>
              </a:gradFill>
              <a:latin typeface="Arial" pitchFamily="34" charset="0"/>
            </a:endParaRPr>
          </a:p>
        </p:txBody>
      </p:sp>
      <p:graphicFrame>
        <p:nvGraphicFramePr>
          <p:cNvPr id="52" name="Diagram 51"/>
          <p:cNvGraphicFramePr/>
          <p:nvPr>
            <p:extLst>
              <p:ext uri="{D42A27DB-BD31-4B8C-83A1-F6EECF244321}">
                <p14:modId xmlns:p14="http://schemas.microsoft.com/office/powerpoint/2010/main" val="2900453908"/>
              </p:ext>
            </p:extLst>
          </p:nvPr>
        </p:nvGraphicFramePr>
        <p:xfrm>
          <a:off x="7293009" y="4255509"/>
          <a:ext cx="2186430" cy="184782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5" name="Picture 54"/>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636586" y="396770"/>
            <a:ext cx="646310" cy="549510"/>
          </a:xfrm>
          <a:prstGeom prst="rect">
            <a:avLst/>
          </a:prstGeom>
          <a:scene3d>
            <a:camera prst="orthographicFront">
              <a:rot lat="1680000" lon="20040000" rev="0"/>
            </a:camera>
            <a:lightRig rig="threePt" dir="t"/>
          </a:scene3d>
        </p:spPr>
      </p:pic>
    </p:spTree>
    <p:extLst>
      <p:ext uri="{BB962C8B-B14F-4D97-AF65-F5344CB8AC3E}">
        <p14:creationId xmlns:p14="http://schemas.microsoft.com/office/powerpoint/2010/main" val="13060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childTnLst>
                          </p:cTn>
                        </p:par>
                        <p:par>
                          <p:cTn id="63" fill="hold">
                            <p:stCondLst>
                              <p:cond delay="100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par>
                          <p:cTn id="85" fill="hold">
                            <p:stCondLst>
                              <p:cond delay="1000"/>
                            </p:stCondLst>
                            <p:childTnLst>
                              <p:par>
                                <p:cTn id="86" presetID="22" presetClass="entr" presetSubtype="2" fill="hold" grpId="1"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right)">
                                      <p:cBhvr>
                                        <p:cTn id="88" dur="500"/>
                                        <p:tgtEl>
                                          <p:spTgt spid="41"/>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2000"/>
                            </p:stCondLst>
                            <p:childTnLst>
                              <p:par>
                                <p:cTn id="94" presetID="22" presetClass="entr" presetSubtype="2" fill="hold" grpId="1"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right)">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par>
                                <p:cTn id="102" presetID="10" presetClass="entr" presetSubtype="0" fill="hold"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par>
                                <p:cTn id="108" presetID="10" presetClass="entr" presetSubtype="0"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par>
                                <p:cTn id="114" presetID="10"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par>
                          <p:cTn id="124" fill="hold">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left)">
                                      <p:cBhvr>
                                        <p:cTn id="127" dur="500"/>
                                        <p:tgtEl>
                                          <p:spTgt spid="38"/>
                                        </p:tgtEl>
                                      </p:cBhvr>
                                    </p:animEffect>
                                  </p:childTnLst>
                                </p:cTn>
                              </p:par>
                            </p:childTnLst>
                          </p:cTn>
                        </p:par>
                        <p:par>
                          <p:cTn id="128" fill="hold">
                            <p:stCondLst>
                              <p:cond delay="1500"/>
                            </p:stCondLst>
                            <p:childTnLst>
                              <p:par>
                                <p:cTn id="129" presetID="22" presetClass="entr" presetSubtype="2" fill="hold" grpId="1"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wipe(right)">
                                      <p:cBhvr>
                                        <p:cTn id="131" dur="500"/>
                                        <p:tgtEl>
                                          <p:spTgt spid="38"/>
                                        </p:tgtEl>
                                      </p:cBhvr>
                                    </p:animEffect>
                                  </p:childTnLst>
                                </p:cTn>
                              </p:par>
                            </p:childTnLst>
                          </p:cTn>
                        </p:par>
                        <p:par>
                          <p:cTn id="132" fill="hold">
                            <p:stCondLst>
                              <p:cond delay="2000"/>
                            </p:stCondLst>
                            <p:childTnLst>
                              <p:par>
                                <p:cTn id="133" presetID="22" presetClass="entr" presetSubtype="8"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left)">
                                      <p:cBhvr>
                                        <p:cTn id="135" dur="500"/>
                                        <p:tgtEl>
                                          <p:spTgt spid="36"/>
                                        </p:tgtEl>
                                      </p:cBhvr>
                                    </p:animEffect>
                                  </p:childTnLst>
                                </p:cTn>
                              </p:par>
                            </p:childTnLst>
                          </p:cTn>
                        </p:par>
                        <p:par>
                          <p:cTn id="136" fill="hold">
                            <p:stCondLst>
                              <p:cond delay="2500"/>
                            </p:stCondLst>
                            <p:childTnLst>
                              <p:par>
                                <p:cTn id="137" presetID="22" presetClass="entr" presetSubtype="2" fill="hold" grpId="1" nodeType="after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wipe(right)">
                                      <p:cBhvr>
                                        <p:cTn id="139" dur="500"/>
                                        <p:tgtEl>
                                          <p:spTgt spid="36"/>
                                        </p:tgtEl>
                                      </p:cBhvr>
                                    </p:animEffect>
                                  </p:childTnLst>
                                </p:cTn>
                              </p:par>
                            </p:childTnLst>
                          </p:cTn>
                        </p:par>
                        <p:par>
                          <p:cTn id="140" fill="hold">
                            <p:stCondLst>
                              <p:cond delay="3000"/>
                            </p:stCondLst>
                            <p:childTnLst>
                              <p:par>
                                <p:cTn id="141" presetID="10" presetClass="entr" presetSubtype="0" fill="hold" grpId="0" nodeType="after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500"/>
                                        <p:tgtEl>
                                          <p:spTgt spid="4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fade">
                                      <p:cBhvr>
                                        <p:cTn id="146" dur="500"/>
                                        <p:tgtEl>
                                          <p:spTgt spid="54"/>
                                        </p:tgtEl>
                                      </p:cBhvr>
                                    </p:animEffect>
                                  </p:childTnLst>
                                </p:cTn>
                              </p:par>
                            </p:childTnLst>
                          </p:cTn>
                        </p:par>
                        <p:par>
                          <p:cTn id="147" fill="hold">
                            <p:stCondLst>
                              <p:cond delay="3500"/>
                            </p:stCondLst>
                            <p:childTnLst>
                              <p:par>
                                <p:cTn id="148" presetID="10" presetClass="entr" presetSubtype="0" fill="hold" grpId="0" nodeType="afterEffect">
                                  <p:stCondLst>
                                    <p:cond delay="0"/>
                                  </p:stCondLst>
                                  <p:childTnLst>
                                    <p:set>
                                      <p:cBhvr>
                                        <p:cTn id="149" dur="1" fill="hold">
                                          <p:stCondLst>
                                            <p:cond delay="0"/>
                                          </p:stCondLst>
                                        </p:cTn>
                                        <p:tgtEl>
                                          <p:spTgt spid="52">
                                            <p:graphicEl>
                                              <a:dgm id="{BB37C23E-92C2-47E8-AC09-37CC330E6554}"/>
                                            </p:graphicEl>
                                          </p:spTgt>
                                        </p:tgtEl>
                                        <p:attrNameLst>
                                          <p:attrName>style.visibility</p:attrName>
                                        </p:attrNameLst>
                                      </p:cBhvr>
                                      <p:to>
                                        <p:strVal val="visible"/>
                                      </p:to>
                                    </p:set>
                                    <p:animEffect transition="in" filter="fade">
                                      <p:cBhvr>
                                        <p:cTn id="150" dur="500"/>
                                        <p:tgtEl>
                                          <p:spTgt spid="52">
                                            <p:graphicEl>
                                              <a:dgm id="{BB37C23E-92C2-47E8-AC09-37CC330E6554}"/>
                                            </p:graphicEl>
                                          </p:spTgt>
                                        </p:tgtEl>
                                      </p:cBhvr>
                                    </p:animEffect>
                                  </p:childTnLst>
                                </p:cTn>
                              </p:par>
                            </p:childTnLst>
                          </p:cTn>
                        </p:par>
                        <p:par>
                          <p:cTn id="151" fill="hold">
                            <p:stCondLst>
                              <p:cond delay="4000"/>
                            </p:stCondLst>
                            <p:childTnLst>
                              <p:par>
                                <p:cTn id="152" presetID="10" presetClass="entr" presetSubtype="0" fill="hold" grpId="0" nodeType="afterEffect">
                                  <p:stCondLst>
                                    <p:cond delay="0"/>
                                  </p:stCondLst>
                                  <p:childTnLst>
                                    <p:set>
                                      <p:cBhvr>
                                        <p:cTn id="153" dur="1" fill="hold">
                                          <p:stCondLst>
                                            <p:cond delay="0"/>
                                          </p:stCondLst>
                                        </p:cTn>
                                        <p:tgtEl>
                                          <p:spTgt spid="52">
                                            <p:graphicEl>
                                              <a:dgm id="{9149669A-33E4-4BBC-81A9-9AF53FC19534}"/>
                                            </p:graphicEl>
                                          </p:spTgt>
                                        </p:tgtEl>
                                        <p:attrNameLst>
                                          <p:attrName>style.visibility</p:attrName>
                                        </p:attrNameLst>
                                      </p:cBhvr>
                                      <p:to>
                                        <p:strVal val="visible"/>
                                      </p:to>
                                    </p:set>
                                    <p:animEffect transition="in" filter="fade">
                                      <p:cBhvr>
                                        <p:cTn id="154" dur="500"/>
                                        <p:tgtEl>
                                          <p:spTgt spid="52">
                                            <p:graphicEl>
                                              <a:dgm id="{9149669A-33E4-4BBC-81A9-9AF53FC19534}"/>
                                            </p:graphicEl>
                                          </p:spTgt>
                                        </p:tgtEl>
                                      </p:cBhvr>
                                    </p:animEffect>
                                  </p:childTnLst>
                                </p:cTn>
                              </p:par>
                            </p:childTnLst>
                          </p:cTn>
                        </p:par>
                        <p:par>
                          <p:cTn id="155" fill="hold">
                            <p:stCondLst>
                              <p:cond delay="4500"/>
                            </p:stCondLst>
                            <p:childTnLst>
                              <p:par>
                                <p:cTn id="156" presetID="10" presetClass="entr" presetSubtype="0" fill="hold" grpId="0" nodeType="afterEffect">
                                  <p:stCondLst>
                                    <p:cond delay="0"/>
                                  </p:stCondLst>
                                  <p:childTnLst>
                                    <p:set>
                                      <p:cBhvr>
                                        <p:cTn id="157" dur="1" fill="hold">
                                          <p:stCondLst>
                                            <p:cond delay="0"/>
                                          </p:stCondLst>
                                        </p:cTn>
                                        <p:tgtEl>
                                          <p:spTgt spid="52">
                                            <p:graphicEl>
                                              <a:dgm id="{68039D75-7F6B-4E25-AB82-02A9F9C203F0}"/>
                                            </p:graphicEl>
                                          </p:spTgt>
                                        </p:tgtEl>
                                        <p:attrNameLst>
                                          <p:attrName>style.visibility</p:attrName>
                                        </p:attrNameLst>
                                      </p:cBhvr>
                                      <p:to>
                                        <p:strVal val="visible"/>
                                      </p:to>
                                    </p:set>
                                    <p:animEffect transition="in" filter="fade">
                                      <p:cBhvr>
                                        <p:cTn id="158" dur="500"/>
                                        <p:tgtEl>
                                          <p:spTgt spid="52">
                                            <p:graphicEl>
                                              <a:dgm id="{68039D75-7F6B-4E25-AB82-02A9F9C203F0}"/>
                                            </p:graphicEl>
                                          </p:spTgt>
                                        </p:tgtEl>
                                      </p:cBhvr>
                                    </p:animEffect>
                                  </p:childTnLst>
                                </p:cTn>
                              </p:par>
                            </p:childTnLst>
                          </p:cTn>
                        </p:par>
                        <p:par>
                          <p:cTn id="159" fill="hold">
                            <p:stCondLst>
                              <p:cond delay="5000"/>
                            </p:stCondLst>
                            <p:childTnLst>
                              <p:par>
                                <p:cTn id="160" presetID="10" presetClass="entr" presetSubtype="0" fill="hold" grpId="0" nodeType="afterEffect">
                                  <p:stCondLst>
                                    <p:cond delay="0"/>
                                  </p:stCondLst>
                                  <p:childTnLst>
                                    <p:set>
                                      <p:cBhvr>
                                        <p:cTn id="161" dur="1" fill="hold">
                                          <p:stCondLst>
                                            <p:cond delay="0"/>
                                          </p:stCondLst>
                                        </p:cTn>
                                        <p:tgtEl>
                                          <p:spTgt spid="52">
                                            <p:graphicEl>
                                              <a:dgm id="{82483CCB-E653-49CE-8DA3-7028204F49DC}"/>
                                            </p:graphicEl>
                                          </p:spTgt>
                                        </p:tgtEl>
                                        <p:attrNameLst>
                                          <p:attrName>style.visibility</p:attrName>
                                        </p:attrNameLst>
                                      </p:cBhvr>
                                      <p:to>
                                        <p:strVal val="visible"/>
                                      </p:to>
                                    </p:set>
                                    <p:animEffect transition="in" filter="fade">
                                      <p:cBhvr>
                                        <p:cTn id="162" dur="500"/>
                                        <p:tgtEl>
                                          <p:spTgt spid="52">
                                            <p:graphicEl>
                                              <a:dgm id="{82483CCB-E653-49CE-8DA3-7028204F49DC}"/>
                                            </p:graphicEl>
                                          </p:spTgt>
                                        </p:tgtEl>
                                      </p:cBhvr>
                                    </p:animEffect>
                                  </p:childTnLst>
                                </p:cTn>
                              </p:par>
                            </p:childTnLst>
                          </p:cTn>
                        </p:par>
                        <p:par>
                          <p:cTn id="163" fill="hold">
                            <p:stCondLst>
                              <p:cond delay="5500"/>
                            </p:stCondLst>
                            <p:childTnLst>
                              <p:par>
                                <p:cTn id="164" presetID="10" presetClass="entr" presetSubtype="0" fill="hold" grpId="0" nodeType="afterEffect">
                                  <p:stCondLst>
                                    <p:cond delay="0"/>
                                  </p:stCondLst>
                                  <p:childTnLst>
                                    <p:set>
                                      <p:cBhvr>
                                        <p:cTn id="165" dur="1" fill="hold">
                                          <p:stCondLst>
                                            <p:cond delay="0"/>
                                          </p:stCondLst>
                                        </p:cTn>
                                        <p:tgtEl>
                                          <p:spTgt spid="52">
                                            <p:graphicEl>
                                              <a:dgm id="{30518E94-4595-4CA5-8893-328562C4EEFB}"/>
                                            </p:graphicEl>
                                          </p:spTgt>
                                        </p:tgtEl>
                                        <p:attrNameLst>
                                          <p:attrName>style.visibility</p:attrName>
                                        </p:attrNameLst>
                                      </p:cBhvr>
                                      <p:to>
                                        <p:strVal val="visible"/>
                                      </p:to>
                                    </p:set>
                                    <p:animEffect transition="in" filter="fade">
                                      <p:cBhvr>
                                        <p:cTn id="166" dur="500"/>
                                        <p:tgtEl>
                                          <p:spTgt spid="52">
                                            <p:graphicEl>
                                              <a:dgm id="{30518E94-4595-4CA5-8893-328562C4EEFB}"/>
                                            </p:graphicEl>
                                          </p:spTgt>
                                        </p:tgtEl>
                                      </p:cBhvr>
                                    </p:animEffect>
                                  </p:childTnLst>
                                </p:cTn>
                              </p:par>
                            </p:childTnLst>
                          </p:cTn>
                        </p:par>
                        <p:par>
                          <p:cTn id="167" fill="hold">
                            <p:stCondLst>
                              <p:cond delay="6000"/>
                            </p:stCondLst>
                            <p:childTnLst>
                              <p:par>
                                <p:cTn id="168" presetID="10" presetClass="entr" presetSubtype="0" fill="hold" grpId="0" nodeType="afterEffect">
                                  <p:stCondLst>
                                    <p:cond delay="0"/>
                                  </p:stCondLst>
                                  <p:childTnLst>
                                    <p:set>
                                      <p:cBhvr>
                                        <p:cTn id="169" dur="1" fill="hold">
                                          <p:stCondLst>
                                            <p:cond delay="0"/>
                                          </p:stCondLst>
                                        </p:cTn>
                                        <p:tgtEl>
                                          <p:spTgt spid="52">
                                            <p:graphicEl>
                                              <a:dgm id="{44CEFA83-5699-44C6-B10E-F496F4410002}"/>
                                            </p:graphicEl>
                                          </p:spTgt>
                                        </p:tgtEl>
                                        <p:attrNameLst>
                                          <p:attrName>style.visibility</p:attrName>
                                        </p:attrNameLst>
                                      </p:cBhvr>
                                      <p:to>
                                        <p:strVal val="visible"/>
                                      </p:to>
                                    </p:set>
                                    <p:animEffect transition="in" filter="fade">
                                      <p:cBhvr>
                                        <p:cTn id="170" dur="500"/>
                                        <p:tgtEl>
                                          <p:spTgt spid="52">
                                            <p:graphicEl>
                                              <a:dgm id="{44CEFA83-5699-44C6-B10E-F496F4410002}"/>
                                            </p:graphicEl>
                                          </p:spTgt>
                                        </p:tgtEl>
                                      </p:cBhvr>
                                    </p:animEffect>
                                  </p:childTnLst>
                                </p:cTn>
                              </p:par>
                            </p:childTnLst>
                          </p:cTn>
                        </p:par>
                        <p:par>
                          <p:cTn id="171" fill="hold">
                            <p:stCondLst>
                              <p:cond delay="6500"/>
                            </p:stCondLst>
                            <p:childTnLst>
                              <p:par>
                                <p:cTn id="172" presetID="10" presetClass="entr" presetSubtype="0" fill="hold" grpId="0" nodeType="afterEffect">
                                  <p:stCondLst>
                                    <p:cond delay="0"/>
                                  </p:stCondLst>
                                  <p:childTnLst>
                                    <p:set>
                                      <p:cBhvr>
                                        <p:cTn id="173" dur="1" fill="hold">
                                          <p:stCondLst>
                                            <p:cond delay="0"/>
                                          </p:stCondLst>
                                        </p:cTn>
                                        <p:tgtEl>
                                          <p:spTgt spid="52">
                                            <p:graphicEl>
                                              <a:dgm id="{F824AA17-3D3B-43C6-9E43-9EE50E5110C6}"/>
                                            </p:graphicEl>
                                          </p:spTgt>
                                        </p:tgtEl>
                                        <p:attrNameLst>
                                          <p:attrName>style.visibility</p:attrName>
                                        </p:attrNameLst>
                                      </p:cBhvr>
                                      <p:to>
                                        <p:strVal val="visible"/>
                                      </p:to>
                                    </p:set>
                                    <p:animEffect transition="in" filter="fade">
                                      <p:cBhvr>
                                        <p:cTn id="174" dur="500"/>
                                        <p:tgtEl>
                                          <p:spTgt spid="52">
                                            <p:graphicEl>
                                              <a:dgm id="{F824AA17-3D3B-43C6-9E43-9EE50E5110C6}"/>
                                            </p:graphicEl>
                                          </p:spTgt>
                                        </p:tgtEl>
                                      </p:cBhvr>
                                    </p:animEffect>
                                  </p:childTnLst>
                                </p:cTn>
                              </p:par>
                            </p:childTnLst>
                          </p:cTn>
                        </p:par>
                        <p:par>
                          <p:cTn id="175" fill="hold">
                            <p:stCondLst>
                              <p:cond delay="7000"/>
                            </p:stCondLst>
                            <p:childTnLst>
                              <p:par>
                                <p:cTn id="176" presetID="10" presetClass="entr" presetSubtype="0" fill="hold" grpId="0" nodeType="afterEffect">
                                  <p:stCondLst>
                                    <p:cond delay="0"/>
                                  </p:stCondLst>
                                  <p:childTnLst>
                                    <p:set>
                                      <p:cBhvr>
                                        <p:cTn id="177" dur="1" fill="hold">
                                          <p:stCondLst>
                                            <p:cond delay="0"/>
                                          </p:stCondLst>
                                        </p:cTn>
                                        <p:tgtEl>
                                          <p:spTgt spid="52">
                                            <p:graphicEl>
                                              <a:dgm id="{CEE02E8C-4905-4561-B873-7298F5C33DCE}"/>
                                            </p:graphicEl>
                                          </p:spTgt>
                                        </p:tgtEl>
                                        <p:attrNameLst>
                                          <p:attrName>style.visibility</p:attrName>
                                        </p:attrNameLst>
                                      </p:cBhvr>
                                      <p:to>
                                        <p:strVal val="visible"/>
                                      </p:to>
                                    </p:set>
                                    <p:animEffect transition="in" filter="fade">
                                      <p:cBhvr>
                                        <p:cTn id="178" dur="500"/>
                                        <p:tgtEl>
                                          <p:spTgt spid="52">
                                            <p:graphicEl>
                                              <a:dgm id="{CEE02E8C-4905-4561-B873-7298F5C33DCE}"/>
                                            </p:graphicEl>
                                          </p:spTgt>
                                        </p:tgtEl>
                                      </p:cBhvr>
                                    </p:animEffect>
                                  </p:childTnLst>
                                </p:cTn>
                              </p:par>
                            </p:childTnLst>
                          </p:cTn>
                        </p:par>
                        <p:par>
                          <p:cTn id="179" fill="hold">
                            <p:stCondLst>
                              <p:cond delay="7500"/>
                            </p:stCondLst>
                            <p:childTnLst>
                              <p:par>
                                <p:cTn id="180" presetID="10" presetClass="entr" presetSubtype="0" fill="hold" grpId="0" nodeType="afterEffect">
                                  <p:stCondLst>
                                    <p:cond delay="0"/>
                                  </p:stCondLst>
                                  <p:childTnLst>
                                    <p:set>
                                      <p:cBhvr>
                                        <p:cTn id="181" dur="1" fill="hold">
                                          <p:stCondLst>
                                            <p:cond delay="0"/>
                                          </p:stCondLst>
                                        </p:cTn>
                                        <p:tgtEl>
                                          <p:spTgt spid="52">
                                            <p:graphicEl>
                                              <a:dgm id="{6BDEDF43-9B2F-4257-8E7D-1B05600B29FB}"/>
                                            </p:graphicEl>
                                          </p:spTgt>
                                        </p:tgtEl>
                                        <p:attrNameLst>
                                          <p:attrName>style.visibility</p:attrName>
                                        </p:attrNameLst>
                                      </p:cBhvr>
                                      <p:to>
                                        <p:strVal val="visible"/>
                                      </p:to>
                                    </p:set>
                                    <p:animEffect transition="in" filter="fade">
                                      <p:cBhvr>
                                        <p:cTn id="182" dur="500"/>
                                        <p:tgtEl>
                                          <p:spTgt spid="52">
                                            <p:graphicEl>
                                              <a:dgm id="{6BDEDF43-9B2F-4257-8E7D-1B05600B29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0" grpId="0" animBg="1"/>
      <p:bldP spid="45" grpId="0" animBg="1"/>
      <p:bldP spid="30" grpId="0" animBg="1"/>
      <p:bldP spid="11" grpId="0" animBg="1"/>
      <p:bldP spid="13" grpId="0" animBg="1"/>
      <p:bldP spid="28" grpId="0" animBg="1"/>
      <p:bldP spid="32" grpId="0" animBg="1"/>
      <p:bldP spid="36" grpId="0" animBg="1"/>
      <p:bldP spid="36" grpId="1" animBg="1"/>
      <p:bldP spid="39" grpId="0"/>
      <p:bldP spid="31" grpId="0" animBg="1"/>
      <p:bldP spid="34" grpId="0" animBg="1"/>
      <p:bldP spid="37" grpId="0" animBg="1"/>
      <p:bldP spid="40" grpId="0" animBg="1"/>
      <p:bldP spid="42" grpId="0" animBg="1"/>
      <p:bldP spid="44" grpId="0" animBg="1"/>
      <p:bldP spid="46" grpId="0"/>
      <p:bldP spid="47" grpId="0"/>
      <p:bldP spid="48" grpId="0" animBg="1"/>
      <p:bldP spid="35" grpId="0" animBg="1"/>
      <p:bldP spid="35" grpId="1" animBg="1"/>
      <p:bldP spid="41" grpId="0" animBg="1"/>
      <p:bldP spid="41" grpId="1" animBg="1"/>
      <p:bldP spid="38" grpId="0" animBg="1"/>
      <p:bldP spid="38" grpId="1" animBg="1"/>
      <p:bldP spid="22" grpId="0" animBg="1"/>
      <p:bldGraphic spid="5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0"/>
          <p:cNvSpPr>
            <a:spLocks noGrp="1"/>
          </p:cNvSpPr>
          <p:nvPr>
            <p:ph type="title"/>
          </p:nvPr>
        </p:nvSpPr>
        <p:spPr/>
        <p:txBody>
          <a:bodyPr/>
          <a:lstStyle/>
          <a:p>
            <a:r>
              <a:rPr lang="en-US" smtClean="0"/>
              <a:t>Cognitive Security - What We Offer</a:t>
            </a:r>
            <a:endParaRPr lang="en-US" dirty="0" smtClean="0"/>
          </a:p>
        </p:txBody>
      </p:sp>
      <p:sp>
        <p:nvSpPr>
          <p:cNvPr id="2" name="Content Placeholder 1"/>
          <p:cNvSpPr>
            <a:spLocks noGrp="1"/>
          </p:cNvSpPr>
          <p:nvPr>
            <p:ph sz="half" idx="1"/>
          </p:nvPr>
        </p:nvSpPr>
        <p:spPr/>
        <p:txBody>
          <a:bodyPr/>
          <a:lstStyle/>
          <a:p>
            <a:r>
              <a:rPr lang="en-US" dirty="0" smtClean="0"/>
              <a:t>Security Innovation</a:t>
            </a:r>
          </a:p>
          <a:p>
            <a:pPr lvl="1"/>
            <a:r>
              <a:rPr lang="en-US" dirty="0" smtClean="0"/>
              <a:t>Delivering Forward-thinking Security Solutions</a:t>
            </a:r>
          </a:p>
          <a:p>
            <a:pPr lvl="1"/>
            <a:r>
              <a:rPr lang="en-US" dirty="0" smtClean="0"/>
              <a:t>Thought Leadership</a:t>
            </a:r>
          </a:p>
          <a:p>
            <a:r>
              <a:rPr lang="en-US" dirty="0" smtClean="0"/>
              <a:t>R&amp;D Expertise</a:t>
            </a:r>
          </a:p>
          <a:p>
            <a:pPr lvl="1"/>
            <a:r>
              <a:rPr lang="en-US" dirty="0" smtClean="0"/>
              <a:t>Cost-effective </a:t>
            </a:r>
            <a:r>
              <a:rPr lang="en-US" dirty="0"/>
              <a:t>Research &amp; Development </a:t>
            </a:r>
            <a:r>
              <a:rPr lang="en-US" dirty="0" smtClean="0"/>
              <a:t>resources</a:t>
            </a:r>
            <a:endParaRPr lang="en-US" dirty="0"/>
          </a:p>
          <a:p>
            <a:pPr lvl="1"/>
            <a:r>
              <a:rPr lang="en-US" dirty="0" smtClean="0"/>
              <a:t>Quick development turn-around</a:t>
            </a:r>
          </a:p>
          <a:p>
            <a:pPr lvl="1"/>
            <a:r>
              <a:rPr lang="en-US" dirty="0" smtClean="0"/>
              <a:t>Flexible integration with OEMs, MSSPs, &amp; device manufacturers</a:t>
            </a:r>
          </a:p>
          <a:p>
            <a:r>
              <a:rPr lang="en-US" dirty="0"/>
              <a:t>Intuitive Management Interface</a:t>
            </a:r>
          </a:p>
          <a:p>
            <a:pPr lvl="1"/>
            <a:r>
              <a:rPr lang="en-US" dirty="0"/>
              <a:t>Easy-to-Use Dashboard</a:t>
            </a:r>
          </a:p>
          <a:p>
            <a:pPr lvl="1"/>
            <a:r>
              <a:rPr lang="en-US" dirty="0"/>
              <a:t>Granular attack detection </a:t>
            </a:r>
            <a:r>
              <a:rPr lang="en-US" dirty="0" smtClean="0"/>
              <a:t>analysis</a:t>
            </a:r>
            <a:endParaRPr lang="en-US" dirty="0"/>
          </a:p>
        </p:txBody>
      </p:sp>
      <p:sp>
        <p:nvSpPr>
          <p:cNvPr id="10" name="Content Placeholder 9"/>
          <p:cNvSpPr>
            <a:spLocks noGrp="1"/>
          </p:cNvSpPr>
          <p:nvPr>
            <p:ph sz="half" idx="2"/>
          </p:nvPr>
        </p:nvSpPr>
        <p:spPr/>
        <p:txBody>
          <a:bodyPr/>
          <a:lstStyle/>
          <a:p>
            <a:r>
              <a:rPr lang="en-US" dirty="0" smtClean="0"/>
              <a:t>Product Reliability</a:t>
            </a:r>
          </a:p>
          <a:p>
            <a:pPr lvl="1"/>
            <a:r>
              <a:rPr lang="en-US" dirty="0"/>
              <a:t>5</a:t>
            </a:r>
            <a:r>
              <a:rPr lang="en-US" dirty="0" smtClean="0"/>
              <a:t>th Generation Network Behavior Analysis platform</a:t>
            </a:r>
          </a:p>
          <a:p>
            <a:r>
              <a:rPr lang="en-US" dirty="0" smtClean="0"/>
              <a:t>Privacy </a:t>
            </a:r>
            <a:r>
              <a:rPr lang="en-US" dirty="0"/>
              <a:t>Concerns</a:t>
            </a:r>
          </a:p>
          <a:p>
            <a:pPr lvl="1"/>
            <a:r>
              <a:rPr lang="en-US" dirty="0"/>
              <a:t>Data anonymity is </a:t>
            </a:r>
            <a:r>
              <a:rPr lang="en-US" dirty="0" smtClean="0"/>
              <a:t>maintained</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
          <a:stretch/>
        </p:blipFill>
        <p:spPr>
          <a:xfrm>
            <a:off x="5419678" y="3412774"/>
            <a:ext cx="3801524" cy="2412000"/>
          </a:xfrm>
          <a:prstGeom prst="rect">
            <a:avLst/>
          </a:prstGeom>
        </p:spPr>
      </p:pic>
      <p:cxnSp>
        <p:nvCxnSpPr>
          <p:cNvPr id="4" name="Straight Connector 3"/>
          <p:cNvCxnSpPr/>
          <p:nvPr/>
        </p:nvCxnSpPr>
        <p:spPr>
          <a:xfrm>
            <a:off x="8352655" y="4910706"/>
            <a:ext cx="0" cy="415636"/>
          </a:xfrm>
          <a:prstGeom prst="line">
            <a:avLst/>
          </a:prstGeom>
          <a:ln w="9525">
            <a:solidFill>
              <a:srgbClr val="C00000"/>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30778" y="4845187"/>
            <a:ext cx="36000" cy="36000"/>
          </a:xfrm>
          <a:prstGeom prst="ellipse">
            <a:avLst/>
          </a:prstGeom>
          <a:solidFill>
            <a:srgbClr val="C00000"/>
          </a:solidFill>
          <a:ln w="9525">
            <a:solidFill>
              <a:srgbClr val="C00000"/>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algn="ctr">
              <a:buNone/>
            </a:pPr>
            <a:endParaRPr lang="en-US" sz="1200" b="1" dirty="0" smtClean="0">
              <a:latin typeface="Arial Unicode MS" pitchFamily="34" charset="-128"/>
            </a:endParaRPr>
          </a:p>
        </p:txBody>
      </p:sp>
      <p:pic>
        <p:nvPicPr>
          <p:cNvPr id="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6560" y="4903787"/>
            <a:ext cx="950418" cy="51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1000"/>
                                        <p:tgtEl>
                                          <p:spTgt spid="2">
                                            <p:txEl>
                                              <p:pRg st="9" end="9"/>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1000"/>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fade">
                                      <p:cBhvr>
                                        <p:cTn id="50" dur="1000"/>
                                        <p:tgtEl>
                                          <p:spTgt spid="10">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xEl>
                                              <p:pRg st="3" end="3"/>
                                            </p:txEl>
                                          </p:spTgt>
                                        </p:tgtEl>
                                        <p:attrNameLst>
                                          <p:attrName>style.visibility</p:attrName>
                                        </p:attrNameLst>
                                      </p:cBhvr>
                                      <p:to>
                                        <p:strVal val="visible"/>
                                      </p:to>
                                    </p:set>
                                    <p:animEffect transition="in" filter="fade">
                                      <p:cBhvr>
                                        <p:cTn id="53" dur="1000"/>
                                        <p:tgtEl>
                                          <p:spTgt spid="10">
                                            <p:txEl>
                                              <p:pRg st="3" end="3"/>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500"/>
                            </p:stCondLst>
                            <p:childTnLst>
                              <p:par>
                                <p:cTn id="59" presetID="26" presetClass="emph" presetSubtype="0" repeatCount="10000" fill="hold" grpId="1" nodeType="afterEffect">
                                  <p:stCondLst>
                                    <p:cond delay="0"/>
                                  </p:stCondLst>
                                  <p:childTnLst>
                                    <p:animEffect transition="out" filter="fade">
                                      <p:cBhvr>
                                        <p:cTn id="60" dur="1000" tmFilter="0, 0; .2, .5; .8, .5; 1, 0"/>
                                        <p:tgtEl>
                                          <p:spTgt spid="7"/>
                                        </p:tgtEl>
                                      </p:cBhvr>
                                    </p:animEffect>
                                    <p:animScale>
                                      <p:cBhvr>
                                        <p:cTn id="61" dur="500" autoRev="1" fill="hold"/>
                                        <p:tgtEl>
                                          <p:spTgt spid="7"/>
                                        </p:tgtEl>
                                      </p:cBhvr>
                                      <p:by x="105000" y="105000"/>
                                    </p:animScale>
                                  </p:childTnLst>
                                  <p:subTnLst>
                                    <p:set>
                                      <p:cBhvr override="childStyle">
                                        <p:cTn dur="1" fill="hold" display="0" masterRel="sameClick" afterEffect="1">
                                          <p:stCondLst>
                                            <p:cond evt="end" delay="0">
                                              <p:tn val="59"/>
                                            </p:cond>
                                          </p:stCondLst>
                                        </p:cTn>
                                        <p:tgtEl>
                                          <p:spTgt spid="7"/>
                                        </p:tgtEl>
                                        <p:attrNameLst>
                                          <p:attrName>style.visibility</p:attrName>
                                        </p:attrNameLst>
                                      </p:cBhvr>
                                      <p:to>
                                        <p:strVal val="hidden"/>
                                      </p:to>
                                    </p:set>
                                  </p:subTnLst>
                                </p:cTn>
                              </p:par>
                              <p:par>
                                <p:cTn id="62" presetID="22" presetClass="entr" presetSubtype="1"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10000"/>
                                        <p:tgtEl>
                                          <p:spTgt spid="4"/>
                                        </p:tgtEl>
                                      </p:cBhvr>
                                    </p:animEffect>
                                  </p:childTnLst>
                                  <p:subTnLst>
                                    <p:set>
                                      <p:cBhvr override="childStyle">
                                        <p:cTn dur="1" fill="hold" display="0" masterRel="sameClick" afterEffect="1">
                                          <p:stCondLst>
                                            <p:cond evt="end" delay="0">
                                              <p:tn val="62"/>
                                            </p:cond>
                                          </p:stCondLst>
                                        </p:cTn>
                                        <p:tgtEl>
                                          <p:spTgt spid="4"/>
                                        </p:tgtEl>
                                        <p:attrNameLst>
                                          <p:attrName>style.visibility</p:attrName>
                                        </p:attrNameLst>
                                      </p:cBhvr>
                                      <p:to>
                                        <p:strVal val="hidden"/>
                                      </p:to>
                                    </p:set>
                                  </p:subTnLst>
                                </p:cTn>
                              </p:par>
                            </p:childTnLst>
                          </p:cTn>
                        </p:par>
                        <p:par>
                          <p:cTn id="65" fill="hold">
                            <p:stCondLst>
                              <p:cond delay="115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build="p"/>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 Here:</a:t>
            </a:r>
            <a:endParaRPr lang="en-US" dirty="0"/>
          </a:p>
        </p:txBody>
      </p:sp>
      <p:sp>
        <p:nvSpPr>
          <p:cNvPr id="3" name="Content Placeholder 2"/>
          <p:cNvSpPr>
            <a:spLocks noGrp="1"/>
          </p:cNvSpPr>
          <p:nvPr>
            <p:ph idx="1"/>
          </p:nvPr>
        </p:nvSpPr>
        <p:spPr/>
        <p:txBody>
          <a:bodyPr/>
          <a:lstStyle/>
          <a:p>
            <a:r>
              <a:rPr lang="en-US" b="0" dirty="0">
                <a:hlinkClick r:id="rId2"/>
              </a:rPr>
              <a:t>http://gdusil.wordpress.com/2013/03/08/cognitive-secu…ntroduction-12/</a:t>
            </a:r>
            <a:endParaRPr lang="en-US" dirty="0"/>
          </a:p>
        </p:txBody>
      </p:sp>
    </p:spTree>
    <p:extLst>
      <p:ext uri="{BB962C8B-B14F-4D97-AF65-F5344CB8AC3E}">
        <p14:creationId xmlns:p14="http://schemas.microsoft.com/office/powerpoint/2010/main" val="422316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Synopsis - Corporate Introduction ('12)</a:t>
            </a:r>
            <a:endParaRPr lang="en-US" dirty="0"/>
          </a:p>
        </p:txBody>
      </p:sp>
      <p:sp>
        <p:nvSpPr>
          <p:cNvPr id="5" name="Content Placeholder 4"/>
          <p:cNvSpPr>
            <a:spLocks noGrp="1"/>
          </p:cNvSpPr>
          <p:nvPr>
            <p:ph idx="1"/>
          </p:nvPr>
        </p:nvSpPr>
        <p:spPr/>
        <p:txBody>
          <a:bodyPr/>
          <a:lstStyle/>
          <a:p>
            <a:pPr marL="342900" indent="-342900">
              <a:buFont typeface="Arial" pitchFamily="34" charset="0"/>
              <a:buChar char="•"/>
            </a:pPr>
            <a:r>
              <a:rPr lang="en-US" dirty="0" smtClean="0"/>
              <a:t>Corporate leaders face complex challenges in balancing security spending against the evolving risks that internet commerce presents.  This has resulted in new and advanced levels of protection needed to facilitate these strategic objectives. Expert Security addresses the need to implement more robust and cost effective levels of expertise, and also helps to bridge the gap to higher, and more expensive - and often culturally adverse - outsourced solutions.  As companies expand, their need for additional layers of protection it is paramount to ensure asset protection.  Network Behavior Analysis are the building blocks of Expert Security, and offers a viable solution to modern sophisticated cyber-attacks.  This presentation was prepared to outline our corporate overview and market positioning of Cognitive Security.</a:t>
            </a:r>
            <a:endParaRPr lang="en-US" dirty="0"/>
          </a:p>
        </p:txBody>
      </p:sp>
    </p:spTree>
    <p:extLst>
      <p:ext uri="{BB962C8B-B14F-4D97-AF65-F5344CB8AC3E}">
        <p14:creationId xmlns:p14="http://schemas.microsoft.com/office/powerpoint/2010/main" val="272203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a:t>
            </a:r>
            <a:endParaRPr lang="en-US" dirty="0"/>
          </a:p>
        </p:txBody>
      </p:sp>
      <p:sp>
        <p:nvSpPr>
          <p:cNvPr id="3" name="Content Placeholder 2"/>
          <p:cNvSpPr>
            <a:spLocks noGrp="1"/>
          </p:cNvSpPr>
          <p:nvPr>
            <p:ph idx="1"/>
          </p:nvPr>
        </p:nvSpPr>
        <p:spPr/>
        <p:txBody>
          <a:bodyPr>
            <a:normAutofit/>
          </a:bodyPr>
          <a:lstStyle/>
          <a:p>
            <a:r>
              <a:rPr lang="en-US" dirty="0"/>
              <a:t>Network Behavior Analysis, NBA, Cyber Attacks, Forensics Analysis, Normal vs. Abnormal Behavior, Anomaly Detection, NetFlow, Incident Response, Security as a Service, SaaS, Managed Security Services, MSS, Monitoring &amp; Management, Advanced Persistent Threats, APT, Zero-Day attacks, </a:t>
            </a:r>
            <a:r>
              <a:rPr lang="en-US" dirty="0" smtClean="0"/>
              <a:t>Zero Day </a:t>
            </a:r>
            <a:r>
              <a:rPr lang="en-US" dirty="0"/>
              <a:t>attacks, </a:t>
            </a:r>
            <a:r>
              <a:rPr lang="en-US" dirty="0" smtClean="0"/>
              <a:t>polymorphic </a:t>
            </a:r>
            <a:r>
              <a:rPr lang="en-US" dirty="0"/>
              <a:t>malware, Modern Sophisticated Attacks, MSA, Non-Signature Detection, Artificial Intelligence, A.I., </a:t>
            </a:r>
            <a:r>
              <a:rPr lang="en-US" dirty="0" smtClean="0"/>
              <a:t>AI, Security </a:t>
            </a:r>
            <a:r>
              <a:rPr lang="en-US" dirty="0"/>
              <a:t>Innovation, Mobile security, Cognitive Security, Cognitive Analyst, Forensics </a:t>
            </a:r>
            <a:r>
              <a:rPr lang="en-US" dirty="0" smtClean="0"/>
              <a:t>analysis, Gabriel Dusil</a:t>
            </a:r>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32553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94" y="1996728"/>
            <a:ext cx="8982500" cy="196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261" y="5682335"/>
            <a:ext cx="1429770" cy="852614"/>
          </a:xfrm>
          <a:prstGeom prst="rect">
            <a:avLst/>
          </a:prstGeom>
        </p:spPr>
      </p:pic>
      <p:sp>
        <p:nvSpPr>
          <p:cNvPr id="9" name="Rectangle 8"/>
          <p:cNvSpPr/>
          <p:nvPr/>
        </p:nvSpPr>
        <p:spPr>
          <a:xfrm>
            <a:off x="3004673" y="6568225"/>
            <a:ext cx="3009762" cy="153888"/>
          </a:xfrm>
          <a:prstGeom prst="rect">
            <a:avLst/>
          </a:prstGeom>
        </p:spPr>
        <p:txBody>
          <a:bodyPr wrap="square" lIns="0" tIns="0" rIns="36000" bIns="0">
            <a:spAutoFit/>
          </a:bodyPr>
          <a:lstStyle/>
          <a:p>
            <a:pPr>
              <a:defRPr/>
            </a:pPr>
            <a:r>
              <a:rPr lang="en-GB" sz="1000" b="0" dirty="0" smtClean="0">
                <a:solidFill>
                  <a:schemeClr val="bg1">
                    <a:lumMod val="65000"/>
                  </a:schemeClr>
                </a:solidFill>
                <a:effectLst/>
                <a:latin typeface="Arial Unicode MS" pitchFamily="34" charset="-128"/>
              </a:rPr>
              <a:t>Verizon </a:t>
            </a:r>
            <a:r>
              <a:rPr lang="en-GB" sz="1000" b="0" dirty="0">
                <a:solidFill>
                  <a:schemeClr val="bg1">
                    <a:lumMod val="65000"/>
                  </a:schemeClr>
                </a:solidFill>
                <a:effectLst/>
                <a:latin typeface="Arial Unicode MS" pitchFamily="34" charset="-128"/>
              </a:rPr>
              <a:t>– ‘</a:t>
            </a:r>
            <a:r>
              <a:rPr lang="en-GB" sz="1000" b="0" dirty="0" smtClean="0">
                <a:solidFill>
                  <a:schemeClr val="bg1">
                    <a:lumMod val="65000"/>
                  </a:schemeClr>
                </a:solidFill>
                <a:effectLst/>
                <a:latin typeface="Arial Unicode MS" pitchFamily="34" charset="-128"/>
              </a:rPr>
              <a:t>11 </a:t>
            </a:r>
            <a:r>
              <a:rPr lang="en-GB" sz="1000" b="0" dirty="0">
                <a:solidFill>
                  <a:schemeClr val="bg1">
                    <a:lumMod val="65000"/>
                  </a:schemeClr>
                </a:solidFill>
                <a:effectLst/>
                <a:latin typeface="Arial Unicode MS" pitchFamily="34" charset="-128"/>
              </a:rPr>
              <a:t>Data Breach Investigations Report</a:t>
            </a:r>
            <a:endParaRPr lang="en-US" sz="1000" b="0" dirty="0">
              <a:solidFill>
                <a:schemeClr val="bg1">
                  <a:lumMod val="65000"/>
                </a:schemeClr>
              </a:solidFill>
              <a:effectLst/>
              <a:latin typeface="Arial Unicode MS" pitchFamily="34" charset="-128"/>
            </a:endParaRPr>
          </a:p>
        </p:txBody>
      </p:sp>
      <p:sp>
        <p:nvSpPr>
          <p:cNvPr id="4" name="Title 3"/>
          <p:cNvSpPr>
            <a:spLocks noGrp="1"/>
          </p:cNvSpPr>
          <p:nvPr>
            <p:ph type="title"/>
          </p:nvPr>
        </p:nvSpPr>
        <p:spPr/>
        <p:txBody>
          <a:bodyPr>
            <a:normAutofit/>
          </a:bodyPr>
          <a:lstStyle/>
          <a:p>
            <a:r>
              <a:rPr lang="en-GB" dirty="0" smtClean="0"/>
              <a:t>“Time-Distance Gap” for Internet Attacks</a:t>
            </a:r>
            <a:endParaRPr lang="en-US" dirty="0" smtClean="0"/>
          </a:p>
        </p:txBody>
      </p:sp>
      <p:sp>
        <p:nvSpPr>
          <p:cNvPr id="2" name="Content Placeholder 1"/>
          <p:cNvSpPr>
            <a:spLocks noGrp="1"/>
          </p:cNvSpPr>
          <p:nvPr>
            <p:ph sz="half" idx="1"/>
          </p:nvPr>
        </p:nvSpPr>
        <p:spPr/>
        <p:txBody>
          <a:bodyPr/>
          <a:lstStyle/>
          <a:p>
            <a:r>
              <a:rPr lang="en-US" dirty="0" smtClean="0"/>
              <a:t>Point of Entry </a:t>
            </a:r>
            <a:r>
              <a:rPr lang="en-US" dirty="0" smtClean="0">
                <a:sym typeface="Wingdings"/>
              </a:rPr>
              <a:t> </a:t>
            </a:r>
            <a:r>
              <a:rPr lang="en-US" dirty="0" smtClean="0"/>
              <a:t>Compromise</a:t>
            </a:r>
          </a:p>
          <a:p>
            <a:endParaRPr lang="en-US" dirty="0"/>
          </a:p>
          <a:p>
            <a:endParaRPr lang="en-US" dirty="0" smtClean="0"/>
          </a:p>
          <a:p>
            <a:endParaRPr lang="en-US" dirty="0"/>
          </a:p>
          <a:p>
            <a:endParaRPr lang="en-US" dirty="0" smtClean="0"/>
          </a:p>
          <a:p>
            <a:endParaRPr lang="en-US" dirty="0" smtClean="0"/>
          </a:p>
          <a:p>
            <a:pPr lvl="1"/>
            <a:endParaRPr lang="en-US" dirty="0" smtClean="0"/>
          </a:p>
          <a:p>
            <a:pPr lvl="1"/>
            <a:r>
              <a:rPr lang="en-US" dirty="0" smtClean="0">
                <a:solidFill>
                  <a:srgbClr val="FF0000"/>
                </a:solidFill>
                <a:sym typeface="Wingdings"/>
              </a:rPr>
              <a:t> </a:t>
            </a:r>
            <a:r>
              <a:rPr lang="en-US" dirty="0" smtClean="0">
                <a:solidFill>
                  <a:srgbClr val="FF0000"/>
                </a:solidFill>
              </a:rPr>
              <a:t>50% </a:t>
            </a:r>
            <a:r>
              <a:rPr lang="en-US" dirty="0" smtClean="0"/>
              <a:t>attacks take days to months of reconnaissance for a successful breach</a:t>
            </a:r>
          </a:p>
        </p:txBody>
      </p:sp>
      <p:sp>
        <p:nvSpPr>
          <p:cNvPr id="5" name="Content Placeholder 4"/>
          <p:cNvSpPr>
            <a:spLocks noGrp="1"/>
          </p:cNvSpPr>
          <p:nvPr>
            <p:ph sz="half" idx="2"/>
          </p:nvPr>
        </p:nvSpPr>
        <p:spPr/>
        <p:txBody>
          <a:bodyPr/>
          <a:lstStyle/>
          <a:p>
            <a:r>
              <a:rPr lang="en-US" dirty="0" smtClean="0"/>
              <a:t>Compromise </a:t>
            </a:r>
            <a:r>
              <a:rPr lang="en-US" dirty="0">
                <a:sym typeface="Wingdings"/>
              </a:rPr>
              <a:t> </a:t>
            </a:r>
            <a:r>
              <a:rPr lang="en-US" dirty="0" smtClean="0">
                <a:sym typeface="Wingdings"/>
              </a:rPr>
              <a:t>Discovery</a:t>
            </a:r>
          </a:p>
          <a:p>
            <a:endParaRPr lang="en-US" dirty="0">
              <a:sym typeface="Wingdings"/>
            </a:endParaRPr>
          </a:p>
          <a:p>
            <a:endParaRPr lang="en-US" dirty="0" smtClean="0">
              <a:sym typeface="Wingdings"/>
            </a:endParaRPr>
          </a:p>
          <a:p>
            <a:endParaRPr lang="en-US" dirty="0">
              <a:sym typeface="Wingdings"/>
            </a:endParaRPr>
          </a:p>
          <a:p>
            <a:endParaRPr lang="en-US" dirty="0" smtClean="0">
              <a:sym typeface="Wingdings"/>
            </a:endParaRPr>
          </a:p>
          <a:p>
            <a:endParaRPr lang="en-US" dirty="0">
              <a:sym typeface="Wingdings"/>
            </a:endParaRPr>
          </a:p>
          <a:p>
            <a:pPr lvl="3"/>
            <a:endParaRPr lang="en-US" dirty="0" smtClean="0">
              <a:sym typeface="Wingdings"/>
            </a:endParaRPr>
          </a:p>
          <a:p>
            <a:pPr lvl="1"/>
            <a:r>
              <a:rPr lang="en-US" dirty="0">
                <a:solidFill>
                  <a:srgbClr val="FF0000"/>
                </a:solidFill>
                <a:sym typeface="Wingdings"/>
              </a:rPr>
              <a:t> </a:t>
            </a:r>
            <a:r>
              <a:rPr lang="en-US" dirty="0" smtClean="0">
                <a:solidFill>
                  <a:srgbClr val="FF0000"/>
                </a:solidFill>
                <a:sym typeface="Wingdings"/>
              </a:rPr>
              <a:t>7</a:t>
            </a:r>
            <a:r>
              <a:rPr lang="en-US" dirty="0" smtClean="0">
                <a:solidFill>
                  <a:srgbClr val="FF0000"/>
                </a:solidFill>
              </a:rPr>
              <a:t>0</a:t>
            </a:r>
            <a:r>
              <a:rPr lang="en-US" dirty="0">
                <a:solidFill>
                  <a:srgbClr val="FF0000"/>
                </a:solidFill>
              </a:rPr>
              <a:t>% </a:t>
            </a:r>
            <a:r>
              <a:rPr lang="en-US" dirty="0" smtClean="0"/>
              <a:t>of victims allow </a:t>
            </a:r>
            <a:r>
              <a:rPr lang="en-US" dirty="0"/>
              <a:t>a breach to persist for weeks </a:t>
            </a:r>
            <a:r>
              <a:rPr lang="en-US" dirty="0" smtClean="0"/>
              <a:t>to months before detecting a compromise</a:t>
            </a:r>
            <a:endParaRPr lang="en-US" dirty="0"/>
          </a:p>
        </p:txBody>
      </p:sp>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5064" y="2189170"/>
            <a:ext cx="909000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13851" y="1509921"/>
            <a:ext cx="9919850" cy="3021133"/>
          </a:xfrm>
          <a:custGeom>
            <a:avLst/>
            <a:gdLst>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1805634 w 9906000"/>
              <a:gd name="connsiteY5" fmla="*/ 1805634 h 4856205"/>
              <a:gd name="connsiteX6" fmla="*/ 1805634 w 9906000"/>
              <a:gd name="connsiteY6" fmla="*/ 3050571 h 4856205"/>
              <a:gd name="connsiteX7" fmla="*/ 8100366 w 9906000"/>
              <a:gd name="connsiteY7" fmla="*/ 3050571 h 4856205"/>
              <a:gd name="connsiteX8" fmla="*/ 8100366 w 9906000"/>
              <a:gd name="connsiteY8" fmla="*/ 1805634 h 4856205"/>
              <a:gd name="connsiteX9" fmla="*/ 1805634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1805634 w 9906000"/>
              <a:gd name="connsiteY6" fmla="*/ 3050571 h 4856205"/>
              <a:gd name="connsiteX7" fmla="*/ 8100366 w 9906000"/>
              <a:gd name="connsiteY7" fmla="*/ 3050571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100366 w 9906000"/>
              <a:gd name="connsiteY7" fmla="*/ 3050571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100366 w 9906000"/>
              <a:gd name="connsiteY7" fmla="*/ 4100896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075652 w 9906000"/>
              <a:gd name="connsiteY7" fmla="*/ 4137966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112723 w 9906000"/>
              <a:gd name="connsiteY7" fmla="*/ 4137966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075653 w 9906000"/>
              <a:gd name="connsiteY7" fmla="*/ 4137966 h 4856205"/>
              <a:gd name="connsiteX8" fmla="*/ 8100366 w 9906000"/>
              <a:gd name="connsiteY8" fmla="*/ 1805634 h 4856205"/>
              <a:gd name="connsiteX9" fmla="*/ 3523223 w 9906000"/>
              <a:gd name="connsiteY9" fmla="*/ 1805634 h 4856205"/>
              <a:gd name="connsiteX0" fmla="*/ 0 w 9906000"/>
              <a:gd name="connsiteY0" fmla="*/ 0 h 4856205"/>
              <a:gd name="connsiteX1" fmla="*/ 9906000 w 9906000"/>
              <a:gd name="connsiteY1" fmla="*/ 0 h 4856205"/>
              <a:gd name="connsiteX2" fmla="*/ 9906000 w 9906000"/>
              <a:gd name="connsiteY2" fmla="*/ 4856205 h 4856205"/>
              <a:gd name="connsiteX3" fmla="*/ 0 w 9906000"/>
              <a:gd name="connsiteY3" fmla="*/ 4856205 h 4856205"/>
              <a:gd name="connsiteX4" fmla="*/ 0 w 9906000"/>
              <a:gd name="connsiteY4" fmla="*/ 0 h 4856205"/>
              <a:gd name="connsiteX5" fmla="*/ 3523223 w 9906000"/>
              <a:gd name="connsiteY5" fmla="*/ 1805634 h 4856205"/>
              <a:gd name="connsiteX6" fmla="*/ 3523223 w 9906000"/>
              <a:gd name="connsiteY6" fmla="*/ 4137966 h 4856205"/>
              <a:gd name="connsiteX7" fmla="*/ 8109772 w 9906000"/>
              <a:gd name="connsiteY7" fmla="*/ 4137966 h 4856205"/>
              <a:gd name="connsiteX8" fmla="*/ 8100366 w 9906000"/>
              <a:gd name="connsiteY8" fmla="*/ 1805634 h 4856205"/>
              <a:gd name="connsiteX9" fmla="*/ 3523223 w 9906000"/>
              <a:gd name="connsiteY9" fmla="*/ 1805634 h 4856205"/>
              <a:gd name="connsiteX0" fmla="*/ 0 w 9918357"/>
              <a:gd name="connsiteY0" fmla="*/ 1210962 h 4856205"/>
              <a:gd name="connsiteX1" fmla="*/ 9918357 w 9918357"/>
              <a:gd name="connsiteY1" fmla="*/ 0 h 4856205"/>
              <a:gd name="connsiteX2" fmla="*/ 9918357 w 9918357"/>
              <a:gd name="connsiteY2" fmla="*/ 4856205 h 4856205"/>
              <a:gd name="connsiteX3" fmla="*/ 12357 w 9918357"/>
              <a:gd name="connsiteY3" fmla="*/ 4856205 h 4856205"/>
              <a:gd name="connsiteX4" fmla="*/ 0 w 9918357"/>
              <a:gd name="connsiteY4" fmla="*/ 1210962 h 4856205"/>
              <a:gd name="connsiteX5" fmla="*/ 3535580 w 9918357"/>
              <a:gd name="connsiteY5" fmla="*/ 1805634 h 4856205"/>
              <a:gd name="connsiteX6" fmla="*/ 3535580 w 9918357"/>
              <a:gd name="connsiteY6" fmla="*/ 4137966 h 4856205"/>
              <a:gd name="connsiteX7" fmla="*/ 8122129 w 9918357"/>
              <a:gd name="connsiteY7" fmla="*/ 4137966 h 4856205"/>
              <a:gd name="connsiteX8" fmla="*/ 8112723 w 9918357"/>
              <a:gd name="connsiteY8" fmla="*/ 1805634 h 4856205"/>
              <a:gd name="connsiteX9" fmla="*/ 3535580 w 9918357"/>
              <a:gd name="connsiteY9" fmla="*/ 1805634 h 4856205"/>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8122129 w 9918357"/>
              <a:gd name="connsiteY7" fmla="*/ 2939361 h 3657600"/>
              <a:gd name="connsiteX8" fmla="*/ 8112723 w 9918357"/>
              <a:gd name="connsiteY8" fmla="*/ 607029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8112723 w 9918357"/>
              <a:gd name="connsiteY8" fmla="*/ 607029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9459610 w 9918357"/>
              <a:gd name="connsiteY8" fmla="*/ 607029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9434896 w 9918357"/>
              <a:gd name="connsiteY8" fmla="*/ 607029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9459610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9447253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444302 w 9918357"/>
              <a:gd name="connsiteY7" fmla="*/ 2939361 h 3657600"/>
              <a:gd name="connsiteX8" fmla="*/ 9595534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17297 w 9918357"/>
              <a:gd name="connsiteY7" fmla="*/ 2927005 h 3657600"/>
              <a:gd name="connsiteX8" fmla="*/ 9595534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580227 w 9918357"/>
              <a:gd name="connsiteY7" fmla="*/ 2927005 h 3657600"/>
              <a:gd name="connsiteX8" fmla="*/ 9595534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27005 h 3657600"/>
              <a:gd name="connsiteX8" fmla="*/ 9595534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14648 h 3657600"/>
              <a:gd name="connsiteX8" fmla="*/ 9595534 w 9918357"/>
              <a:gd name="connsiteY8" fmla="*/ 5946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14648 h 3657600"/>
              <a:gd name="connsiteX8" fmla="*/ 9601884 w 9918357"/>
              <a:gd name="connsiteY8" fmla="*/ 60102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14648 h 3657600"/>
              <a:gd name="connsiteX8" fmla="*/ 9601884 w 9918357"/>
              <a:gd name="connsiteY8" fmla="*/ 6073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598590 w 9918357"/>
              <a:gd name="connsiteY7" fmla="*/ 2933698 h 3657600"/>
              <a:gd name="connsiteX8" fmla="*/ 9601884 w 9918357"/>
              <a:gd name="connsiteY8" fmla="*/ 6073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52748 h 3657600"/>
              <a:gd name="connsiteX8" fmla="*/ 9601884 w 9918357"/>
              <a:gd name="connsiteY8" fmla="*/ 607372 h 3657600"/>
              <a:gd name="connsiteX9" fmla="*/ 3535580 w 9918357"/>
              <a:gd name="connsiteY9" fmla="*/ 607029 h 3657600"/>
              <a:gd name="connsiteX0" fmla="*/ 0 w 9918357"/>
              <a:gd name="connsiteY0" fmla="*/ 12357 h 3657600"/>
              <a:gd name="connsiteX1" fmla="*/ 9918357 w 9918357"/>
              <a:gd name="connsiteY1" fmla="*/ 0 h 3657600"/>
              <a:gd name="connsiteX2" fmla="*/ 9918357 w 9918357"/>
              <a:gd name="connsiteY2" fmla="*/ 3657600 h 3657600"/>
              <a:gd name="connsiteX3" fmla="*/ 12357 w 9918357"/>
              <a:gd name="connsiteY3" fmla="*/ 3657600 h 3657600"/>
              <a:gd name="connsiteX4" fmla="*/ 0 w 9918357"/>
              <a:gd name="connsiteY4" fmla="*/ 12357 h 3657600"/>
              <a:gd name="connsiteX5" fmla="*/ 3535580 w 9918357"/>
              <a:gd name="connsiteY5" fmla="*/ 607029 h 3657600"/>
              <a:gd name="connsiteX6" fmla="*/ 3535580 w 9918357"/>
              <a:gd name="connsiteY6" fmla="*/ 2939361 h 3657600"/>
              <a:gd name="connsiteX7" fmla="*/ 9604940 w 9918357"/>
              <a:gd name="connsiteY7" fmla="*/ 2940048 h 3657600"/>
              <a:gd name="connsiteX8" fmla="*/ 9601884 w 9918357"/>
              <a:gd name="connsiteY8" fmla="*/ 607372 h 3657600"/>
              <a:gd name="connsiteX9" fmla="*/ 3535580 w 9918357"/>
              <a:gd name="connsiteY9" fmla="*/ 607029 h 3657600"/>
              <a:gd name="connsiteX0" fmla="*/ 1493 w 9919850"/>
              <a:gd name="connsiteY0" fmla="*/ 12357 h 3835400"/>
              <a:gd name="connsiteX1" fmla="*/ 9919850 w 9919850"/>
              <a:gd name="connsiteY1" fmla="*/ 0 h 3835400"/>
              <a:gd name="connsiteX2" fmla="*/ 9919850 w 9919850"/>
              <a:gd name="connsiteY2" fmla="*/ 3657600 h 3835400"/>
              <a:gd name="connsiteX3" fmla="*/ 1150 w 9919850"/>
              <a:gd name="connsiteY3" fmla="*/ 3835400 h 3835400"/>
              <a:gd name="connsiteX4" fmla="*/ 1493 w 9919850"/>
              <a:gd name="connsiteY4" fmla="*/ 12357 h 3835400"/>
              <a:gd name="connsiteX5" fmla="*/ 3537073 w 9919850"/>
              <a:gd name="connsiteY5" fmla="*/ 607029 h 3835400"/>
              <a:gd name="connsiteX6" fmla="*/ 3537073 w 9919850"/>
              <a:gd name="connsiteY6" fmla="*/ 2939361 h 3835400"/>
              <a:gd name="connsiteX7" fmla="*/ 9606433 w 9919850"/>
              <a:gd name="connsiteY7" fmla="*/ 2940048 h 3835400"/>
              <a:gd name="connsiteX8" fmla="*/ 9603377 w 9919850"/>
              <a:gd name="connsiteY8" fmla="*/ 607372 h 3835400"/>
              <a:gd name="connsiteX9" fmla="*/ 3537073 w 9919850"/>
              <a:gd name="connsiteY9" fmla="*/ 607029 h 3835400"/>
              <a:gd name="connsiteX0" fmla="*/ 1493 w 9919850"/>
              <a:gd name="connsiteY0" fmla="*/ 12357 h 3873500"/>
              <a:gd name="connsiteX1" fmla="*/ 9919850 w 9919850"/>
              <a:gd name="connsiteY1" fmla="*/ 0 h 3873500"/>
              <a:gd name="connsiteX2" fmla="*/ 9919850 w 9919850"/>
              <a:gd name="connsiteY2" fmla="*/ 3873500 h 3873500"/>
              <a:gd name="connsiteX3" fmla="*/ 1150 w 9919850"/>
              <a:gd name="connsiteY3" fmla="*/ 3835400 h 3873500"/>
              <a:gd name="connsiteX4" fmla="*/ 1493 w 9919850"/>
              <a:gd name="connsiteY4" fmla="*/ 12357 h 3873500"/>
              <a:gd name="connsiteX5" fmla="*/ 3537073 w 9919850"/>
              <a:gd name="connsiteY5" fmla="*/ 607029 h 3873500"/>
              <a:gd name="connsiteX6" fmla="*/ 3537073 w 9919850"/>
              <a:gd name="connsiteY6" fmla="*/ 2939361 h 3873500"/>
              <a:gd name="connsiteX7" fmla="*/ 9606433 w 9919850"/>
              <a:gd name="connsiteY7" fmla="*/ 2940048 h 3873500"/>
              <a:gd name="connsiteX8" fmla="*/ 9603377 w 9919850"/>
              <a:gd name="connsiteY8" fmla="*/ 607372 h 3873500"/>
              <a:gd name="connsiteX9" fmla="*/ 3537073 w 9919850"/>
              <a:gd name="connsiteY9" fmla="*/ 607029 h 38735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37073 w 9919850"/>
              <a:gd name="connsiteY5" fmla="*/ 607029 h 3835400"/>
              <a:gd name="connsiteX6" fmla="*/ 3537073 w 9919850"/>
              <a:gd name="connsiteY6" fmla="*/ 2939361 h 3835400"/>
              <a:gd name="connsiteX7" fmla="*/ 9606433 w 9919850"/>
              <a:gd name="connsiteY7" fmla="*/ 2940048 h 3835400"/>
              <a:gd name="connsiteX8" fmla="*/ 9603377 w 9919850"/>
              <a:gd name="connsiteY8" fmla="*/ 607372 h 3835400"/>
              <a:gd name="connsiteX9" fmla="*/ 3537073 w 9919850"/>
              <a:gd name="connsiteY9" fmla="*/ 607029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37073 w 9919850"/>
              <a:gd name="connsiteY5" fmla="*/ 607029 h 3835400"/>
              <a:gd name="connsiteX6" fmla="*/ 3509778 w 9919850"/>
              <a:gd name="connsiteY6" fmla="*/ 3285885 h 3835400"/>
              <a:gd name="connsiteX7" fmla="*/ 9606433 w 9919850"/>
              <a:gd name="connsiteY7" fmla="*/ 2940048 h 3835400"/>
              <a:gd name="connsiteX8" fmla="*/ 9603377 w 9919850"/>
              <a:gd name="connsiteY8" fmla="*/ 607372 h 3835400"/>
              <a:gd name="connsiteX9" fmla="*/ 3537073 w 9919850"/>
              <a:gd name="connsiteY9" fmla="*/ 607029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496130 w 9919850"/>
              <a:gd name="connsiteY5" fmla="*/ 503072 h 3835400"/>
              <a:gd name="connsiteX6" fmla="*/ 3509778 w 9919850"/>
              <a:gd name="connsiteY6" fmla="*/ 3285885 h 3835400"/>
              <a:gd name="connsiteX7" fmla="*/ 9606433 w 9919850"/>
              <a:gd name="connsiteY7" fmla="*/ 2940048 h 3835400"/>
              <a:gd name="connsiteX8" fmla="*/ 9603377 w 9919850"/>
              <a:gd name="connsiteY8" fmla="*/ 607372 h 3835400"/>
              <a:gd name="connsiteX9" fmla="*/ 3496130 w 9919850"/>
              <a:gd name="connsiteY9" fmla="*/ 503072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09778 w 9919850"/>
              <a:gd name="connsiteY5" fmla="*/ 503072 h 3835400"/>
              <a:gd name="connsiteX6" fmla="*/ 3509778 w 9919850"/>
              <a:gd name="connsiteY6" fmla="*/ 3285885 h 3835400"/>
              <a:gd name="connsiteX7" fmla="*/ 9606433 w 9919850"/>
              <a:gd name="connsiteY7" fmla="*/ 2940048 h 3835400"/>
              <a:gd name="connsiteX8" fmla="*/ 9603377 w 9919850"/>
              <a:gd name="connsiteY8" fmla="*/ 607372 h 3835400"/>
              <a:gd name="connsiteX9" fmla="*/ 3509778 w 9919850"/>
              <a:gd name="connsiteY9" fmla="*/ 503072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09778 w 9919850"/>
              <a:gd name="connsiteY5" fmla="*/ 503072 h 3835400"/>
              <a:gd name="connsiteX6" fmla="*/ 3509778 w 9919850"/>
              <a:gd name="connsiteY6" fmla="*/ 3285885 h 3835400"/>
              <a:gd name="connsiteX7" fmla="*/ 9592785 w 9919850"/>
              <a:gd name="connsiteY7" fmla="*/ 3286572 h 3835400"/>
              <a:gd name="connsiteX8" fmla="*/ 9603377 w 9919850"/>
              <a:gd name="connsiteY8" fmla="*/ 607372 h 3835400"/>
              <a:gd name="connsiteX9" fmla="*/ 3509778 w 9919850"/>
              <a:gd name="connsiteY9" fmla="*/ 503072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09778 w 9919850"/>
              <a:gd name="connsiteY5" fmla="*/ 503072 h 3835400"/>
              <a:gd name="connsiteX6" fmla="*/ 3509778 w 9919850"/>
              <a:gd name="connsiteY6" fmla="*/ 3285885 h 3835400"/>
              <a:gd name="connsiteX7" fmla="*/ 9592785 w 9919850"/>
              <a:gd name="connsiteY7" fmla="*/ 3286572 h 3835400"/>
              <a:gd name="connsiteX8" fmla="*/ 9589730 w 9919850"/>
              <a:gd name="connsiteY8" fmla="*/ 538067 h 3835400"/>
              <a:gd name="connsiteX9" fmla="*/ 3509778 w 9919850"/>
              <a:gd name="connsiteY9" fmla="*/ 503072 h 3835400"/>
              <a:gd name="connsiteX0" fmla="*/ 1493 w 9919850"/>
              <a:gd name="connsiteY0" fmla="*/ 12357 h 3835400"/>
              <a:gd name="connsiteX1" fmla="*/ 9919850 w 9919850"/>
              <a:gd name="connsiteY1" fmla="*/ 0 h 3835400"/>
              <a:gd name="connsiteX2" fmla="*/ 9919850 w 9919850"/>
              <a:gd name="connsiteY2" fmla="*/ 3835400 h 3835400"/>
              <a:gd name="connsiteX3" fmla="*/ 1150 w 9919850"/>
              <a:gd name="connsiteY3" fmla="*/ 3835400 h 3835400"/>
              <a:gd name="connsiteX4" fmla="*/ 1493 w 9919850"/>
              <a:gd name="connsiteY4" fmla="*/ 12357 h 3835400"/>
              <a:gd name="connsiteX5" fmla="*/ 3509778 w 9919850"/>
              <a:gd name="connsiteY5" fmla="*/ 503072 h 3835400"/>
              <a:gd name="connsiteX6" fmla="*/ 3509778 w 9919850"/>
              <a:gd name="connsiteY6" fmla="*/ 3285885 h 3835400"/>
              <a:gd name="connsiteX7" fmla="*/ 9592785 w 9919850"/>
              <a:gd name="connsiteY7" fmla="*/ 3286572 h 3835400"/>
              <a:gd name="connsiteX8" fmla="*/ 9589730 w 9919850"/>
              <a:gd name="connsiteY8" fmla="*/ 486088 h 3835400"/>
              <a:gd name="connsiteX9" fmla="*/ 3509778 w 9919850"/>
              <a:gd name="connsiteY9" fmla="*/ 503072 h 38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9850" h="3835400">
                <a:moveTo>
                  <a:pt x="1493" y="12357"/>
                </a:moveTo>
                <a:lnTo>
                  <a:pt x="9919850" y="0"/>
                </a:lnTo>
                <a:lnTo>
                  <a:pt x="9919850" y="3835400"/>
                </a:lnTo>
                <a:lnTo>
                  <a:pt x="1150" y="3835400"/>
                </a:lnTo>
                <a:cubicBezTo>
                  <a:pt x="-2969" y="2620319"/>
                  <a:pt x="5612" y="1227438"/>
                  <a:pt x="1493" y="12357"/>
                </a:cubicBezTo>
                <a:close/>
                <a:moveTo>
                  <a:pt x="3509778" y="503072"/>
                </a:moveTo>
                <a:cubicBezTo>
                  <a:pt x="3514327" y="1430676"/>
                  <a:pt x="3505229" y="2358281"/>
                  <a:pt x="3509778" y="3285885"/>
                </a:cubicBezTo>
                <a:lnTo>
                  <a:pt x="9592785" y="3286572"/>
                </a:lnTo>
                <a:cubicBezTo>
                  <a:pt x="9589650" y="2509128"/>
                  <a:pt x="9592865" y="1263532"/>
                  <a:pt x="9589730" y="486088"/>
                </a:cubicBezTo>
                <a:lnTo>
                  <a:pt x="3509778" y="503072"/>
                </a:lnTo>
                <a:close/>
              </a:path>
            </a:pathLst>
          </a:custGeom>
          <a:gradFill flip="none" rotWithShape="1">
            <a:gsLst>
              <a:gs pos="0">
                <a:schemeClr val="tx2">
                  <a:alpha val="68000"/>
                </a:schemeClr>
              </a:gs>
              <a:gs pos="100000">
                <a:schemeClr val="accent1">
                  <a:lumMod val="40000"/>
                  <a:lumOff val="60000"/>
                  <a:alpha val="68000"/>
                </a:schemeClr>
              </a:gs>
            </a:gsLst>
            <a:lin ang="16200000" scaled="1"/>
            <a:tileRect/>
          </a:gradFill>
          <a:ln>
            <a:noFill/>
          </a:ln>
        </p:spPr>
        <p:txBody>
          <a:bodyPr wrap="square" lIns="0" tIns="0" rIns="0" bIns="0" rtlCol="0" anchor="ctr">
            <a:noAutofit/>
          </a:bodyPr>
          <a:lstStyle/>
          <a:p>
            <a:pPr algn="r">
              <a:lnSpc>
                <a:spcPct val="90000"/>
              </a:lnSpc>
            </a:pPr>
            <a:endParaRPr lang="en-US" sz="1200" b="0" dirty="0">
              <a:ln w="18415" cmpd="sng">
                <a:noFill/>
                <a:prstDash val="solid"/>
              </a:ln>
              <a:solidFill>
                <a:srgbClr val="C00000"/>
              </a:solidFill>
              <a:effectLst>
                <a:innerShdw blurRad="63500" dist="50800" dir="2700000">
                  <a:prstClr val="black">
                    <a:alpha val="50000"/>
                  </a:prstClr>
                </a:innerShdw>
              </a:effectLst>
              <a:latin typeface="Arial Unicode MS" pitchFamily="34" charset="-128"/>
              <a:ea typeface="Segoe UI" pitchFamily="34" charset="0"/>
            </a:endParaRPr>
          </a:p>
        </p:txBody>
      </p:sp>
    </p:spTree>
    <p:extLst>
      <p:ext uri="{BB962C8B-B14F-4D97-AF65-F5344CB8AC3E}">
        <p14:creationId xmlns:p14="http://schemas.microsoft.com/office/powerpoint/2010/main" val="14184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xit" presetSubtype="0" fill="hold" grpId="0" nodeType="withEffect">
                                  <p:stCondLst>
                                    <p:cond delay="0"/>
                                  </p:stCondLst>
                                  <p:childTnLst>
                                    <p:animEffect transition="out" filter="fade">
                                      <p:cBhvr>
                                        <p:cTn id="21" dur="700"/>
                                        <p:tgtEl>
                                          <p:spTgt spid="2">
                                            <p:txEl>
                                              <p:pRg st="0" end="0"/>
                                            </p:txEl>
                                          </p:spTgt>
                                        </p:tgtEl>
                                      </p:cBhvr>
                                    </p:animEffect>
                                    <p:set>
                                      <p:cBhvr>
                                        <p:cTn id="22" dur="1" fill="hold">
                                          <p:stCondLst>
                                            <p:cond delay="699"/>
                                          </p:stCondLst>
                                        </p:cTn>
                                        <p:tgtEl>
                                          <p:spTgt spid="2">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xEl>
                                              <p:pRg st="7" end="7"/>
                                            </p:txEl>
                                          </p:spTgt>
                                        </p:tgtEl>
                                      </p:cBhvr>
                                    </p:animEffect>
                                    <p:set>
                                      <p:cBhvr>
                                        <p:cTn id="25" dur="1" fill="hold">
                                          <p:stCondLst>
                                            <p:cond delay="499"/>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9"/>
          <p:cNvSpPr>
            <a:spLocks noGrp="1"/>
          </p:cNvSpPr>
          <p:nvPr>
            <p:ph type="title"/>
          </p:nvPr>
        </p:nvSpPr>
        <p:spPr/>
        <p:txBody>
          <a:bodyPr>
            <a:normAutofit/>
          </a:bodyPr>
          <a:lstStyle/>
          <a:p>
            <a:r>
              <a:rPr lang="en-US" dirty="0" smtClean="0"/>
              <a:t>Cognitive Positioning</a:t>
            </a:r>
          </a:p>
        </p:txBody>
      </p:sp>
      <p:graphicFrame>
        <p:nvGraphicFramePr>
          <p:cNvPr id="2" name="Diagram 1"/>
          <p:cNvGraphicFramePr/>
          <p:nvPr>
            <p:extLst>
              <p:ext uri="{D42A27DB-BD31-4B8C-83A1-F6EECF244321}">
                <p14:modId xmlns:p14="http://schemas.microsoft.com/office/powerpoint/2010/main" val="154574884"/>
              </p:ext>
            </p:extLst>
          </p:nvPr>
        </p:nvGraphicFramePr>
        <p:xfrm>
          <a:off x="1241064" y="1094085"/>
          <a:ext cx="7784183" cy="451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410551" y="5989540"/>
            <a:ext cx="4151946" cy="769441"/>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SIEM = Security Information &amp; Event Management)</a:t>
            </a:r>
          </a:p>
          <a:p>
            <a:r>
              <a:rPr lang="en-US" sz="1000" b="0" dirty="0">
                <a:solidFill>
                  <a:schemeClr val="bg1">
                    <a:lumMod val="65000"/>
                  </a:schemeClr>
                </a:solidFill>
                <a:effectLst/>
                <a:latin typeface="Arial Unicode MS" pitchFamily="34" charset="-128"/>
              </a:rPr>
              <a:t>IDS &amp; IPS = Intrusion Detection &amp; Prevention System</a:t>
            </a:r>
          </a:p>
          <a:p>
            <a:r>
              <a:rPr lang="en-US" sz="1000" b="0" dirty="0">
                <a:solidFill>
                  <a:schemeClr val="bg1">
                    <a:lumMod val="65000"/>
                  </a:schemeClr>
                </a:solidFill>
                <a:effectLst/>
                <a:latin typeface="Arial Unicode MS" pitchFamily="34" charset="-128"/>
              </a:rPr>
              <a:t>AAA = Authentication, Authorization, &amp; Accounting</a:t>
            </a:r>
          </a:p>
          <a:p>
            <a:r>
              <a:rPr lang="en-US" sz="1000" b="0" dirty="0">
                <a:solidFill>
                  <a:schemeClr val="bg1">
                    <a:lumMod val="65000"/>
                  </a:schemeClr>
                </a:solidFill>
                <a:effectLst/>
                <a:latin typeface="Arial Unicode MS" pitchFamily="34" charset="-128"/>
              </a:rPr>
              <a:t>IAM = Identity &amp; Access Management</a:t>
            </a:r>
          </a:p>
          <a:p>
            <a:r>
              <a:rPr lang="en-US" sz="1000" b="0" dirty="0">
                <a:solidFill>
                  <a:schemeClr val="bg1">
                    <a:lumMod val="65000"/>
                  </a:schemeClr>
                </a:solidFill>
                <a:effectLst/>
                <a:latin typeface="Arial Unicode MS" pitchFamily="34" charset="-128"/>
              </a:rPr>
              <a:t>VPN = Virtual Private Network, SSL = Secure Sockets Layer</a:t>
            </a:r>
          </a:p>
        </p:txBody>
      </p:sp>
    </p:spTree>
    <p:extLst>
      <p:ext uri="{BB962C8B-B14F-4D97-AF65-F5344CB8AC3E}">
        <p14:creationId xmlns:p14="http://schemas.microsoft.com/office/powerpoint/2010/main" val="32498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BC225F1-CDC8-45A3-9422-B38C75E50B3B}"/>
                                            </p:graphicEl>
                                          </p:spTgt>
                                        </p:tgtEl>
                                        <p:attrNameLst>
                                          <p:attrName>style.visibility</p:attrName>
                                        </p:attrNameLst>
                                      </p:cBhvr>
                                      <p:to>
                                        <p:strVal val="visible"/>
                                      </p:to>
                                    </p:set>
                                    <p:animEffect transition="in" filter="fade">
                                      <p:cBhvr>
                                        <p:cTn id="7" dur="500"/>
                                        <p:tgtEl>
                                          <p:spTgt spid="2">
                                            <p:graphicEl>
                                              <a:dgm id="{ABC225F1-CDC8-45A3-9422-B38C75E50B3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610ED3A-0686-4520-9CBC-069C34B60B04}"/>
                                            </p:graphicEl>
                                          </p:spTgt>
                                        </p:tgtEl>
                                        <p:attrNameLst>
                                          <p:attrName>style.visibility</p:attrName>
                                        </p:attrNameLst>
                                      </p:cBhvr>
                                      <p:to>
                                        <p:strVal val="visible"/>
                                      </p:to>
                                    </p:set>
                                    <p:animEffect transition="in" filter="fade">
                                      <p:cBhvr>
                                        <p:cTn id="10" dur="500"/>
                                        <p:tgtEl>
                                          <p:spTgt spid="2">
                                            <p:graphicEl>
                                              <a:dgm id="{A610ED3A-0686-4520-9CBC-069C34B60B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C6824503-7062-4800-BA86-FFA039DF2CC2}"/>
                                            </p:graphicEl>
                                          </p:spTgt>
                                        </p:tgtEl>
                                        <p:attrNameLst>
                                          <p:attrName>style.visibility</p:attrName>
                                        </p:attrNameLst>
                                      </p:cBhvr>
                                      <p:to>
                                        <p:strVal val="visible"/>
                                      </p:to>
                                    </p:set>
                                    <p:animEffect transition="in" filter="fade">
                                      <p:cBhvr>
                                        <p:cTn id="15" dur="500"/>
                                        <p:tgtEl>
                                          <p:spTgt spid="2">
                                            <p:graphicEl>
                                              <a:dgm id="{C6824503-7062-4800-BA86-FFA039DF2CC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E83C0FCC-A781-49B7-B262-96A9ED8DF086}"/>
                                            </p:graphicEl>
                                          </p:spTgt>
                                        </p:tgtEl>
                                        <p:attrNameLst>
                                          <p:attrName>style.visibility</p:attrName>
                                        </p:attrNameLst>
                                      </p:cBhvr>
                                      <p:to>
                                        <p:strVal val="visible"/>
                                      </p:to>
                                    </p:set>
                                    <p:animEffect transition="in" filter="fade">
                                      <p:cBhvr>
                                        <p:cTn id="18" dur="500"/>
                                        <p:tgtEl>
                                          <p:spTgt spid="2">
                                            <p:graphicEl>
                                              <a:dgm id="{E83C0FCC-A781-49B7-B262-96A9ED8DF08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A9F1EAB4-F48E-40A5-9FC3-9639DD4F2E9D}"/>
                                            </p:graphicEl>
                                          </p:spTgt>
                                        </p:tgtEl>
                                        <p:attrNameLst>
                                          <p:attrName>style.visibility</p:attrName>
                                        </p:attrNameLst>
                                      </p:cBhvr>
                                      <p:to>
                                        <p:strVal val="visible"/>
                                      </p:to>
                                    </p:set>
                                    <p:animEffect transition="in" filter="fade">
                                      <p:cBhvr>
                                        <p:cTn id="23" dur="500"/>
                                        <p:tgtEl>
                                          <p:spTgt spid="2">
                                            <p:graphicEl>
                                              <a:dgm id="{A9F1EAB4-F48E-40A5-9FC3-9639DD4F2E9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E65A09B4-A7A2-435C-A957-8767BE65BF6B}"/>
                                            </p:graphicEl>
                                          </p:spTgt>
                                        </p:tgtEl>
                                        <p:attrNameLst>
                                          <p:attrName>style.visibility</p:attrName>
                                        </p:attrNameLst>
                                      </p:cBhvr>
                                      <p:to>
                                        <p:strVal val="visible"/>
                                      </p:to>
                                    </p:set>
                                    <p:animEffect transition="in" filter="fade">
                                      <p:cBhvr>
                                        <p:cTn id="26" dur="500"/>
                                        <p:tgtEl>
                                          <p:spTgt spid="2">
                                            <p:graphicEl>
                                              <a:dgm id="{E65A09B4-A7A2-435C-A957-8767BE65BF6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B786E194-D1E4-4EB5-9D74-D1BCBF1B6848}"/>
                                            </p:graphicEl>
                                          </p:spTgt>
                                        </p:tgtEl>
                                        <p:attrNameLst>
                                          <p:attrName>style.visibility</p:attrName>
                                        </p:attrNameLst>
                                      </p:cBhvr>
                                      <p:to>
                                        <p:strVal val="visible"/>
                                      </p:to>
                                    </p:set>
                                    <p:animEffect transition="in" filter="fade">
                                      <p:cBhvr>
                                        <p:cTn id="31" dur="500"/>
                                        <p:tgtEl>
                                          <p:spTgt spid="2">
                                            <p:graphicEl>
                                              <a:dgm id="{B786E194-D1E4-4EB5-9D74-D1BCBF1B684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5D73E5F6-1D4C-4AC0-A666-98E32C0D45C1}"/>
                                            </p:graphicEl>
                                          </p:spTgt>
                                        </p:tgtEl>
                                        <p:attrNameLst>
                                          <p:attrName>style.visibility</p:attrName>
                                        </p:attrNameLst>
                                      </p:cBhvr>
                                      <p:to>
                                        <p:strVal val="visible"/>
                                      </p:to>
                                    </p:set>
                                    <p:animEffect transition="in" filter="fade">
                                      <p:cBhvr>
                                        <p:cTn id="34" dur="500"/>
                                        <p:tgtEl>
                                          <p:spTgt spid="2">
                                            <p:graphicEl>
                                              <a:dgm id="{5D73E5F6-1D4C-4AC0-A666-98E32C0D45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066" y="4903918"/>
            <a:ext cx="758042" cy="461076"/>
          </a:xfrm>
          <a:prstGeom prst="rect">
            <a:avLst/>
          </a:prstGeom>
        </p:spPr>
      </p:pic>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4681" y="4008696"/>
            <a:ext cx="682024" cy="5146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68165" y="3225134"/>
            <a:ext cx="496784" cy="519784"/>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124" y="2494146"/>
            <a:ext cx="805542" cy="607818"/>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1047" y="1570789"/>
            <a:ext cx="496784" cy="780660"/>
          </a:xfrm>
          <a:prstGeom prst="rect">
            <a:avLst/>
          </a:prstGeom>
        </p:spPr>
      </p:pic>
      <p:sp>
        <p:nvSpPr>
          <p:cNvPr id="2" name="Title 1"/>
          <p:cNvSpPr>
            <a:spLocks noGrp="1"/>
          </p:cNvSpPr>
          <p:nvPr>
            <p:ph type="title"/>
          </p:nvPr>
        </p:nvSpPr>
        <p:spPr/>
        <p:txBody>
          <a:bodyPr>
            <a:normAutofit/>
          </a:bodyPr>
          <a:lstStyle/>
          <a:p>
            <a:r>
              <a:rPr lang="en-US" dirty="0" smtClean="0"/>
              <a:t>Modern Threats Require Higher Walls</a:t>
            </a:r>
            <a:endParaRPr lang="en-US" dirty="0"/>
          </a:p>
        </p:txBody>
      </p:sp>
      <p:sp>
        <p:nvSpPr>
          <p:cNvPr id="12" name="Content Placeholder 11"/>
          <p:cNvSpPr>
            <a:spLocks noGrp="1"/>
          </p:cNvSpPr>
          <p:nvPr>
            <p:ph sz="half"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a:p>
          <a:p>
            <a:endParaRPr lang="en-US" dirty="0" smtClean="0"/>
          </a:p>
          <a:p>
            <a:r>
              <a:rPr lang="en-US" dirty="0" smtClean="0"/>
              <a:t>Network Behavior Analysis</a:t>
            </a:r>
          </a:p>
          <a:p>
            <a:pPr lvl="1"/>
            <a:r>
              <a:rPr lang="en-US" dirty="0" smtClean="0"/>
              <a:t>Cost </a:t>
            </a:r>
            <a:r>
              <a:rPr lang="en-US" dirty="0"/>
              <a:t>effective Expert Security for enterprises, telcos &amp; </a:t>
            </a:r>
            <a:r>
              <a:rPr lang="en-US" dirty="0" smtClean="0"/>
              <a:t>governments</a:t>
            </a:r>
          </a:p>
          <a:p>
            <a:pPr lvl="1"/>
            <a:r>
              <a:rPr lang="en-US" dirty="0" smtClean="0"/>
              <a:t>Important security layer &amp; a higher wall for modern-day protection</a:t>
            </a:r>
            <a:endParaRPr lang="en-US" dirty="0"/>
          </a:p>
        </p:txBody>
      </p:sp>
      <p:sp>
        <p:nvSpPr>
          <p:cNvPr id="1054" name="TextBox 1053"/>
          <p:cNvSpPr txBox="1"/>
          <p:nvPr/>
        </p:nvSpPr>
        <p:spPr>
          <a:xfrm>
            <a:off x="977595" y="3643339"/>
            <a:ext cx="1155123" cy="360933"/>
          </a:xfrm>
          <a:prstGeom prst="rect">
            <a:avLst/>
          </a:prstGeom>
          <a:noFill/>
          <a:scene3d>
            <a:camera prst="orthographicFront">
              <a:rot lat="0" lon="0" rev="0"/>
            </a:camera>
            <a:lightRig rig="threePt" dir="t"/>
          </a:scene3d>
        </p:spPr>
        <p:txBody>
          <a:bodyPr wrap="none" rIns="0" rtlCol="0">
            <a:spAutoFit/>
          </a:bodyPr>
          <a:lstStyle/>
          <a:p>
            <a:pPr algn="ctr">
              <a:lnSpc>
                <a:spcPct val="70000"/>
              </a:lnSpc>
            </a:pPr>
            <a:r>
              <a:rPr lang="en-US" b="1" dirty="0" smtClean="0">
                <a:ln w="3175">
                  <a:noFill/>
                </a:ln>
                <a:solidFill>
                  <a:schemeClr val="accent2">
                    <a:lumMod val="40000"/>
                    <a:lumOff val="60000"/>
                  </a:schemeClr>
                </a:solidFill>
                <a:effectLst>
                  <a:innerShdw blurRad="76200" dist="76200" dir="2700000">
                    <a:prstClr val="black">
                      <a:alpha val="50000"/>
                    </a:prstClr>
                  </a:innerShdw>
                </a:effectLst>
                <a:latin typeface="Arial Unicode MS" pitchFamily="34" charset="-128"/>
                <a:ea typeface="Segoe UI" pitchFamily="34" charset="0"/>
              </a:rPr>
              <a:t>Firewall</a:t>
            </a:r>
          </a:p>
        </p:txBody>
      </p:sp>
      <p:sp>
        <p:nvSpPr>
          <p:cNvPr id="63" name="TextBox 62"/>
          <p:cNvSpPr txBox="1"/>
          <p:nvPr/>
        </p:nvSpPr>
        <p:spPr>
          <a:xfrm>
            <a:off x="184775" y="3283503"/>
            <a:ext cx="2027157" cy="360933"/>
          </a:xfrm>
          <a:prstGeom prst="rect">
            <a:avLst/>
          </a:prstGeom>
          <a:noFill/>
          <a:scene3d>
            <a:camera prst="orthographicFront">
              <a:rot lat="0" lon="0" rev="0"/>
            </a:camera>
            <a:lightRig rig="threePt" dir="t"/>
          </a:scene3d>
        </p:spPr>
        <p:txBody>
          <a:bodyPr wrap="none" rIns="0" rtlCol="0">
            <a:spAutoFit/>
          </a:bodyPr>
          <a:lstStyle/>
          <a:p>
            <a:pPr algn="ctr">
              <a:lnSpc>
                <a:spcPct val="70000"/>
              </a:lnSpc>
            </a:pPr>
            <a:r>
              <a:rPr lang="en-US" dirty="0">
                <a:ln w="3175">
                  <a:noFill/>
                </a:ln>
                <a:solidFill>
                  <a:schemeClr val="accent2">
                    <a:lumMod val="60000"/>
                    <a:lumOff val="40000"/>
                  </a:schemeClr>
                </a:solidFill>
                <a:effectLst>
                  <a:innerShdw blurRad="76200" dist="76200" dir="2700000">
                    <a:prstClr val="black">
                      <a:alpha val="50000"/>
                    </a:prstClr>
                  </a:innerShdw>
                </a:effectLst>
                <a:latin typeface="Arial Unicode MS" pitchFamily="34" charset="-128"/>
                <a:ea typeface="Segoe UI" pitchFamily="34" charset="0"/>
              </a:rPr>
              <a:t>e</a:t>
            </a:r>
            <a:r>
              <a:rPr lang="en-US" b="1" dirty="0" smtClean="0">
                <a:ln w="3175">
                  <a:noFill/>
                </a:ln>
                <a:solidFill>
                  <a:schemeClr val="accent2">
                    <a:lumMod val="60000"/>
                    <a:lumOff val="40000"/>
                  </a:schemeClr>
                </a:solidFill>
                <a:effectLst>
                  <a:innerShdw blurRad="76200" dist="76200" dir="2700000">
                    <a:prstClr val="black">
                      <a:alpha val="50000"/>
                    </a:prstClr>
                  </a:innerShdw>
                </a:effectLst>
                <a:latin typeface="Arial Unicode MS" pitchFamily="34" charset="-128"/>
                <a:ea typeface="Segoe UI" pitchFamily="34" charset="0"/>
              </a:rPr>
              <a:t>mail Security</a:t>
            </a:r>
          </a:p>
        </p:txBody>
      </p:sp>
      <p:sp>
        <p:nvSpPr>
          <p:cNvPr id="64" name="TextBox 63"/>
          <p:cNvSpPr txBox="1"/>
          <p:nvPr/>
        </p:nvSpPr>
        <p:spPr>
          <a:xfrm>
            <a:off x="600439" y="2934300"/>
            <a:ext cx="1922962" cy="360933"/>
          </a:xfrm>
          <a:prstGeom prst="rect">
            <a:avLst/>
          </a:prstGeom>
          <a:noFill/>
          <a:scene3d>
            <a:camera prst="orthographicFront">
              <a:rot lat="0" lon="0" rev="0"/>
            </a:camera>
            <a:lightRig rig="threePt" dir="t"/>
          </a:scene3d>
        </p:spPr>
        <p:txBody>
          <a:bodyPr wrap="none" rIns="0" rtlCol="0">
            <a:spAutoFit/>
          </a:bodyPr>
          <a:lstStyle/>
          <a:p>
            <a:pPr algn="ctr">
              <a:lnSpc>
                <a:spcPct val="70000"/>
              </a:lnSpc>
            </a:pPr>
            <a:r>
              <a:rPr lang="en-US" b="1" dirty="0" smtClean="0">
                <a:ln w="3175">
                  <a:noFill/>
                </a:ln>
                <a:solidFill>
                  <a:srgbClr val="CF7977"/>
                </a:solidFill>
                <a:effectLst>
                  <a:innerShdw blurRad="76200" dist="76200" dir="2700000">
                    <a:prstClr val="black">
                      <a:alpha val="50000"/>
                    </a:prstClr>
                  </a:innerShdw>
                </a:effectLst>
                <a:latin typeface="Arial Unicode MS" pitchFamily="34" charset="-128"/>
                <a:ea typeface="Segoe UI" pitchFamily="34" charset="0"/>
              </a:rPr>
              <a:t>Web Security</a:t>
            </a:r>
          </a:p>
        </p:txBody>
      </p:sp>
      <p:sp>
        <p:nvSpPr>
          <p:cNvPr id="65" name="TextBox 64"/>
          <p:cNvSpPr txBox="1"/>
          <p:nvPr/>
        </p:nvSpPr>
        <p:spPr>
          <a:xfrm>
            <a:off x="1502181" y="2606361"/>
            <a:ext cx="1475725" cy="360933"/>
          </a:xfrm>
          <a:prstGeom prst="rect">
            <a:avLst/>
          </a:prstGeom>
          <a:noFill/>
          <a:scene3d>
            <a:camera prst="orthographicFront">
              <a:rot lat="0" lon="0" rev="0"/>
            </a:camera>
            <a:lightRig rig="threePt" dir="t"/>
          </a:scene3d>
        </p:spPr>
        <p:txBody>
          <a:bodyPr wrap="none" rIns="0" rtlCol="0">
            <a:spAutoFit/>
          </a:bodyPr>
          <a:lstStyle/>
          <a:p>
            <a:pPr algn="ctr">
              <a:lnSpc>
                <a:spcPct val="70000"/>
              </a:lnSpc>
            </a:pPr>
            <a:r>
              <a:rPr lang="en-US" b="1" dirty="0" smtClean="0">
                <a:ln w="3175">
                  <a:noFill/>
                </a:ln>
                <a:solidFill>
                  <a:srgbClr val="BF504D"/>
                </a:solidFill>
                <a:effectLst>
                  <a:innerShdw blurRad="76200" dist="76200" dir="2700000">
                    <a:prstClr val="black">
                      <a:alpha val="50000"/>
                    </a:prstClr>
                  </a:innerShdw>
                </a:effectLst>
                <a:latin typeface="Arial Unicode MS" pitchFamily="34" charset="-128"/>
                <a:ea typeface="Segoe UI" pitchFamily="34" charset="0"/>
              </a:rPr>
              <a:t>IDS &amp; IPS</a:t>
            </a:r>
          </a:p>
        </p:txBody>
      </p:sp>
      <p:sp>
        <p:nvSpPr>
          <p:cNvPr id="66" name="TextBox 65"/>
          <p:cNvSpPr txBox="1"/>
          <p:nvPr/>
        </p:nvSpPr>
        <p:spPr>
          <a:xfrm>
            <a:off x="2110777" y="1711545"/>
            <a:ext cx="1309012" cy="877997"/>
          </a:xfrm>
          <a:prstGeom prst="rect">
            <a:avLst/>
          </a:prstGeom>
          <a:noFill/>
          <a:scene3d>
            <a:camera prst="orthographicFront">
              <a:rot lat="0" lon="0" rev="0"/>
            </a:camera>
            <a:lightRig rig="threePt" dir="t"/>
          </a:scene3d>
        </p:spPr>
        <p:txBody>
          <a:bodyPr wrap="none" rIns="0" rtlCol="0">
            <a:spAutoFit/>
          </a:bodyPr>
          <a:lstStyle/>
          <a:p>
            <a:pPr algn="r">
              <a:lnSpc>
                <a:spcPct val="70000"/>
              </a:lnSpc>
            </a:pPr>
            <a:r>
              <a:rPr lang="en-US" b="1" dirty="0" smtClean="0">
                <a:ln w="3175">
                  <a:noFill/>
                </a:ln>
                <a:solidFill>
                  <a:schemeClr val="accent2">
                    <a:lumMod val="75000"/>
                  </a:schemeClr>
                </a:solidFill>
                <a:effectLst>
                  <a:innerShdw blurRad="76200" dist="76200" dir="2700000">
                    <a:prstClr val="black">
                      <a:alpha val="50000"/>
                    </a:prstClr>
                  </a:innerShdw>
                </a:effectLst>
                <a:latin typeface="Arial Unicode MS" pitchFamily="34" charset="-128"/>
                <a:ea typeface="Segoe UI" pitchFamily="34" charset="0"/>
              </a:rPr>
              <a:t>Network</a:t>
            </a:r>
            <a:br>
              <a:rPr lang="en-US" b="1" dirty="0" smtClean="0">
                <a:ln w="3175">
                  <a:noFill/>
                </a:ln>
                <a:solidFill>
                  <a:schemeClr val="accent2">
                    <a:lumMod val="75000"/>
                  </a:schemeClr>
                </a:solidFill>
                <a:effectLst>
                  <a:innerShdw blurRad="76200" dist="76200" dir="2700000">
                    <a:prstClr val="black">
                      <a:alpha val="50000"/>
                    </a:prstClr>
                  </a:innerShdw>
                </a:effectLst>
                <a:latin typeface="Arial Unicode MS" pitchFamily="34" charset="-128"/>
                <a:ea typeface="Segoe UI" pitchFamily="34" charset="0"/>
              </a:rPr>
            </a:br>
            <a:r>
              <a:rPr lang="en-US" b="1" dirty="0" smtClean="0">
                <a:ln w="3175">
                  <a:noFill/>
                </a:ln>
                <a:solidFill>
                  <a:schemeClr val="accent2">
                    <a:lumMod val="75000"/>
                  </a:schemeClr>
                </a:solidFill>
                <a:effectLst>
                  <a:innerShdw blurRad="76200" dist="76200" dir="2700000">
                    <a:prstClr val="black">
                      <a:alpha val="50000"/>
                    </a:prstClr>
                  </a:innerShdw>
                </a:effectLst>
                <a:latin typeface="Arial Unicode MS" pitchFamily="34" charset="-128"/>
                <a:ea typeface="Segoe UI" pitchFamily="34" charset="0"/>
              </a:rPr>
              <a:t>Behavior</a:t>
            </a:r>
            <a:br>
              <a:rPr lang="en-US" b="1" dirty="0" smtClean="0">
                <a:ln w="3175">
                  <a:noFill/>
                </a:ln>
                <a:solidFill>
                  <a:schemeClr val="accent2">
                    <a:lumMod val="75000"/>
                  </a:schemeClr>
                </a:solidFill>
                <a:effectLst>
                  <a:innerShdw blurRad="76200" dist="76200" dir="2700000">
                    <a:prstClr val="black">
                      <a:alpha val="50000"/>
                    </a:prstClr>
                  </a:innerShdw>
                </a:effectLst>
                <a:latin typeface="Arial Unicode MS" pitchFamily="34" charset="-128"/>
                <a:ea typeface="Segoe UI" pitchFamily="34" charset="0"/>
              </a:rPr>
            </a:br>
            <a:r>
              <a:rPr lang="en-US" b="1" dirty="0" smtClean="0">
                <a:ln w="3175">
                  <a:noFill/>
                </a:ln>
                <a:solidFill>
                  <a:schemeClr val="accent2">
                    <a:lumMod val="75000"/>
                  </a:schemeClr>
                </a:solidFill>
                <a:effectLst>
                  <a:innerShdw blurRad="76200" dist="76200" dir="2700000">
                    <a:prstClr val="black">
                      <a:alpha val="50000"/>
                    </a:prstClr>
                  </a:innerShdw>
                </a:effectLst>
                <a:latin typeface="Arial Unicode MS" pitchFamily="34" charset="-128"/>
                <a:ea typeface="Segoe UI" pitchFamily="34" charset="0"/>
              </a:rPr>
              <a:t>Analysis</a:t>
            </a:r>
          </a:p>
        </p:txBody>
      </p:sp>
      <p:sp>
        <p:nvSpPr>
          <p:cNvPr id="67" name="TextBox 66"/>
          <p:cNvSpPr txBox="1"/>
          <p:nvPr/>
        </p:nvSpPr>
        <p:spPr>
          <a:xfrm>
            <a:off x="1226882" y="1348358"/>
            <a:ext cx="2984150" cy="360933"/>
          </a:xfrm>
          <a:prstGeom prst="rect">
            <a:avLst/>
          </a:prstGeom>
          <a:noFill/>
          <a:scene3d>
            <a:camera prst="orthographicFront">
              <a:rot lat="0" lon="0" rev="0"/>
            </a:camera>
            <a:lightRig rig="threePt" dir="t"/>
          </a:scene3d>
        </p:spPr>
        <p:txBody>
          <a:bodyPr wrap="none" rIns="0" rtlCol="0">
            <a:spAutoFit/>
          </a:bodyPr>
          <a:lstStyle/>
          <a:p>
            <a:pPr algn="l">
              <a:lnSpc>
                <a:spcPct val="70000"/>
              </a:lnSpc>
            </a:pPr>
            <a:r>
              <a:rPr lang="en-US" b="1" dirty="0" smtClean="0">
                <a:ln w="3175">
                  <a:noFill/>
                </a:ln>
                <a:solidFill>
                  <a:schemeClr val="accent2">
                    <a:lumMod val="50000"/>
                  </a:schemeClr>
                </a:solidFill>
                <a:effectLst>
                  <a:innerShdw blurRad="76200" dist="76200" dir="2700000">
                    <a:prstClr val="black">
                      <a:alpha val="50000"/>
                    </a:prstClr>
                  </a:innerShdw>
                </a:effectLst>
                <a:latin typeface="Arial Unicode MS" pitchFamily="34" charset="-128"/>
                <a:ea typeface="Segoe UI" pitchFamily="34" charset="0"/>
              </a:rPr>
              <a:t>Security as a Service</a:t>
            </a:r>
          </a:p>
        </p:txBody>
      </p:sp>
      <p:sp>
        <p:nvSpPr>
          <p:cNvPr id="3" name="Block Arc 2"/>
          <p:cNvSpPr/>
          <p:nvPr/>
        </p:nvSpPr>
        <p:spPr>
          <a:xfrm flipH="1">
            <a:off x="2430018" y="1583512"/>
            <a:ext cx="5044669" cy="4585862"/>
          </a:xfrm>
          <a:prstGeom prst="blockArc">
            <a:avLst>
              <a:gd name="adj1" fmla="val 7324763"/>
              <a:gd name="adj2" fmla="val 21111778"/>
              <a:gd name="adj3" fmla="val 2241"/>
            </a:avLst>
          </a:prstGeom>
          <a:solidFill>
            <a:schemeClr val="accent2">
              <a:lumMod val="20000"/>
              <a:lumOff val="80000"/>
            </a:schemeClr>
          </a:solidFill>
          <a:effectLst/>
          <a:scene3d>
            <a:camera prst="perspectiveRelaxed" fov="5400000">
              <a:rot lat="18000000" lon="20104178" rev="1320000"/>
            </a:camera>
            <a:lightRig rig="chilly" dir="t"/>
            <a:backdrop>
              <a:anchor x="0" y="0" z="-210000"/>
              <a:norm dx="0" dy="0" dz="914400"/>
              <a:up dx="0" dy="914400" dz="0"/>
            </a:backdrop>
          </a:scene3d>
          <a:sp3d extrusionH="254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sp>
        <p:nvSpPr>
          <p:cNvPr id="31" name="Block Arc 30"/>
          <p:cNvSpPr/>
          <p:nvPr/>
        </p:nvSpPr>
        <p:spPr>
          <a:xfrm flipH="1">
            <a:off x="2668771" y="1458136"/>
            <a:ext cx="4508205" cy="4287042"/>
          </a:xfrm>
          <a:prstGeom prst="blockArc">
            <a:avLst>
              <a:gd name="adj1" fmla="val 7430940"/>
              <a:gd name="adj2" fmla="val 21265066"/>
              <a:gd name="adj3" fmla="val 2826"/>
            </a:avLst>
          </a:prstGeom>
          <a:solidFill>
            <a:schemeClr val="accent2">
              <a:lumMod val="40000"/>
              <a:lumOff val="60000"/>
            </a:schemeClr>
          </a:solidFill>
          <a:effectLst/>
          <a:scene3d>
            <a:camera prst="perspectiveRelaxed" fov="5400000">
              <a:rot lat="18000000" lon="20104178" rev="1320000"/>
            </a:camera>
            <a:lightRig rig="chilly" dir="t"/>
            <a:backdrop>
              <a:anchor x="0" y="0" z="-210000"/>
              <a:norm dx="0" dy="0" dz="914400"/>
              <a:up dx="0" dy="914400" dz="0"/>
            </a:backdrop>
          </a:scene3d>
          <a:sp3d extrusionH="508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sp>
        <p:nvSpPr>
          <p:cNvPr id="32" name="Block Arc 31"/>
          <p:cNvSpPr/>
          <p:nvPr/>
        </p:nvSpPr>
        <p:spPr>
          <a:xfrm flipH="1">
            <a:off x="2881423" y="1473056"/>
            <a:ext cx="4019107" cy="3848472"/>
          </a:xfrm>
          <a:prstGeom prst="blockArc">
            <a:avLst>
              <a:gd name="adj1" fmla="val 7573915"/>
              <a:gd name="adj2" fmla="val 21207682"/>
              <a:gd name="adj3" fmla="val 3747"/>
            </a:avLst>
          </a:prstGeom>
          <a:solidFill>
            <a:schemeClr val="accent2">
              <a:lumMod val="60000"/>
              <a:lumOff val="40000"/>
            </a:schemeClr>
          </a:solidFill>
          <a:effectLst/>
          <a:scene3d>
            <a:camera prst="perspectiveRelaxed" fov="5400000">
              <a:rot lat="18000000" lon="20104178" rev="1320000"/>
            </a:camera>
            <a:lightRig rig="chilly" dir="t"/>
            <a:backdrop>
              <a:anchor x="0" y="0" z="-210000"/>
              <a:norm dx="0" dy="0" dz="914400"/>
              <a:up dx="0" dy="914400" dz="0"/>
            </a:backdrop>
          </a:scene3d>
          <a:sp3d extrusionH="762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sp>
        <p:nvSpPr>
          <p:cNvPr id="33" name="Block Arc 32"/>
          <p:cNvSpPr/>
          <p:nvPr/>
        </p:nvSpPr>
        <p:spPr>
          <a:xfrm flipH="1">
            <a:off x="3131385" y="1646691"/>
            <a:ext cx="3431982" cy="3168690"/>
          </a:xfrm>
          <a:prstGeom prst="blockArc">
            <a:avLst>
              <a:gd name="adj1" fmla="val 7799699"/>
              <a:gd name="adj2" fmla="val 20988002"/>
              <a:gd name="adj3" fmla="val 7723"/>
            </a:avLst>
          </a:prstGeom>
          <a:solidFill>
            <a:srgbClr val="BF504D"/>
          </a:solidFill>
          <a:effectLst/>
          <a:scene3d>
            <a:camera prst="perspectiveRelaxed" fov="5400000">
              <a:rot lat="18000000" lon="20104178" rev="1320000"/>
            </a:camera>
            <a:lightRig rig="chilly" dir="t"/>
            <a:backdrop>
              <a:anchor x="0" y="0" z="-210000"/>
              <a:norm dx="0" dy="0" dz="914400"/>
              <a:up dx="0" dy="914400" dz="0"/>
            </a:backdrop>
          </a:scene3d>
          <a:sp3d extrusionH="1016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sp>
        <p:nvSpPr>
          <p:cNvPr id="36" name="Block Arc 35"/>
          <p:cNvSpPr/>
          <p:nvPr/>
        </p:nvSpPr>
        <p:spPr>
          <a:xfrm flipH="1">
            <a:off x="3544981" y="1248462"/>
            <a:ext cx="2674002" cy="2468860"/>
          </a:xfrm>
          <a:prstGeom prst="blockArc">
            <a:avLst>
              <a:gd name="adj1" fmla="val 8142963"/>
              <a:gd name="adj2" fmla="val 21068265"/>
              <a:gd name="adj3" fmla="val 21466"/>
            </a:avLst>
          </a:prstGeom>
          <a:solidFill>
            <a:schemeClr val="accent2">
              <a:lumMod val="75000"/>
            </a:schemeClr>
          </a:solidFill>
          <a:effectLst/>
          <a:scene3d>
            <a:camera prst="perspectiveRelaxed" fov="5400000">
              <a:rot lat="18000000" lon="20104178" rev="1320000"/>
            </a:camera>
            <a:lightRig rig="chilly" dir="t"/>
            <a:backdrop>
              <a:anchor x="0" y="0" z="-210000"/>
              <a:norm dx="0" dy="0" dz="914400"/>
              <a:up dx="0" dy="914400" dz="0"/>
            </a:backdrop>
          </a:scene3d>
          <a:sp3d extrusionH="2032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sp>
        <p:nvSpPr>
          <p:cNvPr id="39" name="Block Arc 38"/>
          <p:cNvSpPr/>
          <p:nvPr/>
        </p:nvSpPr>
        <p:spPr>
          <a:xfrm flipH="1">
            <a:off x="4327873" y="1594019"/>
            <a:ext cx="1179464" cy="1088978"/>
          </a:xfrm>
          <a:prstGeom prst="blockArc">
            <a:avLst>
              <a:gd name="adj1" fmla="val 8142963"/>
              <a:gd name="adj2" fmla="val 20892410"/>
              <a:gd name="adj3" fmla="val 33558"/>
            </a:avLst>
          </a:prstGeom>
          <a:solidFill>
            <a:srgbClr val="501D1C"/>
          </a:solidFill>
          <a:effectLst/>
          <a:scene3d>
            <a:camera prst="perspectiveRelaxed" fov="5400000">
              <a:rot lat="18000000" lon="20104178" rev="1320000"/>
            </a:camera>
            <a:lightRig rig="chilly" dir="t"/>
            <a:backdrop>
              <a:anchor x="0" y="0" z="-210000"/>
              <a:norm dx="0" dy="0" dz="914400"/>
              <a:up dx="0" dy="914400" dz="0"/>
            </a:backdrop>
          </a:scene3d>
          <a:sp3d extrusionH="2540000" prstMaterial="matte">
            <a:bevelT w="25400" h="25400" prst="coolSlant"/>
            <a:bevelB w="25400" h="25400"/>
          </a:sp3d>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1907474" tIns="305195" rIns="1907474" bIns="5692330" numCol="1" spcCol="1270" anchor="ctr" anchorCtr="0">
            <a:noAutofit/>
            <a:sp3d extrusionH="28000" prstMaterial="matte"/>
          </a:bodyPr>
          <a:lstStyle/>
          <a:p>
            <a:pPr defTabSz="800100">
              <a:lnSpc>
                <a:spcPct val="90000"/>
              </a:lnSpc>
              <a:spcAft>
                <a:spcPct val="35000"/>
              </a:spcAft>
            </a:pPr>
            <a:endParaRPr lang="en-US" sz="1800" dirty="0">
              <a:solidFill>
                <a:schemeClr val="lt1"/>
              </a:solidFill>
              <a:latin typeface="Arial Unicode MS" pitchFamily="34" charset="-128"/>
              <a:cs typeface="+mn-cs"/>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7780" y="1117026"/>
            <a:ext cx="1423064" cy="1423064"/>
          </a:xfrm>
          <a:prstGeom prst="rect">
            <a:avLst/>
          </a:prstGeom>
        </p:spPr>
      </p:pic>
      <p:sp>
        <p:nvSpPr>
          <p:cNvPr id="74" name="TextBox 73"/>
          <p:cNvSpPr txBox="1"/>
          <p:nvPr/>
        </p:nvSpPr>
        <p:spPr>
          <a:xfrm>
            <a:off x="8243471" y="4757413"/>
            <a:ext cx="1393971" cy="747064"/>
          </a:xfrm>
          <a:prstGeom prst="rect">
            <a:avLst/>
          </a:prstGeom>
          <a:noFill/>
          <a:scene3d>
            <a:camera prst="orthographicFront">
              <a:rot lat="0" lon="0" rev="0"/>
            </a:camera>
            <a:lightRig rig="threePt" dir="t"/>
          </a:scene3d>
        </p:spPr>
        <p:txBody>
          <a:bodyPr wrap="none" rIns="0" rtlCol="0">
            <a:spAutoFit/>
          </a:bodyPr>
          <a:lstStyle>
            <a:defPPr>
              <a:defRPr lang="en-US"/>
            </a:defPPr>
            <a:lvl1pPr>
              <a:lnSpc>
                <a:spcPct val="70000"/>
              </a:lnSpc>
              <a:defRPr>
                <a:ln w="3175">
                  <a:noFill/>
                </a:ln>
                <a:solidFill>
                  <a:schemeClr val="accent2">
                    <a:lumMod val="20000"/>
                    <a:lumOff val="80000"/>
                  </a:schemeClr>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a:lstStyle>
          <a:p>
            <a:pPr algn="l"/>
            <a:r>
              <a:rPr lang="en-US" sz="2000" dirty="0" smtClean="0">
                <a:solidFill>
                  <a:schemeClr val="accent2">
                    <a:lumMod val="40000"/>
                    <a:lumOff val="60000"/>
                  </a:schemeClr>
                </a:solidFill>
                <a:effectLst>
                  <a:innerShdw blurRad="76200" dist="76200" dir="2700000">
                    <a:prstClr val="black">
                      <a:alpha val="50000"/>
                    </a:prstClr>
                  </a:innerShdw>
                </a:effectLst>
                <a:latin typeface="Arial Unicode MS" pitchFamily="34" charset="-128"/>
                <a:cs typeface="Arial" pitchFamily="34" charset="0"/>
              </a:rPr>
              <a:t>Footprint</a:t>
            </a:r>
            <a:br>
              <a:rPr lang="en-US" sz="2000" dirty="0" smtClean="0">
                <a:solidFill>
                  <a:schemeClr val="accent2">
                    <a:lumMod val="40000"/>
                    <a:lumOff val="60000"/>
                  </a:schemeClr>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chemeClr val="accent2">
                    <a:lumMod val="40000"/>
                    <a:lumOff val="60000"/>
                  </a:schemeClr>
                </a:solidFill>
                <a:effectLst>
                  <a:innerShdw blurRad="76200" dist="76200" dir="2700000">
                    <a:prstClr val="black">
                      <a:alpha val="50000"/>
                    </a:prstClr>
                  </a:innerShdw>
                </a:effectLst>
                <a:latin typeface="Arial Unicode MS" pitchFamily="34" charset="-128"/>
                <a:cs typeface="Arial" pitchFamily="34" charset="0"/>
              </a:rPr>
              <a:t>reduction, </a:t>
            </a:r>
            <a:br>
              <a:rPr lang="en-US" sz="2000" dirty="0" smtClean="0">
                <a:solidFill>
                  <a:schemeClr val="accent2">
                    <a:lumMod val="40000"/>
                    <a:lumOff val="60000"/>
                  </a:schemeClr>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chemeClr val="accent2">
                    <a:lumMod val="40000"/>
                    <a:lumOff val="60000"/>
                  </a:schemeClr>
                </a:solidFill>
                <a:effectLst>
                  <a:innerShdw blurRad="76200" dist="76200" dir="2700000">
                    <a:prstClr val="black">
                      <a:alpha val="50000"/>
                    </a:prstClr>
                  </a:innerShdw>
                </a:effectLst>
                <a:latin typeface="Arial Unicode MS" pitchFamily="34" charset="-128"/>
                <a:cs typeface="Arial" pitchFamily="34" charset="0"/>
              </a:rPr>
              <a:t>scripts, etc.</a:t>
            </a:r>
          </a:p>
        </p:txBody>
      </p:sp>
      <p:sp>
        <p:nvSpPr>
          <p:cNvPr id="73" name="TextBox 72"/>
          <p:cNvSpPr txBox="1"/>
          <p:nvPr/>
        </p:nvSpPr>
        <p:spPr>
          <a:xfrm>
            <a:off x="6524415" y="1797833"/>
            <a:ext cx="3224601" cy="531620"/>
          </a:xfrm>
          <a:prstGeom prst="rect">
            <a:avLst/>
          </a:prstGeom>
          <a:noFill/>
          <a:scene3d>
            <a:camera prst="orthographicFront">
              <a:rot lat="0" lon="0" rev="0"/>
            </a:camera>
            <a:lightRig rig="threePt" dir="t"/>
          </a:scene3d>
        </p:spPr>
        <p:txBody>
          <a:bodyPr wrap="none" rIns="0" rtlCol="0">
            <a:spAutoFit/>
          </a:bodyPr>
          <a:lstStyle>
            <a:defPPr>
              <a:defRPr lang="en-US"/>
            </a:defPPr>
            <a:lvl1pPr>
              <a:lnSpc>
                <a:spcPct val="70000"/>
              </a:lnSpc>
              <a:defRPr>
                <a:ln w="3175">
                  <a:noFill/>
                </a:ln>
                <a:solidFill>
                  <a:schemeClr val="accent2">
                    <a:lumMod val="50000"/>
                  </a:schemeClr>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a:lstStyle>
          <a:p>
            <a:pPr algn="l"/>
            <a:r>
              <a:rPr lang="en-US" sz="2000" dirty="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t>APT, </a:t>
            </a:r>
            <a:r>
              <a:rPr lang="en-US" sz="2000" dirty="0" smtClean="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t>Zero-Day, Exploit Kits</a:t>
            </a:r>
            <a:br>
              <a:rPr lang="en-US" sz="2000" dirty="0" smtClean="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t>&amp;</a:t>
            </a:r>
            <a:r>
              <a:rPr lang="en-US" sz="2000" dirty="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t> P</a:t>
            </a:r>
            <a:r>
              <a:rPr lang="en-US" sz="2000" dirty="0" smtClean="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rPr>
              <a:t>olymorphic malware…</a:t>
            </a:r>
            <a:endParaRPr lang="en-US" sz="2000" dirty="0">
              <a:solidFill>
                <a:schemeClr val="accent2">
                  <a:lumMod val="75000"/>
                </a:schemeClr>
              </a:solidFill>
              <a:effectLst>
                <a:innerShdw blurRad="76200" dist="76200" dir="2700000">
                  <a:prstClr val="black">
                    <a:alpha val="50000"/>
                  </a:prstClr>
                </a:innerShdw>
              </a:effectLst>
              <a:latin typeface="Arial Unicode MS" pitchFamily="34" charset="-128"/>
              <a:cs typeface="Arial" pitchFamily="34" charset="0"/>
            </a:endParaRPr>
          </a:p>
        </p:txBody>
      </p:sp>
      <p:sp>
        <p:nvSpPr>
          <p:cNvPr id="75" name="TextBox 74"/>
          <p:cNvSpPr txBox="1"/>
          <p:nvPr/>
        </p:nvSpPr>
        <p:spPr>
          <a:xfrm>
            <a:off x="8294190" y="3944710"/>
            <a:ext cx="1251305" cy="747064"/>
          </a:xfrm>
          <a:prstGeom prst="rect">
            <a:avLst/>
          </a:prstGeom>
          <a:noFill/>
          <a:scene3d>
            <a:camera prst="orthographicFront">
              <a:rot lat="0" lon="0" rev="0"/>
            </a:camera>
            <a:lightRig rig="threePt" dir="t"/>
          </a:scene3d>
        </p:spPr>
        <p:txBody>
          <a:bodyPr wrap="none" rIns="0" rtlCol="0">
            <a:spAutoFit/>
          </a:bodyPr>
          <a:lstStyle>
            <a:defPPr>
              <a:defRPr lang="en-US"/>
            </a:defPPr>
            <a:lvl1pPr>
              <a:lnSpc>
                <a:spcPct val="70000"/>
              </a:lnSpc>
              <a:defRPr>
                <a:ln w="3175">
                  <a:noFill/>
                </a:ln>
                <a:solidFill>
                  <a:schemeClr val="accent2">
                    <a:lumMod val="40000"/>
                    <a:lumOff val="60000"/>
                  </a:schemeClr>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a:lstStyle>
          <a:p>
            <a:pPr algn="l"/>
            <a:r>
              <a:rPr lang="en-US" sz="2000" dirty="0" smtClean="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t>Virus,</a:t>
            </a:r>
            <a:br>
              <a:rPr lang="en-US" sz="2000" dirty="0" smtClean="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t>Trojans</a:t>
            </a:r>
            <a:r>
              <a:rPr lang="en-US" sz="2000" dirty="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t>,</a:t>
            </a:r>
            <a:br>
              <a:rPr lang="en-US" sz="2000" dirty="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br>
            <a:r>
              <a:rPr lang="en-US" sz="2000" dirty="0">
                <a:solidFill>
                  <a:schemeClr val="accent2">
                    <a:lumMod val="60000"/>
                    <a:lumOff val="40000"/>
                  </a:schemeClr>
                </a:solidFill>
                <a:effectLst>
                  <a:innerShdw blurRad="76200" dist="76200" dir="2700000">
                    <a:prstClr val="black">
                      <a:alpha val="50000"/>
                    </a:prstClr>
                  </a:innerShdw>
                </a:effectLst>
                <a:latin typeface="Arial Unicode MS" pitchFamily="34" charset="-128"/>
                <a:cs typeface="Arial" pitchFamily="34" charset="0"/>
              </a:rPr>
              <a:t>Span, etc.</a:t>
            </a:r>
          </a:p>
        </p:txBody>
      </p:sp>
      <p:sp>
        <p:nvSpPr>
          <p:cNvPr id="76" name="TextBox 75"/>
          <p:cNvSpPr txBox="1"/>
          <p:nvPr/>
        </p:nvSpPr>
        <p:spPr>
          <a:xfrm>
            <a:off x="7870664" y="3251760"/>
            <a:ext cx="1666482" cy="531620"/>
          </a:xfrm>
          <a:prstGeom prst="rect">
            <a:avLst/>
          </a:prstGeom>
          <a:noFill/>
          <a:scene3d>
            <a:camera prst="orthographicFront">
              <a:rot lat="0" lon="0" rev="0"/>
            </a:camera>
            <a:lightRig rig="threePt" dir="t"/>
          </a:scene3d>
        </p:spPr>
        <p:txBody>
          <a:bodyPr wrap="none" rIns="0" rtlCol="0">
            <a:spAutoFit/>
          </a:bodyPr>
          <a:lstStyle>
            <a:defPPr>
              <a:defRPr lang="en-US"/>
            </a:defPPr>
            <a:lvl1pPr>
              <a:lnSpc>
                <a:spcPct val="70000"/>
              </a:lnSpc>
              <a:defRPr>
                <a:ln w="3175">
                  <a:noFill/>
                </a:ln>
                <a:solidFill>
                  <a:schemeClr val="accent2">
                    <a:lumMod val="60000"/>
                    <a:lumOff val="40000"/>
                  </a:schemeClr>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a:lstStyle>
          <a:p>
            <a:pPr algn="l"/>
            <a:r>
              <a:rPr lang="en-US" sz="2000" dirty="0" smtClean="0">
                <a:solidFill>
                  <a:srgbClr val="CF7977"/>
                </a:solidFill>
                <a:effectLst>
                  <a:innerShdw blurRad="76200" dist="76200" dir="2700000">
                    <a:prstClr val="black">
                      <a:alpha val="50000"/>
                    </a:prstClr>
                  </a:innerShdw>
                </a:effectLst>
                <a:latin typeface="Arial Unicode MS" pitchFamily="34" charset="-128"/>
                <a:cs typeface="Arial" pitchFamily="34" charset="0"/>
              </a:rPr>
              <a:t>Filtering, XXS</a:t>
            </a:r>
            <a:r>
              <a:rPr lang="en-US" sz="2000" dirty="0">
                <a:solidFill>
                  <a:srgbClr val="CF7977"/>
                </a:solidFill>
                <a:effectLst>
                  <a:innerShdw blurRad="76200" dist="76200" dir="2700000">
                    <a:prstClr val="black">
                      <a:alpha val="50000"/>
                    </a:prstClr>
                  </a:innerShdw>
                </a:effectLst>
                <a:latin typeface="Arial Unicode MS" pitchFamily="34" charset="-128"/>
                <a:cs typeface="Arial" pitchFamily="34" charset="0"/>
              </a:rPr>
              <a:t/>
            </a:r>
            <a:br>
              <a:rPr lang="en-US" sz="2000" dirty="0">
                <a:solidFill>
                  <a:srgbClr val="CF7977"/>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rgbClr val="CF7977"/>
                </a:solidFill>
                <a:effectLst>
                  <a:innerShdw blurRad="76200" dist="76200" dir="2700000">
                    <a:prstClr val="black">
                      <a:alpha val="50000"/>
                    </a:prstClr>
                  </a:innerShdw>
                </a:effectLst>
                <a:latin typeface="Arial Unicode MS" pitchFamily="34" charset="-128"/>
                <a:cs typeface="Arial" pitchFamily="34" charset="0"/>
              </a:rPr>
              <a:t>SQL Inj., </a:t>
            </a:r>
            <a:r>
              <a:rPr lang="en-US" sz="2000" dirty="0">
                <a:solidFill>
                  <a:srgbClr val="CF7977"/>
                </a:solidFill>
                <a:effectLst>
                  <a:innerShdw blurRad="76200" dist="76200" dir="2700000">
                    <a:prstClr val="black">
                      <a:alpha val="50000"/>
                    </a:prstClr>
                  </a:innerShdw>
                </a:effectLst>
                <a:latin typeface="Arial Unicode MS" pitchFamily="34" charset="-128"/>
                <a:cs typeface="Arial" pitchFamily="34" charset="0"/>
              </a:rPr>
              <a:t>etc.</a:t>
            </a:r>
          </a:p>
        </p:txBody>
      </p:sp>
      <p:sp>
        <p:nvSpPr>
          <p:cNvPr id="77" name="TextBox 76"/>
          <p:cNvSpPr txBox="1"/>
          <p:nvPr/>
        </p:nvSpPr>
        <p:spPr>
          <a:xfrm>
            <a:off x="7243325" y="2490784"/>
            <a:ext cx="1836400" cy="530851"/>
          </a:xfrm>
          <a:prstGeom prst="rect">
            <a:avLst/>
          </a:prstGeom>
          <a:noFill/>
          <a:scene3d>
            <a:camera prst="orthographicFront">
              <a:rot lat="0" lon="0" rev="0"/>
            </a:camera>
            <a:lightRig rig="threePt" dir="t"/>
          </a:scene3d>
        </p:spPr>
        <p:txBody>
          <a:bodyPr wrap="none" rIns="0" rtlCol="0">
            <a:spAutoFit/>
          </a:bodyPr>
          <a:lstStyle>
            <a:defPPr>
              <a:defRPr lang="en-US"/>
            </a:defPPr>
            <a:lvl1pPr>
              <a:lnSpc>
                <a:spcPct val="70000"/>
              </a:lnSpc>
              <a:defRPr>
                <a:ln w="3175">
                  <a:noFill/>
                </a:ln>
                <a:solidFill>
                  <a:srgbClr val="C25552"/>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a:lstStyle>
          <a:p>
            <a:pPr algn="l"/>
            <a:r>
              <a:rPr lang="en-US" sz="2000" dirty="0" smtClean="0">
                <a:solidFill>
                  <a:srgbClr val="BF504D"/>
                </a:solidFill>
                <a:effectLst>
                  <a:innerShdw blurRad="76200" dist="76200" dir="2700000">
                    <a:prstClr val="black">
                      <a:alpha val="50000"/>
                    </a:prstClr>
                  </a:innerShdw>
                </a:effectLst>
                <a:latin typeface="Arial Unicode MS" pitchFamily="34" charset="-128"/>
                <a:cs typeface="Arial" pitchFamily="34" charset="0"/>
              </a:rPr>
              <a:t>Attack Patterns</a:t>
            </a:r>
            <a:br>
              <a:rPr lang="en-US" sz="2000" dirty="0" smtClean="0">
                <a:solidFill>
                  <a:srgbClr val="BF504D"/>
                </a:solidFill>
                <a:effectLst>
                  <a:innerShdw blurRad="76200" dist="76200" dir="2700000">
                    <a:prstClr val="black">
                      <a:alpha val="50000"/>
                    </a:prstClr>
                  </a:innerShdw>
                </a:effectLst>
                <a:latin typeface="Arial Unicode MS" pitchFamily="34" charset="-128"/>
                <a:cs typeface="Arial" pitchFamily="34" charset="0"/>
              </a:rPr>
            </a:br>
            <a:r>
              <a:rPr lang="en-US" sz="2000" dirty="0" smtClean="0">
                <a:solidFill>
                  <a:srgbClr val="BF504D"/>
                </a:solidFill>
                <a:effectLst>
                  <a:innerShdw blurRad="76200" dist="76200" dir="2700000">
                    <a:prstClr val="black">
                      <a:alpha val="50000"/>
                    </a:prstClr>
                  </a:innerShdw>
                </a:effectLst>
                <a:latin typeface="Arial Unicode MS" pitchFamily="34" charset="-128"/>
                <a:cs typeface="Arial" pitchFamily="34" charset="0"/>
              </a:rPr>
              <a:t>malware, etc.</a:t>
            </a:r>
            <a:endParaRPr lang="en-US" sz="2000" dirty="0">
              <a:solidFill>
                <a:srgbClr val="BF504D"/>
              </a:solidFill>
              <a:effectLst>
                <a:innerShdw blurRad="76200" dist="76200" dir="2700000">
                  <a:prstClr val="black">
                    <a:alpha val="50000"/>
                  </a:prstClr>
                </a:innerShdw>
              </a:effectLst>
              <a:latin typeface="Arial Unicode MS" pitchFamily="34" charset="-128"/>
              <a:cs typeface="Arial" pitchFamily="34" charset="0"/>
            </a:endParaRPr>
          </a:p>
        </p:txBody>
      </p:sp>
    </p:spTree>
    <p:extLst>
      <p:ext uri="{BB962C8B-B14F-4D97-AF65-F5344CB8AC3E}">
        <p14:creationId xmlns:p14="http://schemas.microsoft.com/office/powerpoint/2010/main" val="126038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p:cTn id="7" dur="500"/>
                                        <p:tgtEl>
                                          <p:spTgt spid="10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par>
                                <p:cTn id="73" presetID="10"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childTnLst>
                                </p:cTn>
                              </p:par>
                              <p:par>
                                <p:cTn id="89" presetID="27" presetClass="emph" presetSubtype="0" fill="remove" nodeType="withEffect">
                                  <p:stCondLst>
                                    <p:cond delay="0"/>
                                  </p:stCondLst>
                                  <p:childTnLst>
                                    <p:animClr clrSpc="rgb" dir="cw">
                                      <p:cBhvr override="childStyle">
                                        <p:cTn id="90" dur="250" autoRev="1" fill="remove"/>
                                        <p:tgtEl>
                                          <p:spTgt spid="37"/>
                                        </p:tgtEl>
                                        <p:attrNameLst>
                                          <p:attrName>style.color</p:attrName>
                                        </p:attrNameLst>
                                      </p:cBhvr>
                                      <p:to>
                                        <a:schemeClr val="bg1"/>
                                      </p:to>
                                    </p:animClr>
                                    <p:animClr clrSpc="rgb" dir="cw">
                                      <p:cBhvr>
                                        <p:cTn id="91" dur="250" autoRev="1" fill="remove"/>
                                        <p:tgtEl>
                                          <p:spTgt spid="37"/>
                                        </p:tgtEl>
                                        <p:attrNameLst>
                                          <p:attrName>fillcolor</p:attrName>
                                        </p:attrNameLst>
                                      </p:cBhvr>
                                      <p:to>
                                        <a:schemeClr val="bg1"/>
                                      </p:to>
                                    </p:animClr>
                                    <p:set>
                                      <p:cBhvr>
                                        <p:cTn id="92" dur="250" autoRev="1" fill="remove"/>
                                        <p:tgtEl>
                                          <p:spTgt spid="37"/>
                                        </p:tgtEl>
                                        <p:attrNameLst>
                                          <p:attrName>fill.type</p:attrName>
                                        </p:attrNameLst>
                                      </p:cBhvr>
                                      <p:to>
                                        <p:strVal val="solid"/>
                                      </p:to>
                                    </p:set>
                                    <p:set>
                                      <p:cBhvr>
                                        <p:cTn id="93" dur="250" autoRev="1" fill="remove"/>
                                        <p:tgtEl>
                                          <p:spTgt spid="37"/>
                                        </p:tgtEl>
                                        <p:attrNameLst>
                                          <p:attrName>fill.on</p:attrName>
                                        </p:attrNameLst>
                                      </p:cBhvr>
                                      <p:to>
                                        <p:strVal val="true"/>
                                      </p:to>
                                    </p:set>
                                  </p:childTnLst>
                                </p:cTn>
                              </p:par>
                              <p:par>
                                <p:cTn id="94" presetID="27" presetClass="emph" presetSubtype="0" fill="remove" grpId="1" nodeType="withEffect">
                                  <p:stCondLst>
                                    <p:cond delay="0"/>
                                  </p:stCondLst>
                                  <p:childTnLst>
                                    <p:animClr clrSpc="rgb" dir="cw">
                                      <p:cBhvr override="childStyle">
                                        <p:cTn id="95" dur="250" autoRev="1" fill="remove"/>
                                        <p:tgtEl>
                                          <p:spTgt spid="74"/>
                                        </p:tgtEl>
                                        <p:attrNameLst>
                                          <p:attrName>style.color</p:attrName>
                                        </p:attrNameLst>
                                      </p:cBhvr>
                                      <p:to>
                                        <a:schemeClr val="bg1"/>
                                      </p:to>
                                    </p:animClr>
                                    <p:animClr clrSpc="rgb" dir="cw">
                                      <p:cBhvr>
                                        <p:cTn id="96" dur="250" autoRev="1" fill="remove"/>
                                        <p:tgtEl>
                                          <p:spTgt spid="74"/>
                                        </p:tgtEl>
                                        <p:attrNameLst>
                                          <p:attrName>fillcolor</p:attrName>
                                        </p:attrNameLst>
                                      </p:cBhvr>
                                      <p:to>
                                        <a:schemeClr val="bg1"/>
                                      </p:to>
                                    </p:animClr>
                                    <p:set>
                                      <p:cBhvr>
                                        <p:cTn id="97" dur="250" autoRev="1" fill="remove"/>
                                        <p:tgtEl>
                                          <p:spTgt spid="74"/>
                                        </p:tgtEl>
                                        <p:attrNameLst>
                                          <p:attrName>fill.type</p:attrName>
                                        </p:attrNameLst>
                                      </p:cBhvr>
                                      <p:to>
                                        <p:strVal val="solid"/>
                                      </p:to>
                                    </p:set>
                                    <p:set>
                                      <p:cBhvr>
                                        <p:cTn id="98" dur="250" autoRev="1" fill="remove"/>
                                        <p:tgtEl>
                                          <p:spTgt spid="74"/>
                                        </p:tgtEl>
                                        <p:attrNameLst>
                                          <p:attrName>fill.on</p:attrName>
                                        </p:attrNameLst>
                                      </p:cBhvr>
                                      <p:to>
                                        <p:strVal val="true"/>
                                      </p:to>
                                    </p:set>
                                  </p:childTnLst>
                                </p:cTn>
                              </p:par>
                              <p:par>
                                <p:cTn id="99" presetID="27" presetClass="emph" presetSubtype="0" fill="remove" grpId="1" nodeType="withEffect">
                                  <p:stCondLst>
                                    <p:cond delay="0"/>
                                  </p:stCondLst>
                                  <p:childTnLst>
                                    <p:animClr clrSpc="rgb" dir="cw">
                                      <p:cBhvr override="childStyle">
                                        <p:cTn id="100" dur="250" autoRev="1" fill="remove"/>
                                        <p:tgtEl>
                                          <p:spTgt spid="75"/>
                                        </p:tgtEl>
                                        <p:attrNameLst>
                                          <p:attrName>style.color</p:attrName>
                                        </p:attrNameLst>
                                      </p:cBhvr>
                                      <p:to>
                                        <a:schemeClr val="bg1"/>
                                      </p:to>
                                    </p:animClr>
                                    <p:animClr clrSpc="rgb" dir="cw">
                                      <p:cBhvr>
                                        <p:cTn id="101" dur="250" autoRev="1" fill="remove"/>
                                        <p:tgtEl>
                                          <p:spTgt spid="75"/>
                                        </p:tgtEl>
                                        <p:attrNameLst>
                                          <p:attrName>fillcolor</p:attrName>
                                        </p:attrNameLst>
                                      </p:cBhvr>
                                      <p:to>
                                        <a:schemeClr val="bg1"/>
                                      </p:to>
                                    </p:animClr>
                                    <p:set>
                                      <p:cBhvr>
                                        <p:cTn id="102" dur="250" autoRev="1" fill="remove"/>
                                        <p:tgtEl>
                                          <p:spTgt spid="75"/>
                                        </p:tgtEl>
                                        <p:attrNameLst>
                                          <p:attrName>fill.type</p:attrName>
                                        </p:attrNameLst>
                                      </p:cBhvr>
                                      <p:to>
                                        <p:strVal val="solid"/>
                                      </p:to>
                                    </p:set>
                                    <p:set>
                                      <p:cBhvr>
                                        <p:cTn id="103" dur="250" autoRev="1" fill="remove"/>
                                        <p:tgtEl>
                                          <p:spTgt spid="75"/>
                                        </p:tgtEl>
                                        <p:attrNameLst>
                                          <p:attrName>fill.on</p:attrName>
                                        </p:attrNameLst>
                                      </p:cBhvr>
                                      <p:to>
                                        <p:strVal val="true"/>
                                      </p:to>
                                    </p:set>
                                  </p:childTnLst>
                                </p:cTn>
                              </p:par>
                              <p:par>
                                <p:cTn id="104" presetID="27" presetClass="emph" presetSubtype="0" fill="remove" nodeType="withEffect">
                                  <p:stCondLst>
                                    <p:cond delay="0"/>
                                  </p:stCondLst>
                                  <p:childTnLst>
                                    <p:animClr clrSpc="rgb" dir="cw">
                                      <p:cBhvr override="childStyle">
                                        <p:cTn id="105" dur="250" autoRev="1" fill="remove"/>
                                        <p:tgtEl>
                                          <p:spTgt spid="1026"/>
                                        </p:tgtEl>
                                        <p:attrNameLst>
                                          <p:attrName>style.color</p:attrName>
                                        </p:attrNameLst>
                                      </p:cBhvr>
                                      <p:to>
                                        <a:schemeClr val="bg1"/>
                                      </p:to>
                                    </p:animClr>
                                    <p:animClr clrSpc="rgb" dir="cw">
                                      <p:cBhvr>
                                        <p:cTn id="106" dur="250" autoRev="1" fill="remove"/>
                                        <p:tgtEl>
                                          <p:spTgt spid="1026"/>
                                        </p:tgtEl>
                                        <p:attrNameLst>
                                          <p:attrName>fillcolor</p:attrName>
                                        </p:attrNameLst>
                                      </p:cBhvr>
                                      <p:to>
                                        <a:schemeClr val="bg1"/>
                                      </p:to>
                                    </p:animClr>
                                    <p:set>
                                      <p:cBhvr>
                                        <p:cTn id="107" dur="250" autoRev="1" fill="remove"/>
                                        <p:tgtEl>
                                          <p:spTgt spid="1026"/>
                                        </p:tgtEl>
                                        <p:attrNameLst>
                                          <p:attrName>fill.type</p:attrName>
                                        </p:attrNameLst>
                                      </p:cBhvr>
                                      <p:to>
                                        <p:strVal val="solid"/>
                                      </p:to>
                                    </p:set>
                                    <p:set>
                                      <p:cBhvr>
                                        <p:cTn id="108" dur="250" autoRev="1" fill="remove"/>
                                        <p:tgtEl>
                                          <p:spTgt spid="1026"/>
                                        </p:tgtEl>
                                        <p:attrNameLst>
                                          <p:attrName>fill.on</p:attrName>
                                        </p:attrNameLst>
                                      </p:cBhvr>
                                      <p:to>
                                        <p:strVal val="true"/>
                                      </p:to>
                                    </p:set>
                                  </p:childTnLst>
                                </p:cTn>
                              </p:par>
                              <p:par>
                                <p:cTn id="109" presetID="27" presetClass="emph" presetSubtype="0" fill="remove" grpId="1" nodeType="withEffect">
                                  <p:stCondLst>
                                    <p:cond delay="0"/>
                                  </p:stCondLst>
                                  <p:childTnLst>
                                    <p:animClr clrSpc="rgb" dir="cw">
                                      <p:cBhvr override="childStyle">
                                        <p:cTn id="110" dur="250" autoRev="1" fill="remove"/>
                                        <p:tgtEl>
                                          <p:spTgt spid="76"/>
                                        </p:tgtEl>
                                        <p:attrNameLst>
                                          <p:attrName>style.color</p:attrName>
                                        </p:attrNameLst>
                                      </p:cBhvr>
                                      <p:to>
                                        <a:schemeClr val="bg1"/>
                                      </p:to>
                                    </p:animClr>
                                    <p:animClr clrSpc="rgb" dir="cw">
                                      <p:cBhvr>
                                        <p:cTn id="111" dur="250" autoRev="1" fill="remove"/>
                                        <p:tgtEl>
                                          <p:spTgt spid="76"/>
                                        </p:tgtEl>
                                        <p:attrNameLst>
                                          <p:attrName>fillcolor</p:attrName>
                                        </p:attrNameLst>
                                      </p:cBhvr>
                                      <p:to>
                                        <a:schemeClr val="bg1"/>
                                      </p:to>
                                    </p:animClr>
                                    <p:set>
                                      <p:cBhvr>
                                        <p:cTn id="112" dur="250" autoRev="1" fill="remove"/>
                                        <p:tgtEl>
                                          <p:spTgt spid="76"/>
                                        </p:tgtEl>
                                        <p:attrNameLst>
                                          <p:attrName>fill.type</p:attrName>
                                        </p:attrNameLst>
                                      </p:cBhvr>
                                      <p:to>
                                        <p:strVal val="solid"/>
                                      </p:to>
                                    </p:set>
                                    <p:set>
                                      <p:cBhvr>
                                        <p:cTn id="113" dur="250" autoRev="1" fill="remove"/>
                                        <p:tgtEl>
                                          <p:spTgt spid="76"/>
                                        </p:tgtEl>
                                        <p:attrNameLst>
                                          <p:attrName>fill.on</p:attrName>
                                        </p:attrNameLst>
                                      </p:cBhvr>
                                      <p:to>
                                        <p:strVal val="true"/>
                                      </p:to>
                                    </p:set>
                                  </p:childTnLst>
                                </p:cTn>
                              </p:par>
                              <p:par>
                                <p:cTn id="114" presetID="27" presetClass="emph" presetSubtype="0" fill="remove" nodeType="withEffect">
                                  <p:stCondLst>
                                    <p:cond delay="0"/>
                                  </p:stCondLst>
                                  <p:childTnLst>
                                    <p:animClr clrSpc="rgb" dir="cw">
                                      <p:cBhvr override="childStyle">
                                        <p:cTn id="115" dur="250" autoRev="1" fill="remove"/>
                                        <p:tgtEl>
                                          <p:spTgt spid="34"/>
                                        </p:tgtEl>
                                        <p:attrNameLst>
                                          <p:attrName>style.color</p:attrName>
                                        </p:attrNameLst>
                                      </p:cBhvr>
                                      <p:to>
                                        <a:schemeClr val="bg1"/>
                                      </p:to>
                                    </p:animClr>
                                    <p:animClr clrSpc="rgb" dir="cw">
                                      <p:cBhvr>
                                        <p:cTn id="116" dur="250" autoRev="1" fill="remove"/>
                                        <p:tgtEl>
                                          <p:spTgt spid="34"/>
                                        </p:tgtEl>
                                        <p:attrNameLst>
                                          <p:attrName>fillcolor</p:attrName>
                                        </p:attrNameLst>
                                      </p:cBhvr>
                                      <p:to>
                                        <a:schemeClr val="bg1"/>
                                      </p:to>
                                    </p:animClr>
                                    <p:set>
                                      <p:cBhvr>
                                        <p:cTn id="117" dur="250" autoRev="1" fill="remove"/>
                                        <p:tgtEl>
                                          <p:spTgt spid="34"/>
                                        </p:tgtEl>
                                        <p:attrNameLst>
                                          <p:attrName>fill.type</p:attrName>
                                        </p:attrNameLst>
                                      </p:cBhvr>
                                      <p:to>
                                        <p:strVal val="solid"/>
                                      </p:to>
                                    </p:set>
                                    <p:set>
                                      <p:cBhvr>
                                        <p:cTn id="118" dur="250" autoRev="1" fill="remove"/>
                                        <p:tgtEl>
                                          <p:spTgt spid="34"/>
                                        </p:tgtEl>
                                        <p:attrNameLst>
                                          <p:attrName>fill.on</p:attrName>
                                        </p:attrNameLst>
                                      </p:cBhvr>
                                      <p:to>
                                        <p:strVal val="true"/>
                                      </p:to>
                                    </p:set>
                                  </p:childTnLst>
                                </p:cTn>
                              </p:par>
                              <p:par>
                                <p:cTn id="119" presetID="27" presetClass="emph" presetSubtype="0" fill="remove" grpId="1" nodeType="withEffect">
                                  <p:stCondLst>
                                    <p:cond delay="0"/>
                                  </p:stCondLst>
                                  <p:childTnLst>
                                    <p:animClr clrSpc="rgb" dir="cw">
                                      <p:cBhvr override="childStyle">
                                        <p:cTn id="120" dur="250" autoRev="1" fill="remove"/>
                                        <p:tgtEl>
                                          <p:spTgt spid="77"/>
                                        </p:tgtEl>
                                        <p:attrNameLst>
                                          <p:attrName>style.color</p:attrName>
                                        </p:attrNameLst>
                                      </p:cBhvr>
                                      <p:to>
                                        <a:schemeClr val="bg1"/>
                                      </p:to>
                                    </p:animClr>
                                    <p:animClr clrSpc="rgb" dir="cw">
                                      <p:cBhvr>
                                        <p:cTn id="121" dur="250" autoRev="1" fill="remove"/>
                                        <p:tgtEl>
                                          <p:spTgt spid="77"/>
                                        </p:tgtEl>
                                        <p:attrNameLst>
                                          <p:attrName>fillcolor</p:attrName>
                                        </p:attrNameLst>
                                      </p:cBhvr>
                                      <p:to>
                                        <a:schemeClr val="bg1"/>
                                      </p:to>
                                    </p:animClr>
                                    <p:set>
                                      <p:cBhvr>
                                        <p:cTn id="122" dur="250" autoRev="1" fill="remove"/>
                                        <p:tgtEl>
                                          <p:spTgt spid="77"/>
                                        </p:tgtEl>
                                        <p:attrNameLst>
                                          <p:attrName>fill.type</p:attrName>
                                        </p:attrNameLst>
                                      </p:cBhvr>
                                      <p:to>
                                        <p:strVal val="solid"/>
                                      </p:to>
                                    </p:set>
                                    <p:set>
                                      <p:cBhvr>
                                        <p:cTn id="123" dur="250" autoRev="1" fill="remove"/>
                                        <p:tgtEl>
                                          <p:spTgt spid="77"/>
                                        </p:tgtEl>
                                        <p:attrNameLst>
                                          <p:attrName>fill.on</p:attrName>
                                        </p:attrNameLst>
                                      </p:cBhvr>
                                      <p:to>
                                        <p:strVal val="true"/>
                                      </p:to>
                                    </p:set>
                                  </p:childTnLst>
                                </p:cTn>
                              </p:par>
                              <p:par>
                                <p:cTn id="124" presetID="27" presetClass="emph" presetSubtype="0" fill="remove" nodeType="withEffect">
                                  <p:stCondLst>
                                    <p:cond delay="0"/>
                                  </p:stCondLst>
                                  <p:childTnLst>
                                    <p:animClr clrSpc="rgb" dir="cw">
                                      <p:cBhvr override="childStyle">
                                        <p:cTn id="125" dur="250" autoRev="1" fill="remove"/>
                                        <p:tgtEl>
                                          <p:spTgt spid="35"/>
                                        </p:tgtEl>
                                        <p:attrNameLst>
                                          <p:attrName>style.color</p:attrName>
                                        </p:attrNameLst>
                                      </p:cBhvr>
                                      <p:to>
                                        <a:schemeClr val="bg1"/>
                                      </p:to>
                                    </p:animClr>
                                    <p:animClr clrSpc="rgb" dir="cw">
                                      <p:cBhvr>
                                        <p:cTn id="126" dur="250" autoRev="1" fill="remove"/>
                                        <p:tgtEl>
                                          <p:spTgt spid="35"/>
                                        </p:tgtEl>
                                        <p:attrNameLst>
                                          <p:attrName>fillcolor</p:attrName>
                                        </p:attrNameLst>
                                      </p:cBhvr>
                                      <p:to>
                                        <a:schemeClr val="bg1"/>
                                      </p:to>
                                    </p:animClr>
                                    <p:set>
                                      <p:cBhvr>
                                        <p:cTn id="127" dur="250" autoRev="1" fill="remove"/>
                                        <p:tgtEl>
                                          <p:spTgt spid="35"/>
                                        </p:tgtEl>
                                        <p:attrNameLst>
                                          <p:attrName>fill.type</p:attrName>
                                        </p:attrNameLst>
                                      </p:cBhvr>
                                      <p:to>
                                        <p:strVal val="solid"/>
                                      </p:to>
                                    </p:set>
                                    <p:set>
                                      <p:cBhvr>
                                        <p:cTn id="128" dur="250" autoRev="1" fill="remove"/>
                                        <p:tgtEl>
                                          <p:spTgt spid="35"/>
                                        </p:tgtEl>
                                        <p:attrNameLst>
                                          <p:attrName>fill.on</p:attrName>
                                        </p:attrNameLst>
                                      </p:cBhvr>
                                      <p:to>
                                        <p:strVal val="true"/>
                                      </p:to>
                                    </p:set>
                                  </p:childTnLst>
                                </p:cTn>
                              </p:par>
                              <p:par>
                                <p:cTn id="129" presetID="27" presetClass="emph" presetSubtype="0" fill="remove" grpId="1" nodeType="withEffect">
                                  <p:stCondLst>
                                    <p:cond delay="0"/>
                                  </p:stCondLst>
                                  <p:childTnLst>
                                    <p:animClr clrSpc="rgb" dir="cw">
                                      <p:cBhvr override="childStyle">
                                        <p:cTn id="130" dur="250" autoRev="1" fill="remove"/>
                                        <p:tgtEl>
                                          <p:spTgt spid="73"/>
                                        </p:tgtEl>
                                        <p:attrNameLst>
                                          <p:attrName>style.color</p:attrName>
                                        </p:attrNameLst>
                                      </p:cBhvr>
                                      <p:to>
                                        <a:schemeClr val="bg1"/>
                                      </p:to>
                                    </p:animClr>
                                    <p:animClr clrSpc="rgb" dir="cw">
                                      <p:cBhvr>
                                        <p:cTn id="131" dur="250" autoRev="1" fill="remove"/>
                                        <p:tgtEl>
                                          <p:spTgt spid="73"/>
                                        </p:tgtEl>
                                        <p:attrNameLst>
                                          <p:attrName>fillcolor</p:attrName>
                                        </p:attrNameLst>
                                      </p:cBhvr>
                                      <p:to>
                                        <a:schemeClr val="bg1"/>
                                      </p:to>
                                    </p:animClr>
                                    <p:set>
                                      <p:cBhvr>
                                        <p:cTn id="132" dur="250" autoRev="1" fill="remove"/>
                                        <p:tgtEl>
                                          <p:spTgt spid="73"/>
                                        </p:tgtEl>
                                        <p:attrNameLst>
                                          <p:attrName>fill.type</p:attrName>
                                        </p:attrNameLst>
                                      </p:cBhvr>
                                      <p:to>
                                        <p:strVal val="solid"/>
                                      </p:to>
                                    </p:set>
                                    <p:set>
                                      <p:cBhvr>
                                        <p:cTn id="133" dur="250" autoRev="1" fill="remove"/>
                                        <p:tgtEl>
                                          <p:spTgt spid="73"/>
                                        </p:tgtEl>
                                        <p:attrNameLst>
                                          <p:attrName>fill.on</p:attrName>
                                        </p:attrNameLst>
                                      </p:cBhvr>
                                      <p:to>
                                        <p:strVal val="true"/>
                                      </p:to>
                                    </p:set>
                                  </p:childTnLst>
                                </p:cTn>
                              </p:par>
                              <p:par>
                                <p:cTn id="134" presetID="27" presetClass="emph" presetSubtype="0" fill="remove" nodeType="withEffect">
                                  <p:stCondLst>
                                    <p:cond delay="0"/>
                                  </p:stCondLst>
                                  <p:childTnLst>
                                    <p:animClr clrSpc="rgb" dir="cw">
                                      <p:cBhvr override="childStyle">
                                        <p:cTn id="135" dur="250" autoRev="1" fill="remove"/>
                                        <p:tgtEl>
                                          <p:spTgt spid="38"/>
                                        </p:tgtEl>
                                        <p:attrNameLst>
                                          <p:attrName>style.color</p:attrName>
                                        </p:attrNameLst>
                                      </p:cBhvr>
                                      <p:to>
                                        <a:schemeClr val="bg1"/>
                                      </p:to>
                                    </p:animClr>
                                    <p:animClr clrSpc="rgb" dir="cw">
                                      <p:cBhvr>
                                        <p:cTn id="136" dur="250" autoRev="1" fill="remove"/>
                                        <p:tgtEl>
                                          <p:spTgt spid="38"/>
                                        </p:tgtEl>
                                        <p:attrNameLst>
                                          <p:attrName>fillcolor</p:attrName>
                                        </p:attrNameLst>
                                      </p:cBhvr>
                                      <p:to>
                                        <a:schemeClr val="bg1"/>
                                      </p:to>
                                    </p:animClr>
                                    <p:set>
                                      <p:cBhvr>
                                        <p:cTn id="137" dur="250" autoRev="1" fill="remove"/>
                                        <p:tgtEl>
                                          <p:spTgt spid="38"/>
                                        </p:tgtEl>
                                        <p:attrNameLst>
                                          <p:attrName>fill.type</p:attrName>
                                        </p:attrNameLst>
                                      </p:cBhvr>
                                      <p:to>
                                        <p:strVal val="solid"/>
                                      </p:to>
                                    </p:set>
                                    <p:set>
                                      <p:cBhvr>
                                        <p:cTn id="138"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p:bldP spid="63" grpId="0"/>
      <p:bldP spid="64" grpId="0"/>
      <p:bldP spid="65" grpId="0"/>
      <p:bldP spid="66" grpId="0"/>
      <p:bldP spid="67" grpId="0"/>
      <p:bldP spid="3" grpId="0" animBg="1"/>
      <p:bldP spid="31" grpId="0" animBg="1"/>
      <p:bldP spid="32" grpId="0" animBg="1"/>
      <p:bldP spid="33" grpId="0" animBg="1"/>
      <p:bldP spid="36" grpId="0" animBg="1"/>
      <p:bldP spid="39" grpId="0" animBg="1"/>
      <p:bldP spid="74" grpId="0"/>
      <p:bldP spid="74" grpId="1"/>
      <p:bldP spid="73" grpId="0"/>
      <p:bldP spid="73" grpId="1"/>
      <p:bldP spid="75" grpId="0"/>
      <p:bldP spid="75" grpId="1"/>
      <p:bldP spid="76" grpId="0"/>
      <p:bldP spid="76" grpId="1"/>
      <p:bldP spid="77" grpId="0"/>
      <p:bldP spid="7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81455" y="152400"/>
            <a:ext cx="2322302" cy="2255134"/>
          </a:xfrm>
        </p:spPr>
        <p:txBody>
          <a:bodyPr>
            <a:normAutofit/>
          </a:bodyPr>
          <a:lstStyle/>
          <a:p>
            <a:pPr>
              <a:lnSpc>
                <a:spcPct val="74000"/>
              </a:lnSpc>
            </a:pPr>
            <a:r>
              <a:rPr lang="en-US" dirty="0" smtClean="0"/>
              <a:t>We “Turn</a:t>
            </a:r>
            <a:br>
              <a:rPr lang="en-US" dirty="0" smtClean="0"/>
            </a:br>
            <a:r>
              <a:rPr lang="en-US" dirty="0" smtClean="0"/>
              <a:t>the Lights On, in the Room”</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05691" y="185195"/>
            <a:ext cx="5960304" cy="655706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715" y="1481554"/>
            <a:ext cx="442294" cy="56137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469" y="555585"/>
            <a:ext cx="442294" cy="56137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117" y="1724629"/>
            <a:ext cx="442294" cy="56137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752" y="2963120"/>
            <a:ext cx="442294" cy="56137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484" y="2951546"/>
            <a:ext cx="442294" cy="56137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489" y="4444680"/>
            <a:ext cx="442294" cy="561372"/>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58" y="4710898"/>
            <a:ext cx="442294" cy="56137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078" y="5648448"/>
            <a:ext cx="442294" cy="56137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975" y="2650603"/>
            <a:ext cx="1802277" cy="200820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930" y="3471504"/>
            <a:ext cx="442294" cy="56137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438" y="3206188"/>
            <a:ext cx="442294" cy="561372"/>
          </a:xfrm>
          <a:prstGeom prst="rect">
            <a:avLst/>
          </a:prstGeom>
        </p:spPr>
      </p:pic>
      <p:sp>
        <p:nvSpPr>
          <p:cNvPr id="27" name="&quot;No&quot; Symbol 26"/>
          <p:cNvSpPr/>
          <p:nvPr/>
        </p:nvSpPr>
        <p:spPr>
          <a:xfrm>
            <a:off x="3677874" y="2836681"/>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28" name="&quot;No&quot; Symbol 27"/>
          <p:cNvSpPr/>
          <p:nvPr/>
        </p:nvSpPr>
        <p:spPr>
          <a:xfrm>
            <a:off x="5240456" y="2836681"/>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29" name="&quot;No&quot; Symbol 28"/>
          <p:cNvSpPr/>
          <p:nvPr/>
        </p:nvSpPr>
        <p:spPr>
          <a:xfrm>
            <a:off x="4951089" y="1586615"/>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0" name="&quot;No&quot; Symbol 29"/>
          <p:cNvSpPr/>
          <p:nvPr/>
        </p:nvSpPr>
        <p:spPr>
          <a:xfrm>
            <a:off x="3018117" y="1366696"/>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1" name="&quot;No&quot; Symbol 30"/>
          <p:cNvSpPr/>
          <p:nvPr/>
        </p:nvSpPr>
        <p:spPr>
          <a:xfrm>
            <a:off x="2126866" y="429147"/>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2" name="&quot;No&quot; Symbol 31"/>
          <p:cNvSpPr/>
          <p:nvPr/>
        </p:nvSpPr>
        <p:spPr>
          <a:xfrm>
            <a:off x="1594430" y="4572884"/>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3" name="&quot;No&quot; Symbol 32"/>
          <p:cNvSpPr/>
          <p:nvPr/>
        </p:nvSpPr>
        <p:spPr>
          <a:xfrm>
            <a:off x="3226461" y="4341390"/>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4" name="&quot;No&quot; Symbol 33"/>
          <p:cNvSpPr/>
          <p:nvPr/>
        </p:nvSpPr>
        <p:spPr>
          <a:xfrm>
            <a:off x="6397925" y="5522008"/>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sp>
        <p:nvSpPr>
          <p:cNvPr id="35" name="&quot;No&quot; Symbol 34"/>
          <p:cNvSpPr/>
          <p:nvPr/>
        </p:nvSpPr>
        <p:spPr>
          <a:xfrm>
            <a:off x="7998835" y="3102899"/>
            <a:ext cx="801528" cy="764190"/>
          </a:xfrm>
          <a:prstGeom prst="noSmoking">
            <a:avLst>
              <a:gd name="adj" fmla="val 10469"/>
            </a:avLst>
          </a:prstGeom>
          <a:solidFill>
            <a:srgbClr val="C00000"/>
          </a:solidFill>
          <a:scene3d>
            <a:camera prst="orthographicFront">
              <a:rot lat="19800000" lon="0" rev="0"/>
            </a:camera>
            <a:lightRig rig="flood" dir="t"/>
          </a:scene3d>
          <a:sp3d prstMaterial="metal">
            <a:bevelT w="25400" h="25400"/>
          </a:sp3d>
        </p:spPr>
        <p:txBody>
          <a:bodyPr wrap="square" rtlCol="0" anchor="ctr">
            <a:noAutofit/>
          </a:bodyPr>
          <a:lstStyle/>
          <a:p>
            <a:pPr marL="0" algn="ctr">
              <a:buNone/>
            </a:pPr>
            <a:endParaRPr lang="en-US" sz="1200" b="1" dirty="0" smtClean="0">
              <a:latin typeface="Arial Unicode MS" pitchFamily="34" charset="-128"/>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370" y="0"/>
            <a:ext cx="6040054" cy="6858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044" y="0"/>
            <a:ext cx="6086360" cy="6858000"/>
          </a:xfrm>
          <a:prstGeom prst="rect">
            <a:avLst/>
          </a:prstGeom>
          <a:noFill/>
        </p:spPr>
      </p:pic>
      <p:sp>
        <p:nvSpPr>
          <p:cNvPr id="23" name="Rectangle 22"/>
          <p:cNvSpPr/>
          <p:nvPr/>
        </p:nvSpPr>
        <p:spPr>
          <a:xfrm>
            <a:off x="0" y="0"/>
            <a:ext cx="7349924" cy="6858000"/>
          </a:xfrm>
          <a:prstGeom prst="rect">
            <a:avLst/>
          </a:prstGeom>
          <a:solidFill>
            <a:schemeClr val="tx1"/>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spTree>
    <p:extLst>
      <p:ext uri="{BB962C8B-B14F-4D97-AF65-F5344CB8AC3E}">
        <p14:creationId xmlns:p14="http://schemas.microsoft.com/office/powerpoint/2010/main" val="2769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4000"/>
                                        <p:tgtEl>
                                          <p:spTgt spid="15"/>
                                        </p:tgtEl>
                                      </p:cBhvr>
                                    </p:animEffect>
                                    <p:set>
                                      <p:cBhvr>
                                        <p:cTn id="26" dur="1" fill="hold">
                                          <p:stCondLst>
                                            <p:cond delay="3999"/>
                                          </p:stCondLst>
                                        </p:cTn>
                                        <p:tgtEl>
                                          <p:spTgt spid="1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19"/>
                                        </p:tgtEl>
                                      </p:cBhvr>
                                    </p:animEffect>
                                    <p:set>
                                      <p:cBhvr>
                                        <p:cTn id="58" dur="1" fill="hold">
                                          <p:stCondLst>
                                            <p:cond delay="1999"/>
                                          </p:stCondLst>
                                        </p:cTn>
                                        <p:tgtEl>
                                          <p:spTgt spid="1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8"/>
                                        </p:tgtEl>
                                      </p:cBhvr>
                                    </p:animEffect>
                                    <p:set>
                                      <p:cBhvr>
                                        <p:cTn id="61" dur="1" fill="hold">
                                          <p:stCondLst>
                                            <p:cond delay="1999"/>
                                          </p:stCondLst>
                                        </p:cTn>
                                        <p:tgtEl>
                                          <p:spTgt spid="1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4"/>
                                        </p:tgtEl>
                                      </p:cBhvr>
                                    </p:animEffect>
                                    <p:set>
                                      <p:cBhvr>
                                        <p:cTn id="64" dur="1" fill="hold">
                                          <p:stCondLst>
                                            <p:cond delay="19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7"/>
                                        </p:tgtEl>
                                      </p:cBhvr>
                                    </p:animEffect>
                                    <p:set>
                                      <p:cBhvr>
                                        <p:cTn id="67" dur="1" fill="hold">
                                          <p:stCondLst>
                                            <p:cond delay="19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6"/>
                                        </p:tgtEl>
                                      </p:cBhvr>
                                    </p:animEffect>
                                    <p:set>
                                      <p:cBhvr>
                                        <p:cTn id="70" dur="1" fill="hold">
                                          <p:stCondLst>
                                            <p:cond delay="1999"/>
                                          </p:stCondLst>
                                        </p:cTn>
                                        <p:tgtEl>
                                          <p:spTgt spid="1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20"/>
                                        </p:tgtEl>
                                      </p:cBhvr>
                                    </p:animEffect>
                                    <p:set>
                                      <p:cBhvr>
                                        <p:cTn id="73" dur="1" fill="hold">
                                          <p:stCondLst>
                                            <p:cond delay="1999"/>
                                          </p:stCondLst>
                                        </p:cTn>
                                        <p:tgtEl>
                                          <p:spTgt spid="2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21"/>
                                        </p:tgtEl>
                                      </p:cBhvr>
                                    </p:animEffect>
                                    <p:set>
                                      <p:cBhvr>
                                        <p:cTn id="76" dur="1" fill="hold">
                                          <p:stCondLst>
                                            <p:cond delay="19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22"/>
                                        </p:tgtEl>
                                      </p:cBhvr>
                                    </p:animEffect>
                                    <p:set>
                                      <p:cBhvr>
                                        <p:cTn id="79" dur="1" fill="hold">
                                          <p:stCondLst>
                                            <p:cond delay="1999"/>
                                          </p:stCondLst>
                                        </p:cTn>
                                        <p:tgtEl>
                                          <p:spTgt spid="2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26"/>
                                        </p:tgtEl>
                                      </p:cBhvr>
                                    </p:animEffect>
                                    <p:set>
                                      <p:cBhvr>
                                        <p:cTn id="82" dur="1" fill="hold">
                                          <p:stCondLst>
                                            <p:cond delay="1999"/>
                                          </p:stCondLst>
                                        </p:cTn>
                                        <p:tgtEl>
                                          <p:spTgt spid="26"/>
                                        </p:tgtEl>
                                        <p:attrNameLst>
                                          <p:attrName>style.visibility</p:attrName>
                                        </p:attrNameLst>
                                      </p:cBhvr>
                                      <p:to>
                                        <p:strVal val="hidden"/>
                                      </p:to>
                                    </p:set>
                                  </p:childTnLst>
                                </p:cTn>
                              </p:par>
                            </p:childTnLst>
                          </p:cTn>
                        </p:par>
                        <p:par>
                          <p:cTn id="83" fill="hold">
                            <p:stCondLst>
                              <p:cond delay="2000"/>
                            </p:stCondLst>
                            <p:childTnLst>
                              <p:par>
                                <p:cTn id="84" presetID="10" presetClass="exit" presetSubtype="0" fill="hold" grpId="1" nodeType="afterEffect">
                                  <p:stCondLst>
                                    <p:cond delay="0"/>
                                  </p:stCondLst>
                                  <p:childTnLst>
                                    <p:animEffect transition="out" filter="fade">
                                      <p:cBhvr>
                                        <p:cTn id="85" dur="2000"/>
                                        <p:tgtEl>
                                          <p:spTgt spid="27"/>
                                        </p:tgtEl>
                                      </p:cBhvr>
                                    </p:animEffect>
                                    <p:set>
                                      <p:cBhvr>
                                        <p:cTn id="86" dur="1" fill="hold">
                                          <p:stCondLst>
                                            <p:cond delay="1999"/>
                                          </p:stCondLst>
                                        </p:cTn>
                                        <p:tgtEl>
                                          <p:spTgt spid="2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28"/>
                                        </p:tgtEl>
                                      </p:cBhvr>
                                    </p:animEffect>
                                    <p:set>
                                      <p:cBhvr>
                                        <p:cTn id="89" dur="1" fill="hold">
                                          <p:stCondLst>
                                            <p:cond delay="1999"/>
                                          </p:stCondLst>
                                        </p:cTn>
                                        <p:tgtEl>
                                          <p:spTgt spid="2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29"/>
                                        </p:tgtEl>
                                      </p:cBhvr>
                                    </p:animEffect>
                                    <p:set>
                                      <p:cBhvr>
                                        <p:cTn id="92" dur="1" fill="hold">
                                          <p:stCondLst>
                                            <p:cond delay="1999"/>
                                          </p:stCondLst>
                                        </p:cTn>
                                        <p:tgtEl>
                                          <p:spTgt spid="2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0"/>
                                        </p:tgtEl>
                                      </p:cBhvr>
                                    </p:animEffect>
                                    <p:set>
                                      <p:cBhvr>
                                        <p:cTn id="95" dur="1" fill="hold">
                                          <p:stCondLst>
                                            <p:cond delay="1999"/>
                                          </p:stCondLst>
                                        </p:cTn>
                                        <p:tgtEl>
                                          <p:spTgt spid="3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31"/>
                                        </p:tgtEl>
                                      </p:cBhvr>
                                    </p:animEffect>
                                    <p:set>
                                      <p:cBhvr>
                                        <p:cTn id="98" dur="1" fill="hold">
                                          <p:stCondLst>
                                            <p:cond delay="1999"/>
                                          </p:stCondLst>
                                        </p:cTn>
                                        <p:tgtEl>
                                          <p:spTgt spid="3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32"/>
                                        </p:tgtEl>
                                      </p:cBhvr>
                                    </p:animEffect>
                                    <p:set>
                                      <p:cBhvr>
                                        <p:cTn id="101" dur="1" fill="hold">
                                          <p:stCondLst>
                                            <p:cond delay="1999"/>
                                          </p:stCondLst>
                                        </p:cTn>
                                        <p:tgtEl>
                                          <p:spTgt spid="3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33"/>
                                        </p:tgtEl>
                                      </p:cBhvr>
                                    </p:animEffect>
                                    <p:set>
                                      <p:cBhvr>
                                        <p:cTn id="104" dur="1" fill="hold">
                                          <p:stCondLst>
                                            <p:cond delay="1999"/>
                                          </p:stCondLst>
                                        </p:cTn>
                                        <p:tgtEl>
                                          <p:spTgt spid="3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34"/>
                                        </p:tgtEl>
                                      </p:cBhvr>
                                    </p:animEffect>
                                    <p:set>
                                      <p:cBhvr>
                                        <p:cTn id="107" dur="1" fill="hold">
                                          <p:stCondLst>
                                            <p:cond delay="1999"/>
                                          </p:stCondLst>
                                        </p:cTn>
                                        <p:tgtEl>
                                          <p:spTgt spid="3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35"/>
                                        </p:tgtEl>
                                      </p:cBhvr>
                                    </p:animEffect>
                                    <p:set>
                                      <p:cBhvr>
                                        <p:cTn id="11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 Cognitive Analyst platform</a:t>
            </a:r>
            <a:endParaRPr lang="en-US" dirty="0"/>
          </a:p>
        </p:txBody>
      </p:sp>
      <p:graphicFrame>
        <p:nvGraphicFramePr>
          <p:cNvPr id="4" name="Diagram 3"/>
          <p:cNvGraphicFramePr/>
          <p:nvPr>
            <p:extLst>
              <p:ext uri="{D42A27DB-BD31-4B8C-83A1-F6EECF244321}">
                <p14:modId xmlns:p14="http://schemas.microsoft.com/office/powerpoint/2010/main" val="1799195280"/>
              </p:ext>
            </p:extLst>
          </p:nvPr>
        </p:nvGraphicFramePr>
        <p:xfrm>
          <a:off x="285015" y="1187533"/>
          <a:ext cx="9333998" cy="432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33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2E2D834-224C-4CDA-A818-64A679295B80}"/>
                                            </p:graphicEl>
                                          </p:spTgt>
                                        </p:tgtEl>
                                        <p:attrNameLst>
                                          <p:attrName>style.visibility</p:attrName>
                                        </p:attrNameLst>
                                      </p:cBhvr>
                                      <p:to>
                                        <p:strVal val="visible"/>
                                      </p:to>
                                    </p:set>
                                    <p:animEffect transition="in" filter="fade">
                                      <p:cBhvr>
                                        <p:cTn id="7" dur="500"/>
                                        <p:tgtEl>
                                          <p:spTgt spid="4">
                                            <p:graphicEl>
                                              <a:dgm id="{62E2D834-224C-4CDA-A818-64A679295B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AD4A7BD-8069-4340-9BE4-4CE50820BC30}"/>
                                            </p:graphicEl>
                                          </p:spTgt>
                                        </p:tgtEl>
                                        <p:attrNameLst>
                                          <p:attrName>style.visibility</p:attrName>
                                        </p:attrNameLst>
                                      </p:cBhvr>
                                      <p:to>
                                        <p:strVal val="visible"/>
                                      </p:to>
                                    </p:set>
                                    <p:animEffect transition="in" filter="fade">
                                      <p:cBhvr>
                                        <p:cTn id="12" dur="500"/>
                                        <p:tgtEl>
                                          <p:spTgt spid="4">
                                            <p:graphicEl>
                                              <a:dgm id="{9AD4A7BD-8069-4340-9BE4-4CE50820BC3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74C8657-5110-43CE-AE87-E5F7E99E9324}"/>
                                            </p:graphicEl>
                                          </p:spTgt>
                                        </p:tgtEl>
                                        <p:attrNameLst>
                                          <p:attrName>style.visibility</p:attrName>
                                        </p:attrNameLst>
                                      </p:cBhvr>
                                      <p:to>
                                        <p:strVal val="visible"/>
                                      </p:to>
                                    </p:set>
                                    <p:animEffect transition="in" filter="fade">
                                      <p:cBhvr>
                                        <p:cTn id="15" dur="500"/>
                                        <p:tgtEl>
                                          <p:spTgt spid="4">
                                            <p:graphicEl>
                                              <a:dgm id="{474C8657-5110-43CE-AE87-E5F7E99E932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F9183B4D-21BC-4587-9D8B-57EE9F44D8F0}"/>
                                            </p:graphicEl>
                                          </p:spTgt>
                                        </p:tgtEl>
                                        <p:attrNameLst>
                                          <p:attrName>style.visibility</p:attrName>
                                        </p:attrNameLst>
                                      </p:cBhvr>
                                      <p:to>
                                        <p:strVal val="visible"/>
                                      </p:to>
                                    </p:set>
                                    <p:animEffect transition="in" filter="fade">
                                      <p:cBhvr>
                                        <p:cTn id="20" dur="500"/>
                                        <p:tgtEl>
                                          <p:spTgt spid="4">
                                            <p:graphicEl>
                                              <a:dgm id="{F9183B4D-21BC-4587-9D8B-57EE9F44D8F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3AEAEC3-8C7C-4D70-8EF2-41F11275193A}"/>
                                            </p:graphicEl>
                                          </p:spTgt>
                                        </p:tgtEl>
                                        <p:attrNameLst>
                                          <p:attrName>style.visibility</p:attrName>
                                        </p:attrNameLst>
                                      </p:cBhvr>
                                      <p:to>
                                        <p:strVal val="visible"/>
                                      </p:to>
                                    </p:set>
                                    <p:animEffect transition="in" filter="fade">
                                      <p:cBhvr>
                                        <p:cTn id="23" dur="500"/>
                                        <p:tgtEl>
                                          <p:spTgt spid="4">
                                            <p:graphicEl>
                                              <a:dgm id="{A3AEAEC3-8C7C-4D70-8EF2-41F11275193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8C2C302-D83E-42EF-858E-CCE474CD9CAA}"/>
                                            </p:graphicEl>
                                          </p:spTgt>
                                        </p:tgtEl>
                                        <p:attrNameLst>
                                          <p:attrName>style.visibility</p:attrName>
                                        </p:attrNameLst>
                                      </p:cBhvr>
                                      <p:to>
                                        <p:strVal val="visible"/>
                                      </p:to>
                                    </p:set>
                                    <p:animEffect transition="in" filter="fade">
                                      <p:cBhvr>
                                        <p:cTn id="28" dur="500"/>
                                        <p:tgtEl>
                                          <p:spTgt spid="4">
                                            <p:graphicEl>
                                              <a:dgm id="{98C2C302-D83E-42EF-858E-CCE474CD9CA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88B2F9C-AD3B-458C-B4FD-7AD272AD6D1E}"/>
                                            </p:graphicEl>
                                          </p:spTgt>
                                        </p:tgtEl>
                                        <p:attrNameLst>
                                          <p:attrName>style.visibility</p:attrName>
                                        </p:attrNameLst>
                                      </p:cBhvr>
                                      <p:to>
                                        <p:strVal val="visible"/>
                                      </p:to>
                                    </p:set>
                                    <p:animEffect transition="in" filter="fade">
                                      <p:cBhvr>
                                        <p:cTn id="31" dur="500"/>
                                        <p:tgtEl>
                                          <p:spTgt spid="4">
                                            <p:graphicEl>
                                              <a:dgm id="{188B2F9C-AD3B-458C-B4FD-7AD272AD6D1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B9682E2-7618-4F92-A697-58C2990B61CA}"/>
                                            </p:graphicEl>
                                          </p:spTgt>
                                        </p:tgtEl>
                                        <p:attrNameLst>
                                          <p:attrName>style.visibility</p:attrName>
                                        </p:attrNameLst>
                                      </p:cBhvr>
                                      <p:to>
                                        <p:strVal val="visible"/>
                                      </p:to>
                                    </p:set>
                                    <p:animEffect transition="in" filter="fade">
                                      <p:cBhvr>
                                        <p:cTn id="36" dur="500"/>
                                        <p:tgtEl>
                                          <p:spTgt spid="4">
                                            <p:graphicEl>
                                              <a:dgm id="{AB9682E2-7618-4F92-A697-58C2990B61C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E7CEF02-666C-4A9C-829F-CAA441B752E0}"/>
                                            </p:graphicEl>
                                          </p:spTgt>
                                        </p:tgtEl>
                                        <p:attrNameLst>
                                          <p:attrName>style.visibility</p:attrName>
                                        </p:attrNameLst>
                                      </p:cBhvr>
                                      <p:to>
                                        <p:strVal val="visible"/>
                                      </p:to>
                                    </p:set>
                                    <p:animEffect transition="in" filter="fade">
                                      <p:cBhvr>
                                        <p:cTn id="39" dur="500"/>
                                        <p:tgtEl>
                                          <p:spTgt spid="4">
                                            <p:graphicEl>
                                              <a:dgm id="{BE7CEF02-666C-4A9C-829F-CAA441B752E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9A7E3467-0CF0-4A28-8E6C-E638D74544E0}"/>
                                            </p:graphicEl>
                                          </p:spTgt>
                                        </p:tgtEl>
                                        <p:attrNameLst>
                                          <p:attrName>style.visibility</p:attrName>
                                        </p:attrNameLst>
                                      </p:cBhvr>
                                      <p:to>
                                        <p:strVal val="visible"/>
                                      </p:to>
                                    </p:set>
                                    <p:animEffect transition="in" filter="fade">
                                      <p:cBhvr>
                                        <p:cTn id="44" dur="500"/>
                                        <p:tgtEl>
                                          <p:spTgt spid="4">
                                            <p:graphicEl>
                                              <a:dgm id="{9A7E3467-0CF0-4A28-8E6C-E638D74544E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9A8BFF28-2DA8-4160-BCEA-47CD6E944934}"/>
                                            </p:graphicEl>
                                          </p:spTgt>
                                        </p:tgtEl>
                                        <p:attrNameLst>
                                          <p:attrName>style.visibility</p:attrName>
                                        </p:attrNameLst>
                                      </p:cBhvr>
                                      <p:to>
                                        <p:strVal val="visible"/>
                                      </p:to>
                                    </p:set>
                                    <p:animEffect transition="in" filter="fade">
                                      <p:cBhvr>
                                        <p:cTn id="47" dur="500"/>
                                        <p:tgtEl>
                                          <p:spTgt spid="4">
                                            <p:graphicEl>
                                              <a:dgm id="{9A8BFF28-2DA8-4160-BCEA-47CD6E9449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93FF5097-66AB-4CD4-B511-78A4628452EA}"/>
                                            </p:graphicEl>
                                          </p:spTgt>
                                        </p:tgtEl>
                                        <p:attrNameLst>
                                          <p:attrName>style.visibility</p:attrName>
                                        </p:attrNameLst>
                                      </p:cBhvr>
                                      <p:to>
                                        <p:strVal val="visible"/>
                                      </p:to>
                                    </p:set>
                                    <p:animEffect transition="in" filter="fade">
                                      <p:cBhvr>
                                        <p:cTn id="52" dur="500"/>
                                        <p:tgtEl>
                                          <p:spTgt spid="4">
                                            <p:graphicEl>
                                              <a:dgm id="{93FF5097-66AB-4CD4-B511-78A4628452E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491BD24F-7384-4CD1-9A6B-3682AE202006}"/>
                                            </p:graphicEl>
                                          </p:spTgt>
                                        </p:tgtEl>
                                        <p:attrNameLst>
                                          <p:attrName>style.visibility</p:attrName>
                                        </p:attrNameLst>
                                      </p:cBhvr>
                                      <p:to>
                                        <p:strVal val="visible"/>
                                      </p:to>
                                    </p:set>
                                    <p:animEffect transition="in" filter="fade">
                                      <p:cBhvr>
                                        <p:cTn id="55" dur="500"/>
                                        <p:tgtEl>
                                          <p:spTgt spid="4">
                                            <p:graphicEl>
                                              <a:dgm id="{491BD24F-7384-4CD1-9A6B-3682AE2020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868858252"/>
              </p:ext>
            </p:extLst>
          </p:nvPr>
        </p:nvGraphicFramePr>
        <p:xfrm>
          <a:off x="3959082" y="575084"/>
          <a:ext cx="6744238" cy="3408216"/>
        </p:xfrm>
        <a:graphic>
          <a:graphicData uri="http://schemas.openxmlformats.org/drawingml/2006/chart">
            <c:chart xmlns:c="http://schemas.openxmlformats.org/drawingml/2006/chart" xmlns:r="http://schemas.openxmlformats.org/officeDocument/2006/relationships" r:id="rId3"/>
          </a:graphicData>
        </a:graphic>
      </p:graphicFrame>
      <p:sp>
        <p:nvSpPr>
          <p:cNvPr id="20486" name="Title 10"/>
          <p:cNvSpPr>
            <a:spLocks noGrp="1"/>
          </p:cNvSpPr>
          <p:nvPr>
            <p:ph type="title"/>
          </p:nvPr>
        </p:nvSpPr>
        <p:spPr/>
        <p:txBody>
          <a:bodyPr/>
          <a:lstStyle/>
          <a:p>
            <a:r>
              <a:rPr lang="en-US" dirty="0" smtClean="0"/>
              <a:t>What We Mitigate</a:t>
            </a:r>
          </a:p>
        </p:txBody>
      </p:sp>
      <p:sp>
        <p:nvSpPr>
          <p:cNvPr id="2" name="Content Placeholder 1"/>
          <p:cNvSpPr>
            <a:spLocks noGrp="1"/>
          </p:cNvSpPr>
          <p:nvPr>
            <p:ph sz="half" idx="1"/>
          </p:nvPr>
        </p:nvSpPr>
        <p:spPr/>
        <p:txBody>
          <a:bodyPr/>
          <a:lstStyle/>
          <a:p>
            <a:r>
              <a:rPr lang="en-US" dirty="0" smtClean="0">
                <a:solidFill>
                  <a:schemeClr val="accent4">
                    <a:lumMod val="75000"/>
                  </a:schemeClr>
                </a:solidFill>
              </a:rPr>
              <a:t>Corporate Governance</a:t>
            </a:r>
            <a:endParaRPr lang="en-US" dirty="0">
              <a:solidFill>
                <a:schemeClr val="accent4">
                  <a:lumMod val="75000"/>
                </a:schemeClr>
              </a:solidFill>
            </a:endParaRPr>
          </a:p>
          <a:p>
            <a:pPr lvl="1"/>
            <a:r>
              <a:rPr lang="en-US" dirty="0">
                <a:solidFill>
                  <a:schemeClr val="accent4">
                    <a:lumMod val="75000"/>
                  </a:schemeClr>
                </a:solidFill>
              </a:rPr>
              <a:t>Device or Network Misconfig</a:t>
            </a:r>
          </a:p>
          <a:p>
            <a:pPr lvl="1"/>
            <a:r>
              <a:rPr lang="en-US" dirty="0">
                <a:solidFill>
                  <a:schemeClr val="accent4">
                    <a:lumMod val="75000"/>
                  </a:schemeClr>
                </a:solidFill>
              </a:rPr>
              <a:t>Restricted Apps, Policy Violations</a:t>
            </a:r>
          </a:p>
          <a:p>
            <a:pPr lvl="1"/>
            <a:r>
              <a:rPr lang="en-US" dirty="0" smtClean="0">
                <a:solidFill>
                  <a:schemeClr val="accent4">
                    <a:lumMod val="75000"/>
                  </a:schemeClr>
                </a:solidFill>
              </a:rPr>
              <a:t>Irregular </a:t>
            </a:r>
            <a:r>
              <a:rPr lang="en-US" dirty="0">
                <a:solidFill>
                  <a:schemeClr val="accent4">
                    <a:lumMod val="75000"/>
                  </a:schemeClr>
                </a:solidFill>
              </a:rPr>
              <a:t>Behavior &amp; Misuse</a:t>
            </a:r>
          </a:p>
          <a:p>
            <a:r>
              <a:rPr lang="en-US" dirty="0" smtClean="0">
                <a:solidFill>
                  <a:schemeClr val="accent2">
                    <a:lumMod val="75000"/>
                  </a:schemeClr>
                </a:solidFill>
              </a:rPr>
              <a:t>Diagnostics Support</a:t>
            </a:r>
          </a:p>
          <a:p>
            <a:pPr lvl="1"/>
            <a:r>
              <a:rPr lang="en-US" dirty="0">
                <a:solidFill>
                  <a:schemeClr val="accent2">
                    <a:lumMod val="75000"/>
                  </a:schemeClr>
                </a:solidFill>
              </a:rPr>
              <a:t>Vulnerability &amp; Pen-testing</a:t>
            </a:r>
          </a:p>
          <a:p>
            <a:pPr lvl="1"/>
            <a:r>
              <a:rPr lang="en-US" dirty="0" smtClean="0">
                <a:solidFill>
                  <a:schemeClr val="accent2">
                    <a:lumMod val="75000"/>
                  </a:schemeClr>
                </a:solidFill>
              </a:rPr>
              <a:t>Forensics Analysis</a:t>
            </a:r>
          </a:p>
          <a:p>
            <a:pPr lvl="1"/>
            <a:r>
              <a:rPr lang="en-US" dirty="0" smtClean="0">
                <a:solidFill>
                  <a:schemeClr val="accent2">
                    <a:lumMod val="75000"/>
                  </a:schemeClr>
                </a:solidFill>
              </a:rPr>
              <a:t>Incident &amp; Response</a:t>
            </a:r>
          </a:p>
          <a:p>
            <a:r>
              <a:rPr lang="en-US" dirty="0" smtClean="0">
                <a:solidFill>
                  <a:schemeClr val="accent1">
                    <a:lumMod val="75000"/>
                  </a:schemeClr>
                </a:solidFill>
              </a:rPr>
              <a:t>Advanced Cyber-Attacks</a:t>
            </a:r>
            <a:endParaRPr lang="en-US" dirty="0">
              <a:solidFill>
                <a:schemeClr val="accent1">
                  <a:lumMod val="75000"/>
                </a:schemeClr>
              </a:solidFill>
            </a:endParaRPr>
          </a:p>
          <a:p>
            <a:pPr lvl="1"/>
            <a:r>
              <a:rPr lang="en-US" dirty="0">
                <a:solidFill>
                  <a:schemeClr val="accent1">
                    <a:lumMod val="75000"/>
                  </a:schemeClr>
                </a:solidFill>
              </a:rPr>
              <a:t>Trojans, </a:t>
            </a:r>
            <a:r>
              <a:rPr lang="en-US" dirty="0" smtClean="0">
                <a:solidFill>
                  <a:schemeClr val="accent1">
                    <a:lumMod val="75000"/>
                  </a:schemeClr>
                </a:solidFill>
              </a:rPr>
              <a:t>Botnets, C2 &amp; Exploit Kits </a:t>
            </a:r>
          </a:p>
          <a:p>
            <a:pPr lvl="1"/>
            <a:r>
              <a:rPr lang="en-US" dirty="0" smtClean="0">
                <a:solidFill>
                  <a:schemeClr val="accent1">
                    <a:lumMod val="75000"/>
                  </a:schemeClr>
                </a:solidFill>
              </a:rPr>
              <a:t>Spyware </a:t>
            </a:r>
            <a:r>
              <a:rPr lang="en-US" dirty="0">
                <a:solidFill>
                  <a:schemeClr val="accent1">
                    <a:lumMod val="75000"/>
                  </a:schemeClr>
                </a:solidFill>
              </a:rPr>
              <a:t>&amp; Info leaks</a:t>
            </a:r>
            <a:endParaRPr lang="en-US" dirty="0" smtClean="0">
              <a:solidFill>
                <a:schemeClr val="accent1">
                  <a:lumMod val="75000"/>
                </a:schemeClr>
              </a:solidFill>
            </a:endParaRPr>
          </a:p>
          <a:p>
            <a:pPr lvl="1"/>
            <a:r>
              <a:rPr lang="en-US" dirty="0" smtClean="0">
                <a:solidFill>
                  <a:schemeClr val="accent1">
                    <a:lumMod val="75000"/>
                  </a:schemeClr>
                </a:solidFill>
              </a:rPr>
              <a:t>Brute Force &amp; Insider Attacks</a:t>
            </a:r>
          </a:p>
          <a:p>
            <a:pPr lvl="1"/>
            <a:r>
              <a:rPr lang="en-US" dirty="0" smtClean="0">
                <a:solidFill>
                  <a:schemeClr val="accent1">
                    <a:lumMod val="75000"/>
                  </a:schemeClr>
                </a:solidFill>
              </a:rPr>
              <a:t>Denial </a:t>
            </a:r>
            <a:r>
              <a:rPr lang="en-US" dirty="0">
                <a:solidFill>
                  <a:schemeClr val="accent1">
                    <a:lumMod val="75000"/>
                  </a:schemeClr>
                </a:solidFill>
              </a:rPr>
              <a:t>of Service (DoS)</a:t>
            </a:r>
          </a:p>
          <a:p>
            <a:pPr lvl="1"/>
            <a:r>
              <a:rPr lang="en-US" dirty="0" smtClean="0">
                <a:solidFill>
                  <a:schemeClr val="accent1">
                    <a:lumMod val="75000"/>
                  </a:schemeClr>
                </a:solidFill>
              </a:rPr>
              <a:t>Polymorphic Malware</a:t>
            </a:r>
            <a:endParaRPr lang="en-US" dirty="0">
              <a:solidFill>
                <a:schemeClr val="accent1">
                  <a:lumMod val="75000"/>
                </a:schemeClr>
              </a:solidFill>
            </a:endParaRPr>
          </a:p>
        </p:txBody>
      </p:sp>
      <p:sp>
        <p:nvSpPr>
          <p:cNvPr id="3" name="Content Placeholder 2"/>
          <p:cNvSpPr>
            <a:spLocks noGrp="1"/>
          </p:cNvSpPr>
          <p:nvPr>
            <p:ph sz="half" idx="2"/>
          </p:nvPr>
        </p:nvSpPr>
        <p:spPr/>
        <p:txBody>
          <a:bodyPr/>
          <a:lstStyle/>
          <a:p>
            <a:endParaRPr lang="en-US" dirty="0" smtClean="0"/>
          </a:p>
          <a:p>
            <a:endParaRPr lang="en-US" dirty="0" smtClean="0"/>
          </a:p>
          <a:p>
            <a:pPr marL="1587" lvl="1" indent="0">
              <a:buNone/>
            </a:pPr>
            <a:r>
              <a:rPr lang="en-US" dirty="0" smtClean="0"/>
              <a:t/>
            </a:r>
            <a:br>
              <a:rPr lang="en-US" dirty="0" smtClean="0"/>
            </a:br>
            <a:endParaRPr lang="en-US" dirty="0" smtClean="0"/>
          </a:p>
          <a:p>
            <a:endParaRPr lang="en-US" dirty="0" smtClean="0"/>
          </a:p>
          <a:p>
            <a:endParaRPr lang="en-US" dirty="0" smtClean="0"/>
          </a:p>
          <a:p>
            <a:pPr marL="231775" lvl="2" indent="0">
              <a:buNone/>
            </a:pPr>
            <a:endParaRPr lang="en-US" dirty="0" smtClean="0"/>
          </a:p>
          <a:p>
            <a:r>
              <a:rPr lang="en-US" dirty="0">
                <a:solidFill>
                  <a:schemeClr val="accent6">
                    <a:lumMod val="75000"/>
                  </a:schemeClr>
                </a:solidFill>
              </a:rPr>
              <a:t>Modern Sophisticated Attacks </a:t>
            </a:r>
          </a:p>
          <a:p>
            <a:pPr lvl="1"/>
            <a:r>
              <a:rPr lang="en-US" dirty="0">
                <a:solidFill>
                  <a:schemeClr val="accent6">
                    <a:lumMod val="75000"/>
                  </a:schemeClr>
                </a:solidFill>
              </a:rPr>
              <a:t>Advanced Persistent Threats</a:t>
            </a:r>
          </a:p>
          <a:p>
            <a:pPr lvl="1"/>
            <a:r>
              <a:rPr lang="en-US" dirty="0" smtClean="0">
                <a:solidFill>
                  <a:schemeClr val="accent6">
                    <a:lumMod val="75000"/>
                  </a:schemeClr>
                </a:solidFill>
              </a:rPr>
              <a:t>Reconnaissance &amp; Sabotage</a:t>
            </a:r>
          </a:p>
          <a:p>
            <a:pPr lvl="1"/>
            <a:r>
              <a:rPr lang="en-US" dirty="0" smtClean="0">
                <a:solidFill>
                  <a:schemeClr val="accent6">
                    <a:lumMod val="75000"/>
                  </a:schemeClr>
                </a:solidFill>
              </a:rPr>
              <a:t>Zero-Day Attacks</a:t>
            </a:r>
            <a:endParaRPr lang="en-US" dirty="0">
              <a:solidFill>
                <a:schemeClr val="accent6">
                  <a:lumMod val="75000"/>
                </a:schemeClr>
              </a:solidFill>
            </a:endParaRPr>
          </a:p>
        </p:txBody>
      </p:sp>
      <p:cxnSp>
        <p:nvCxnSpPr>
          <p:cNvPr id="11" name="Straight Connector 10"/>
          <p:cNvCxnSpPr/>
          <p:nvPr/>
        </p:nvCxnSpPr>
        <p:spPr>
          <a:xfrm flipH="1">
            <a:off x="3526971" y="3400023"/>
            <a:ext cx="1779126" cy="720715"/>
          </a:xfrm>
          <a:prstGeom prst="line">
            <a:avLst/>
          </a:prstGeom>
          <a:ln w="3175">
            <a:solidFill>
              <a:schemeClr val="accent1">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56956" y="2266682"/>
            <a:ext cx="1524892" cy="405266"/>
          </a:xfrm>
          <a:prstGeom prst="line">
            <a:avLst/>
          </a:prstGeom>
          <a:ln w="3175">
            <a:solidFill>
              <a:schemeClr val="accent2">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301340" y="1235035"/>
            <a:ext cx="2042556" cy="237505"/>
          </a:xfrm>
          <a:prstGeom prst="line">
            <a:avLst/>
          </a:prstGeom>
          <a:ln w="3175">
            <a:solidFill>
              <a:schemeClr val="accent4">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727324" y="3335628"/>
            <a:ext cx="1223494" cy="1004552"/>
          </a:xfrm>
          <a:prstGeom prst="line">
            <a:avLst/>
          </a:prstGeom>
          <a:ln w="3175">
            <a:solidFill>
              <a:schemeClr val="accent6">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76711" y="3642652"/>
            <a:ext cx="2390784" cy="486287"/>
          </a:xfrm>
          <a:prstGeom prst="rect">
            <a:avLst/>
          </a:prstGeom>
        </p:spPr>
        <p:txBody>
          <a:bodyPr wrap="none">
            <a:spAutoFit/>
          </a:bodyPr>
          <a:lstStyle/>
          <a:p>
            <a:pPr>
              <a:lnSpc>
                <a:spcPct val="80000"/>
              </a:lnSpc>
            </a:pPr>
            <a:r>
              <a:rPr lang="en-US" sz="1600" dirty="0">
                <a:solidFill>
                  <a:srgbClr val="B54441"/>
                </a:solidFill>
                <a:effectLst/>
              </a:rPr>
              <a:t>Responsibilities of a</a:t>
            </a:r>
            <a:br>
              <a:rPr lang="en-US" sz="1600" dirty="0">
                <a:solidFill>
                  <a:srgbClr val="B54441"/>
                </a:solidFill>
                <a:effectLst/>
              </a:rPr>
            </a:br>
            <a:r>
              <a:rPr lang="en-US" sz="1600" dirty="0">
                <a:solidFill>
                  <a:srgbClr val="B54441"/>
                </a:solidFill>
                <a:effectLst/>
              </a:rPr>
              <a:t>Security Administrator</a:t>
            </a:r>
          </a:p>
        </p:txBody>
      </p:sp>
      <p:sp>
        <p:nvSpPr>
          <p:cNvPr id="16" name="Rectangle 15"/>
          <p:cNvSpPr/>
          <p:nvPr/>
        </p:nvSpPr>
        <p:spPr>
          <a:xfrm>
            <a:off x="2533470" y="6558636"/>
            <a:ext cx="3469766" cy="215444"/>
          </a:xfrm>
          <a:prstGeom prst="rect">
            <a:avLst/>
          </a:prstGeom>
        </p:spPr>
        <p:txBody>
          <a:bodyPr wrap="square">
            <a:spAutoFit/>
          </a:bodyPr>
          <a:lstStyle/>
          <a:p>
            <a:pPr>
              <a:lnSpc>
                <a:spcPct val="80000"/>
              </a:lnSpc>
            </a:pPr>
            <a:r>
              <a:rPr lang="en-US" sz="1000" b="0" dirty="0">
                <a:solidFill>
                  <a:schemeClr val="bg1">
                    <a:lumMod val="65000"/>
                  </a:schemeClr>
                </a:solidFill>
                <a:effectLst/>
                <a:latin typeface="Arial Unicode MS" pitchFamily="34" charset="-128"/>
              </a:rPr>
              <a:t>Information Week - Strategic Security Survey </a:t>
            </a:r>
            <a:r>
              <a:rPr lang="en-US" sz="1000" b="0" dirty="0" smtClean="0">
                <a:solidFill>
                  <a:schemeClr val="bg1">
                    <a:lumMod val="65000"/>
                  </a:schemeClr>
                </a:solidFill>
                <a:effectLst/>
                <a:latin typeface="Arial Unicode MS" pitchFamily="34" charset="-128"/>
              </a:rPr>
              <a:t>'11</a:t>
            </a:r>
            <a:endParaRPr lang="en-US" sz="1000" b="0" dirty="0">
              <a:solidFill>
                <a:schemeClr val="bg1">
                  <a:lumMod val="65000"/>
                </a:schemeClr>
              </a:solidFill>
              <a:effectLst/>
              <a:latin typeface="Arial Unicode MS" pitchFamily="34" charset="-128"/>
            </a:endParaRPr>
          </a:p>
        </p:txBody>
      </p:sp>
      <p:pic>
        <p:nvPicPr>
          <p:cNvPr id="18" name="Picture 3"/>
          <p:cNvPicPr>
            <a:picLocks noChangeAspect="1" noChangeArrowheads="1"/>
          </p:cNvPicPr>
          <p:nvPr/>
        </p:nvPicPr>
        <p:blipFill rotWithShape="1">
          <a:blip r:embed="rId4"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p:blipFill>
        <p:spPr bwMode="auto">
          <a:xfrm>
            <a:off x="6893947" y="165749"/>
            <a:ext cx="2880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flipH="1">
            <a:off x="7328079" y="3644721"/>
            <a:ext cx="244699" cy="708338"/>
          </a:xfrm>
          <a:prstGeom prst="line">
            <a:avLst/>
          </a:prstGeom>
          <a:ln w="3175">
            <a:solidFill>
              <a:schemeClr val="accent6">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491345" y="2736177"/>
            <a:ext cx="1123197" cy="1348935"/>
          </a:xfrm>
          <a:prstGeom prst="line">
            <a:avLst/>
          </a:prstGeom>
          <a:ln w="3175">
            <a:solidFill>
              <a:schemeClr val="accent1">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921330" y="1876301"/>
            <a:ext cx="1828801" cy="736270"/>
          </a:xfrm>
          <a:prstGeom prst="line">
            <a:avLst/>
          </a:prstGeom>
          <a:ln w="3175">
            <a:solidFill>
              <a:schemeClr val="accent2">
                <a:lumMod val="75000"/>
                <a:alpha val="40000"/>
              </a:schemeClr>
            </a:solidFill>
            <a:prstDash val="lgDashDot"/>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extLst>
              <p:ext uri="{D42A27DB-BD31-4B8C-83A1-F6EECF244321}">
                <p14:modId xmlns:p14="http://schemas.microsoft.com/office/powerpoint/2010/main" val="4228724164"/>
              </p:ext>
            </p:extLst>
          </p:nvPr>
        </p:nvGraphicFramePr>
        <p:xfrm>
          <a:off x="3945227" y="575084"/>
          <a:ext cx="6744238" cy="3408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986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500"/>
                                        <p:tgtEl>
                                          <p:spTgt spid="13">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0" dur="500"/>
                                        <p:tgtEl>
                                          <p:spTgt spid="13">
                                            <p:graphicEl>
                                              <a:chart seriesIdx="-4" categoryIdx="0"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13" dur="500"/>
                                        <p:tgtEl>
                                          <p:spTgt spid="13">
                                            <p:graphicEl>
                                              <a:chart seriesIdx="-4" categoryIdx="1" bldStep="category"/>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16" dur="500"/>
                                        <p:tgtEl>
                                          <p:spTgt spid="13">
                                            <p:graphicEl>
                                              <a:chart seriesIdx="-4" categoryIdx="2" bldStep="category"/>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fade">
                                      <p:cBhvr>
                                        <p:cTn id="19" dur="500"/>
                                        <p:tgtEl>
                                          <p:spTgt spid="13">
                                            <p:graphicEl>
                                              <a:chart seriesIdx="-4" categoryIdx="3" bldStep="category"/>
                                            </p:graphic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fade">
                                      <p:cBhvr>
                                        <p:cTn id="32" dur="500"/>
                                        <p:tgtEl>
                                          <p:spTgt spid="13">
                                            <p:graphicEl>
                                              <a:chart seriesIdx="-4" categoryIdx="4" bldStep="category"/>
                                            </p:graphic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fade">
                                      <p:cBhvr>
                                        <p:cTn id="36" dur="500"/>
                                        <p:tgtEl>
                                          <p:spTgt spid="13">
                                            <p:graphicEl>
                                              <a:chart seriesIdx="-4" categoryIdx="5" bldStep="category"/>
                                            </p:graphic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graphicEl>
                                              <a:chart seriesIdx="-4" categoryIdx="6" bldStep="category"/>
                                            </p:graphicEl>
                                          </p:spTgt>
                                        </p:tgtEl>
                                        <p:attrNameLst>
                                          <p:attrName>style.visibility</p:attrName>
                                        </p:attrNameLst>
                                      </p:cBhvr>
                                      <p:to>
                                        <p:strVal val="visible"/>
                                      </p:to>
                                    </p:set>
                                    <p:animEffect transition="in" filter="fade">
                                      <p:cBhvr>
                                        <p:cTn id="60" dur="500"/>
                                        <p:tgtEl>
                                          <p:spTgt spid="13">
                                            <p:graphicEl>
                                              <a:chart seriesIdx="-4" categoryIdx="6" bldStep="category"/>
                                            </p:graphic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3">
                                            <p:graphicEl>
                                              <a:chart seriesIdx="-4" categoryIdx="7" bldStep="category"/>
                                            </p:graphicEl>
                                          </p:spTgt>
                                        </p:tgtEl>
                                        <p:attrNameLst>
                                          <p:attrName>style.visibility</p:attrName>
                                        </p:attrNameLst>
                                      </p:cBhvr>
                                      <p:to>
                                        <p:strVal val="visible"/>
                                      </p:to>
                                    </p:set>
                                    <p:animEffect transition="in" filter="fade">
                                      <p:cBhvr>
                                        <p:cTn id="64" dur="500"/>
                                        <p:tgtEl>
                                          <p:spTgt spid="13">
                                            <p:graphicEl>
                                              <a:chart seriesIdx="-4" categoryIdx="7" bldStep="category"/>
                                            </p:graphic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
                                            <p:txEl>
                                              <p:pRg st="8" end="8"/>
                                            </p:txEl>
                                          </p:spTgt>
                                        </p:tgtEl>
                                        <p:attrNameLst>
                                          <p:attrName>style.visibility</p:attrName>
                                        </p:attrNameLst>
                                      </p:cBhvr>
                                      <p:to>
                                        <p:strVal val="visible"/>
                                      </p:to>
                                    </p:set>
                                    <p:animEffect transition="in" filter="fade">
                                      <p:cBhvr>
                                        <p:cTn id="74" dur="500"/>
                                        <p:tgtEl>
                                          <p:spTgt spid="2">
                                            <p:txEl>
                                              <p:pRg st="8" end="8"/>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fade">
                                      <p:cBhvr>
                                        <p:cTn id="77" dur="500"/>
                                        <p:tgtEl>
                                          <p:spTgt spid="2">
                                            <p:txEl>
                                              <p:pRg st="9" end="9"/>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xEl>
                                              <p:pRg st="10" end="10"/>
                                            </p:txEl>
                                          </p:spTgt>
                                        </p:tgtEl>
                                        <p:attrNameLst>
                                          <p:attrName>style.visibility</p:attrName>
                                        </p:attrNameLst>
                                      </p:cBhvr>
                                      <p:to>
                                        <p:strVal val="visible"/>
                                      </p:to>
                                    </p:set>
                                    <p:animEffect transition="in" filter="fade">
                                      <p:cBhvr>
                                        <p:cTn id="80" dur="500"/>
                                        <p:tgtEl>
                                          <p:spTgt spid="2">
                                            <p:txEl>
                                              <p:pRg st="10" end="1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txEl>
                                              <p:pRg st="11" end="11"/>
                                            </p:txEl>
                                          </p:spTgt>
                                        </p:tgtEl>
                                        <p:attrNameLst>
                                          <p:attrName>style.visibility</p:attrName>
                                        </p:attrNameLst>
                                      </p:cBhvr>
                                      <p:to>
                                        <p:strVal val="visible"/>
                                      </p:to>
                                    </p:set>
                                    <p:animEffect transition="in" filter="fade">
                                      <p:cBhvr>
                                        <p:cTn id="83" dur="500"/>
                                        <p:tgtEl>
                                          <p:spTgt spid="2">
                                            <p:txEl>
                                              <p:pRg st="11" end="11"/>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
                                            <p:txEl>
                                              <p:pRg st="12" end="12"/>
                                            </p:txEl>
                                          </p:spTgt>
                                        </p:tgtEl>
                                        <p:attrNameLst>
                                          <p:attrName>style.visibility</p:attrName>
                                        </p:attrNameLst>
                                      </p:cBhvr>
                                      <p:to>
                                        <p:strVal val="visible"/>
                                      </p:to>
                                    </p:set>
                                    <p:animEffect transition="in" filter="fade">
                                      <p:cBhvr>
                                        <p:cTn id="86" dur="500"/>
                                        <p:tgtEl>
                                          <p:spTgt spid="2">
                                            <p:txEl>
                                              <p:pRg st="12" end="12"/>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
                                            <p:txEl>
                                              <p:pRg st="13" end="13"/>
                                            </p:txEl>
                                          </p:spTgt>
                                        </p:tgtEl>
                                        <p:attrNameLst>
                                          <p:attrName>style.visibility</p:attrName>
                                        </p:attrNameLst>
                                      </p:cBhvr>
                                      <p:to>
                                        <p:strVal val="visible"/>
                                      </p:to>
                                    </p:set>
                                    <p:animEffect transition="in" filter="fade">
                                      <p:cBhvr>
                                        <p:cTn id="89" dur="500"/>
                                        <p:tgtEl>
                                          <p:spTgt spid="2">
                                            <p:txEl>
                                              <p:pRg st="13" end="1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3">
                                            <p:graphicEl>
                                              <a:chart seriesIdx="-4" categoryIdx="8" bldStep="category"/>
                                            </p:graphicEl>
                                          </p:spTgt>
                                        </p:tgtEl>
                                        <p:attrNameLst>
                                          <p:attrName>style.visibility</p:attrName>
                                        </p:attrNameLst>
                                      </p:cBhvr>
                                      <p:to>
                                        <p:strVal val="visible"/>
                                      </p:to>
                                    </p:set>
                                    <p:animEffect transition="in" filter="fade">
                                      <p:cBhvr>
                                        <p:cTn id="94" dur="500"/>
                                        <p:tgtEl>
                                          <p:spTgt spid="13">
                                            <p:graphicEl>
                                              <a:chart seriesIdx="-4" categoryIdx="8" bldStep="category"/>
                                            </p:graphic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2">
                                            <p:txEl>
                                              <p:pRg st="4" end="4"/>
                                            </p:txEl>
                                          </p:spTgt>
                                        </p:tgtEl>
                                        <p:attrNameLst>
                                          <p:attrName>style.visibility</p:attrName>
                                        </p:attrNameLst>
                                      </p:cBhvr>
                                      <p:to>
                                        <p:strVal val="visible"/>
                                      </p:to>
                                    </p:set>
                                    <p:animEffect transition="in" filter="fade">
                                      <p:cBhvr>
                                        <p:cTn id="104" dur="500"/>
                                        <p:tgtEl>
                                          <p:spTgt spid="2">
                                            <p:txEl>
                                              <p:pRg st="4" end="4"/>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fade">
                                      <p:cBhvr>
                                        <p:cTn id="107" dur="500"/>
                                        <p:tgtEl>
                                          <p:spTgt spid="2">
                                            <p:txEl>
                                              <p:pRg st="5" end="5"/>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
                                            <p:txEl>
                                              <p:pRg st="6" end="6"/>
                                            </p:txEl>
                                          </p:spTgt>
                                        </p:tgtEl>
                                        <p:attrNameLst>
                                          <p:attrName>style.visibility</p:attrName>
                                        </p:attrNameLst>
                                      </p:cBhvr>
                                      <p:to>
                                        <p:strVal val="visible"/>
                                      </p:to>
                                    </p:set>
                                    <p:animEffect transition="in" filter="fade">
                                      <p:cBhvr>
                                        <p:cTn id="110" dur="500"/>
                                        <p:tgtEl>
                                          <p:spTgt spid="2">
                                            <p:txEl>
                                              <p:pRg st="6" end="6"/>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
                                            <p:txEl>
                                              <p:pRg st="7" end="7"/>
                                            </p:txEl>
                                          </p:spTgt>
                                        </p:tgtEl>
                                        <p:attrNameLst>
                                          <p:attrName>style.visibility</p:attrName>
                                        </p:attrNameLst>
                                      </p:cBhvr>
                                      <p:to>
                                        <p:strVal val="visible"/>
                                      </p:to>
                                    </p:set>
                                    <p:animEffect transition="in" filter="fade">
                                      <p:cBhvr>
                                        <p:cTn id="113" dur="500"/>
                                        <p:tgtEl>
                                          <p:spTgt spid="2">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3">
                                            <p:graphicEl>
                                              <a:chart seriesIdx="-4" categoryIdx="9" bldStep="category"/>
                                            </p:graphicEl>
                                          </p:spTgt>
                                        </p:tgtEl>
                                        <p:attrNameLst>
                                          <p:attrName>style.visibility</p:attrName>
                                        </p:attrNameLst>
                                      </p:cBhvr>
                                      <p:to>
                                        <p:strVal val="visible"/>
                                      </p:to>
                                    </p:set>
                                    <p:animEffect transition="in" filter="fade">
                                      <p:cBhvr>
                                        <p:cTn id="118" dur="500"/>
                                        <p:tgtEl>
                                          <p:spTgt spid="13">
                                            <p:graphicEl>
                                              <a:chart seriesIdx="-4" categoryIdx="9" bldStep="category"/>
                                            </p:graphic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2">
                                            <p:txEl>
                                              <p:pRg st="0" end="0"/>
                                            </p:txEl>
                                          </p:spTgt>
                                        </p:tgtEl>
                                        <p:attrNameLst>
                                          <p:attrName>style.visibility</p:attrName>
                                        </p:attrNameLst>
                                      </p:cBhvr>
                                      <p:to>
                                        <p:strVal val="visible"/>
                                      </p:to>
                                    </p:set>
                                    <p:animEffect transition="in" filter="fade">
                                      <p:cBhvr>
                                        <p:cTn id="125" dur="500"/>
                                        <p:tgtEl>
                                          <p:spTgt spid="2">
                                            <p:txEl>
                                              <p:pRg st="0" end="0"/>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
                                            <p:txEl>
                                              <p:pRg st="1" end="1"/>
                                            </p:txEl>
                                          </p:spTgt>
                                        </p:tgtEl>
                                        <p:attrNameLst>
                                          <p:attrName>style.visibility</p:attrName>
                                        </p:attrNameLst>
                                      </p:cBhvr>
                                      <p:to>
                                        <p:strVal val="visible"/>
                                      </p:to>
                                    </p:set>
                                    <p:animEffect transition="in" filter="fade">
                                      <p:cBhvr>
                                        <p:cTn id="128" dur="500"/>
                                        <p:tgtEl>
                                          <p:spTgt spid="2">
                                            <p:txEl>
                                              <p:pRg st="1" end="1"/>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Effect transition="in" filter="fade">
                                      <p:cBhvr>
                                        <p:cTn id="131" dur="500"/>
                                        <p:tgtEl>
                                          <p:spTgt spid="2">
                                            <p:txEl>
                                              <p:pRg st="2" end="2"/>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
                                            <p:txEl>
                                              <p:pRg st="3" end="3"/>
                                            </p:txEl>
                                          </p:spTgt>
                                        </p:tgtEl>
                                        <p:attrNameLst>
                                          <p:attrName>style.visibility</p:attrName>
                                        </p:attrNameLst>
                                      </p:cBhvr>
                                      <p:to>
                                        <p:strVal val="visible"/>
                                      </p:to>
                                    </p:set>
                                    <p:animEffect transition="in" filter="fade">
                                      <p:cBhvr>
                                        <p:cTn id="1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uiExpand="1"/>
      <p:bldGraphic spid="13"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776715" y="2284683"/>
            <a:ext cx="1728000" cy="1336983"/>
          </a:xfrm>
          <a:prstGeom prst="rect">
            <a:avLst/>
          </a:prstGeom>
          <a:solidFill>
            <a:schemeClr val="accent1">
              <a:alpha val="20000"/>
            </a:schemeClr>
          </a:solidFill>
          <a:effectLst>
            <a:outerShdw blurRad="127000" dist="304800" dir="7200000" algn="tl" rotWithShape="0">
              <a:schemeClr val="bg1">
                <a:lumMod val="50000"/>
                <a:alpha val="40000"/>
              </a:schemeClr>
            </a:outerShdw>
          </a:effectLst>
          <a:scene3d>
            <a:camera prst="isometricOffAxis1Top"/>
            <a:lightRig rig="threePt" dir="t"/>
          </a:scene3d>
          <a:sp3d extrusionH="381000" prstMaterial="matte"/>
        </p:spPr>
        <p:txBody>
          <a:bodyPr wrap="square" lIns="360000" rtlCol="0" anchor="ctr">
            <a:noAutofit/>
          </a:bodyPr>
          <a:lstStyle/>
          <a:p>
            <a:endParaRPr lang="en-US" sz="4000" b="0" dirty="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20" name="Rectangle 19"/>
          <p:cNvSpPr/>
          <p:nvPr/>
        </p:nvSpPr>
        <p:spPr>
          <a:xfrm>
            <a:off x="965249" y="3281555"/>
            <a:ext cx="2275200" cy="1336983"/>
          </a:xfrm>
          <a:prstGeom prst="rect">
            <a:avLst/>
          </a:prstGeom>
          <a:solidFill>
            <a:srgbClr val="960096">
              <a:alpha val="20000"/>
            </a:srgbClr>
          </a:solidFill>
          <a:effectLst>
            <a:outerShdw blurRad="127000" dist="304800" dir="7200000" algn="tl" rotWithShape="0">
              <a:schemeClr val="bg1">
                <a:lumMod val="50000"/>
                <a:alpha val="40000"/>
              </a:schemeClr>
            </a:outerShdw>
          </a:effectLst>
          <a:scene3d>
            <a:camera prst="isometricOffAxis1Top"/>
            <a:lightRig rig="threePt" dir="t"/>
          </a:scene3d>
          <a:sp3d extrusionH="762000" prstMaterial="matte"/>
        </p:spPr>
        <p:txBody>
          <a:bodyPr wrap="square" lIns="216000" tIns="36000" bIns="36000" rtlCol="0" anchor="ctr">
            <a:noAutofit/>
          </a:bodyPr>
          <a:lstStyle/>
          <a:p>
            <a:endParaRPr lang="en-US" sz="4000" b="0" dirty="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19" name="Rectangle 18"/>
          <p:cNvSpPr/>
          <p:nvPr/>
        </p:nvSpPr>
        <p:spPr>
          <a:xfrm>
            <a:off x="3658524" y="2754089"/>
            <a:ext cx="3794400" cy="1336983"/>
          </a:xfrm>
          <a:prstGeom prst="rect">
            <a:avLst/>
          </a:prstGeom>
          <a:solidFill>
            <a:srgbClr val="FF0000">
              <a:alpha val="20000"/>
            </a:srgbClr>
          </a:solidFill>
          <a:effectLst>
            <a:outerShdw blurRad="127000" dist="304800" dir="7200000" algn="tl" rotWithShape="0">
              <a:schemeClr val="bg1">
                <a:lumMod val="50000"/>
                <a:alpha val="40000"/>
              </a:schemeClr>
            </a:outerShdw>
          </a:effectLst>
          <a:scene3d>
            <a:camera prst="isometricOffAxis1Top"/>
            <a:lightRig rig="threePt" dir="t"/>
          </a:scene3d>
          <a:sp3d extrusionH="2540000" prstMaterial="matte"/>
        </p:spPr>
        <p:txBody>
          <a:bodyPr wrap="square" lIns="324000" rtlCol="0" anchor="ctr">
            <a:noAutofit/>
          </a:bodyPr>
          <a:lstStyle/>
          <a:p>
            <a:pPr marL="0" algn="ctr">
              <a:buNone/>
            </a:pPr>
            <a:endParaRPr lang="en-US" sz="4000" b="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29" name="Rectangle 28"/>
          <p:cNvSpPr/>
          <p:nvPr/>
        </p:nvSpPr>
        <p:spPr>
          <a:xfrm>
            <a:off x="-1210655" y="1786923"/>
            <a:ext cx="12164000" cy="1649356"/>
          </a:xfrm>
          <a:prstGeom prst="rect">
            <a:avLst/>
          </a:prstGeom>
          <a:blipFill dpi="0"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a:blipFill>
          <a:effectLst>
            <a:outerShdw blurRad="127000" dist="304800" dir="7200000" algn="tl" rotWithShape="0">
              <a:schemeClr val="bg1">
                <a:lumMod val="50000"/>
                <a:alpha val="40000"/>
              </a:schemeClr>
            </a:outerShdw>
          </a:effectLst>
          <a:scene3d>
            <a:camera prst="isometricOffAxis1Top"/>
            <a:lightRig rig="threePt" dir="t"/>
          </a:scene3d>
          <a:sp3d prstMaterial="matte"/>
        </p:spPr>
        <p:txBody>
          <a:bodyPr wrap="square" lIns="1404000" rtlCol="0" anchor="ctr">
            <a:noAutofit/>
          </a:bodyPr>
          <a:lstStyle/>
          <a:p>
            <a:pPr marL="0" algn="ctr">
              <a:buNone/>
            </a:pPr>
            <a:r>
              <a:rPr lang="en-US" sz="6600" b="0" dirty="0" smtClean="0">
                <a:ln w="18415" cmpd="sng">
                  <a:solidFill>
                    <a:srgbClr val="FFFFFF"/>
                  </a:solidFill>
                  <a:prstDash val="solid"/>
                </a:ln>
                <a:solidFill>
                  <a:schemeClr val="bg1"/>
                </a:solidFill>
                <a:effectLst>
                  <a:innerShdw blurRad="63500" dist="50800" dir="13500000">
                    <a:prstClr val="black">
                      <a:alpha val="50000"/>
                    </a:prstClr>
                  </a:innerShdw>
                </a:effectLst>
                <a:latin typeface="Arial Unicode MS" pitchFamily="34" charset="-128"/>
              </a:rPr>
              <a:t>Network</a:t>
            </a:r>
          </a:p>
        </p:txBody>
      </p:sp>
      <p:sp>
        <p:nvSpPr>
          <p:cNvPr id="28" name="Rounded Rectangle 27"/>
          <p:cNvSpPr/>
          <p:nvPr/>
        </p:nvSpPr>
        <p:spPr>
          <a:xfrm>
            <a:off x="532114" y="3591173"/>
            <a:ext cx="314050" cy="418454"/>
          </a:xfrm>
          <a:prstGeom prst="roundRect">
            <a:avLst/>
          </a:prstGeom>
          <a:solidFill>
            <a:schemeClr val="accent2">
              <a:lumMod val="75000"/>
            </a:schemeClr>
          </a:solidFill>
          <a:effectLst>
            <a:outerShdw blurRad="127000" dist="939800" dir="6600000" algn="tl" rotWithShape="0">
              <a:schemeClr val="bg1">
                <a:lumMod val="50000"/>
                <a:alpha val="40000"/>
              </a:schemeClr>
            </a:outerShdw>
          </a:effectLst>
          <a:scene3d>
            <a:camera prst="isometricOffAxis1Top"/>
            <a:lightRig rig="threePt" dir="t"/>
          </a:scene3d>
        </p:spPr>
        <p:txBody>
          <a:bodyPr wrap="square" rtlCol="0" anchor="ctr">
            <a:noAutofit/>
          </a:bodyPr>
          <a:lstStyle/>
          <a:p>
            <a:endParaRPr lang="en-US" sz="4000" b="0" dirty="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14" name="Rounded Rectangle 13"/>
          <p:cNvSpPr/>
          <p:nvPr/>
        </p:nvSpPr>
        <p:spPr>
          <a:xfrm>
            <a:off x="3318817" y="3191207"/>
            <a:ext cx="350801" cy="499878"/>
          </a:xfrm>
          <a:prstGeom prst="roundRect">
            <a:avLst/>
          </a:prstGeom>
          <a:solidFill>
            <a:schemeClr val="accent2">
              <a:lumMod val="75000"/>
            </a:schemeClr>
          </a:solidFill>
          <a:effectLst>
            <a:outerShdw blurRad="127000" dist="939800" dir="6600000" algn="tl" rotWithShape="0">
              <a:schemeClr val="bg1">
                <a:lumMod val="50000"/>
                <a:alpha val="40000"/>
              </a:schemeClr>
            </a:outerShdw>
          </a:effectLst>
          <a:scene3d>
            <a:camera prst="isometricOffAxis1Top"/>
            <a:lightRig rig="threePt" dir="t"/>
          </a:scene3d>
        </p:spPr>
        <p:txBody>
          <a:bodyPr wrap="square" rtlCol="0" anchor="ctr">
            <a:noAutofit/>
          </a:bodyPr>
          <a:lstStyle/>
          <a:p>
            <a:endParaRPr lang="en-US" sz="4000" b="0" dirty="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18" name="Rounded Rectangle 17"/>
          <p:cNvSpPr/>
          <p:nvPr/>
        </p:nvSpPr>
        <p:spPr>
          <a:xfrm>
            <a:off x="7409720" y="2528362"/>
            <a:ext cx="298382" cy="465243"/>
          </a:xfrm>
          <a:prstGeom prst="roundRect">
            <a:avLst/>
          </a:prstGeom>
          <a:solidFill>
            <a:schemeClr val="accent2">
              <a:lumMod val="75000"/>
            </a:schemeClr>
          </a:solidFill>
          <a:effectLst>
            <a:outerShdw blurRad="127000" dist="939800" dir="6600000" algn="tl" rotWithShape="0">
              <a:schemeClr val="bg1">
                <a:lumMod val="50000"/>
                <a:alpha val="40000"/>
              </a:schemeClr>
            </a:outerShdw>
          </a:effectLst>
          <a:scene3d>
            <a:camera prst="isometricOffAxis1Top"/>
            <a:lightRig rig="threePt" dir="t"/>
          </a:scene3d>
        </p:spPr>
        <p:txBody>
          <a:bodyPr wrap="square" rtlCol="0" anchor="ctr">
            <a:noAutofit/>
          </a:bodyPr>
          <a:lstStyle/>
          <a:p>
            <a:endParaRPr lang="en-US" sz="4000" b="0" dirty="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endParaRPr>
          </a:p>
        </p:txBody>
      </p:sp>
      <p:sp>
        <p:nvSpPr>
          <p:cNvPr id="5" name="Title 4"/>
          <p:cNvSpPr>
            <a:spLocks noGrp="1"/>
          </p:cNvSpPr>
          <p:nvPr>
            <p:ph type="title"/>
          </p:nvPr>
        </p:nvSpPr>
        <p:spPr/>
        <p:txBody>
          <a:bodyPr/>
          <a:lstStyle/>
          <a:p>
            <a:r>
              <a:rPr lang="en-US" dirty="0" smtClean="0"/>
              <a:t>Analyze &amp; Diagnose - Remediate</a:t>
            </a:r>
            <a:endParaRPr lang="en-US" dirty="0"/>
          </a:p>
        </p:txBody>
      </p:sp>
      <p:sp>
        <p:nvSpPr>
          <p:cNvPr id="6" name="Rectangle 5"/>
          <p:cNvSpPr/>
          <p:nvPr/>
        </p:nvSpPr>
        <p:spPr>
          <a:xfrm>
            <a:off x="3588327" y="2452411"/>
            <a:ext cx="3793134" cy="1611824"/>
          </a:xfrm>
          <a:prstGeom prst="rect">
            <a:avLst/>
          </a:prstGeom>
          <a:solidFill>
            <a:srgbClr val="FF0000"/>
          </a:solidFill>
          <a:effectLst>
            <a:outerShdw blurRad="127000" dist="304800" dir="7200000" algn="tl" rotWithShape="0">
              <a:schemeClr val="bg1">
                <a:lumMod val="50000"/>
                <a:alpha val="40000"/>
              </a:schemeClr>
            </a:outerShdw>
          </a:effectLst>
          <a:scene3d>
            <a:camera prst="isometricOffAxis1Top"/>
            <a:lightRig rig="threePt" dir="t"/>
          </a:scene3d>
          <a:sp3d prstMaterial="matte"/>
        </p:spPr>
        <p:txBody>
          <a:bodyPr wrap="square" lIns="324000" rtlCol="0" anchor="ctr">
            <a:noAutofit/>
          </a:bodyPr>
          <a:lstStyle/>
          <a:p>
            <a:pPr marL="0" algn="ctr">
              <a:buNone/>
            </a:pPr>
            <a:r>
              <a:rPr lang="en-US" sz="4000" b="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rPr>
              <a:t>Symptoms &amp;  Diagnose</a:t>
            </a:r>
          </a:p>
        </p:txBody>
      </p:sp>
      <p:sp>
        <p:nvSpPr>
          <p:cNvPr id="7" name="Rectangle 6"/>
          <p:cNvSpPr/>
          <p:nvPr/>
        </p:nvSpPr>
        <p:spPr>
          <a:xfrm>
            <a:off x="918631" y="2983539"/>
            <a:ext cx="2274943" cy="1611824"/>
          </a:xfrm>
          <a:prstGeom prst="rect">
            <a:avLst/>
          </a:prstGeom>
          <a:solidFill>
            <a:srgbClr val="960096"/>
          </a:solidFill>
          <a:effectLst>
            <a:outerShdw blurRad="127000" dist="304800" dir="7200000" algn="tl" rotWithShape="0">
              <a:schemeClr val="bg1">
                <a:lumMod val="50000"/>
                <a:alpha val="40000"/>
              </a:schemeClr>
            </a:outerShdw>
          </a:effectLst>
          <a:scene3d>
            <a:camera prst="isometricOffAxis1Top"/>
            <a:lightRig rig="threePt" dir="t"/>
          </a:scene3d>
          <a:sp3d prstMaterial="matte"/>
        </p:spPr>
        <p:txBody>
          <a:bodyPr wrap="square" lIns="216000" rtlCol="0" anchor="ctr">
            <a:noAutofit/>
          </a:bodyPr>
          <a:lstStyle/>
          <a:p>
            <a:pPr marL="0" algn="ctr">
              <a:buNone/>
            </a:pPr>
            <a:r>
              <a:rPr lang="en-US" sz="4000" b="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rPr>
              <a:t>Analyze</a:t>
            </a:r>
          </a:p>
        </p:txBody>
      </p:sp>
      <p:sp>
        <p:nvSpPr>
          <p:cNvPr id="9" name="Rectangle 8"/>
          <p:cNvSpPr/>
          <p:nvPr/>
        </p:nvSpPr>
        <p:spPr>
          <a:xfrm>
            <a:off x="7720381" y="1986127"/>
            <a:ext cx="1728419" cy="1611824"/>
          </a:xfrm>
          <a:prstGeom prst="rect">
            <a:avLst/>
          </a:prstGeom>
          <a:solidFill>
            <a:schemeClr val="accent1"/>
          </a:solidFill>
          <a:effectLst>
            <a:outerShdw blurRad="127000" dist="304800" dir="7200000" algn="tl" rotWithShape="0">
              <a:schemeClr val="bg1">
                <a:lumMod val="50000"/>
                <a:alpha val="40000"/>
              </a:schemeClr>
            </a:outerShdw>
          </a:effectLst>
          <a:scene3d>
            <a:camera prst="isometricOffAxis1Top"/>
            <a:lightRig rig="threePt" dir="t"/>
          </a:scene3d>
          <a:sp3d prstMaterial="matte"/>
        </p:spPr>
        <p:txBody>
          <a:bodyPr wrap="square" lIns="360000" rtlCol="0" anchor="ctr">
            <a:noAutofit/>
          </a:bodyPr>
          <a:lstStyle/>
          <a:p>
            <a:pPr marL="0" algn="ctr">
              <a:buNone/>
            </a:pPr>
            <a:r>
              <a:rPr lang="en-US" sz="4000" b="0" dirty="0" smtClean="0">
                <a:ln w="18415" cmpd="sng">
                  <a:solidFill>
                    <a:srgbClr val="FFFFFF"/>
                  </a:solidFill>
                  <a:prstDash val="solid"/>
                </a:ln>
                <a:solidFill>
                  <a:srgbClr val="FFFFFF"/>
                </a:solidFill>
                <a:effectLst>
                  <a:innerShdw blurRad="63500" dist="50800" dir="13500000">
                    <a:prstClr val="black">
                      <a:alpha val="50000"/>
                    </a:prstClr>
                  </a:innerShdw>
                </a:effectLst>
                <a:latin typeface="Arial Unicode MS" pitchFamily="34" charset="-128"/>
              </a:rPr>
              <a:t>Treat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325" y="3461658"/>
            <a:ext cx="6900000" cy="845966"/>
          </a:xfrm>
          <a:prstGeom prst="rect">
            <a:avLst/>
          </a:prstGeom>
          <a:effectLst>
            <a:outerShdw blurRad="127000" dist="304800" dir="7200000" algn="tl" rotWithShape="0">
              <a:schemeClr val="bg1">
                <a:lumMod val="50000"/>
                <a:alpha val="40000"/>
              </a:schemeClr>
            </a:outerShdw>
          </a:effectLst>
          <a:scene3d>
            <a:camera prst="isometricOffAxis1Top"/>
            <a:lightRig rig="threePt" dir="t"/>
          </a:scene3d>
          <a:sp3d/>
        </p:spPr>
      </p:pic>
      <p:pic>
        <p:nvPicPr>
          <p:cNvPr id="17" name="Picture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97440" y="1961951"/>
            <a:ext cx="1016508" cy="1027557"/>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21510" y="2582926"/>
            <a:ext cx="1104900" cy="1093851"/>
          </a:xfrm>
          <a:prstGeom prst="rect">
            <a:avLst/>
          </a:prstGeom>
        </p:spPr>
      </p:pic>
      <p:sp>
        <p:nvSpPr>
          <p:cNvPr id="24" name="Rectangle 23"/>
          <p:cNvSpPr/>
          <p:nvPr/>
        </p:nvSpPr>
        <p:spPr>
          <a:xfrm>
            <a:off x="2748369" y="1991475"/>
            <a:ext cx="2028578" cy="445257"/>
          </a:xfrm>
          <a:prstGeom prst="rect">
            <a:avLst/>
          </a:prstGeom>
          <a:noFill/>
          <a:effectLst/>
          <a:scene3d>
            <a:camera prst="isometricOffAxis1Right"/>
            <a:lightRig rig="threePt" dir="t"/>
          </a:scene3d>
        </p:spPr>
        <p:txBody>
          <a:bodyPr wrap="square" rtlCol="0" anchor="ctr">
            <a:noAutofit/>
          </a:bodyPr>
          <a:lstStyle/>
          <a:p>
            <a:pPr marL="0" algn="ctr">
              <a:buNone/>
            </a:pPr>
            <a:r>
              <a:rPr lang="en-US" sz="4000" b="0" dirty="0" smtClean="0">
                <a:ln w="18415" cmpd="sng">
                  <a:solidFill>
                    <a:srgbClr val="FF0000"/>
                  </a:solidFill>
                  <a:prstDash val="solid"/>
                </a:ln>
                <a:solidFill>
                  <a:srgbClr val="FF0000"/>
                </a:solidFill>
                <a:effectLst>
                  <a:innerShdw blurRad="63500" dist="50800" dir="13500000">
                    <a:prstClr val="black">
                      <a:alpha val="50000"/>
                    </a:prstClr>
                  </a:innerShdw>
                </a:effectLst>
                <a:latin typeface="Arial Unicode MS" pitchFamily="34" charset="-128"/>
              </a:rPr>
              <a:t>Attack</a:t>
            </a:r>
          </a:p>
        </p:txBody>
      </p:sp>
      <p:sp>
        <p:nvSpPr>
          <p:cNvPr id="25" name="Rectangle 24"/>
          <p:cNvSpPr/>
          <p:nvPr/>
        </p:nvSpPr>
        <p:spPr>
          <a:xfrm>
            <a:off x="6910642" y="1256091"/>
            <a:ext cx="2773859" cy="614149"/>
          </a:xfrm>
          <a:prstGeom prst="rect">
            <a:avLst/>
          </a:prstGeom>
          <a:noFill/>
          <a:effectLst/>
          <a:scene3d>
            <a:camera prst="isometricOffAxis1Right"/>
            <a:lightRig rig="threePt" dir="t"/>
          </a:scene3d>
        </p:spPr>
        <p:txBody>
          <a:bodyPr wrap="square" rtlCol="0" anchor="ctr">
            <a:noAutofit/>
          </a:bodyPr>
          <a:lstStyle/>
          <a:p>
            <a:pPr marL="0" algn="ctr">
              <a:buNone/>
            </a:pPr>
            <a:r>
              <a:rPr lang="en-US" sz="4000" b="0" dirty="0" smtClean="0">
                <a:ln w="18415" cmpd="sng">
                  <a:solidFill>
                    <a:schemeClr val="accent1"/>
                  </a:solidFill>
                  <a:prstDash val="solid"/>
                </a:ln>
                <a:solidFill>
                  <a:schemeClr val="accent1"/>
                </a:solidFill>
                <a:effectLst>
                  <a:innerShdw blurRad="63500" dist="50800" dir="13500000">
                    <a:prstClr val="black">
                      <a:alpha val="50000"/>
                    </a:prstClr>
                  </a:innerShdw>
                </a:effectLst>
                <a:latin typeface="Arial Unicode MS" pitchFamily="34" charset="-128"/>
              </a:rPr>
              <a:t>Remediate</a:t>
            </a:r>
          </a:p>
        </p:txBody>
      </p:sp>
      <p:sp>
        <p:nvSpPr>
          <p:cNvPr id="26" name="Rectangle 25"/>
          <p:cNvSpPr/>
          <p:nvPr/>
        </p:nvSpPr>
        <p:spPr>
          <a:xfrm>
            <a:off x="0" y="2331788"/>
            <a:ext cx="2011478" cy="614149"/>
          </a:xfrm>
          <a:prstGeom prst="rect">
            <a:avLst/>
          </a:prstGeom>
          <a:noFill/>
          <a:effectLst/>
          <a:scene3d>
            <a:camera prst="isometricOffAxis1Right"/>
            <a:lightRig rig="threePt" dir="t"/>
          </a:scene3d>
        </p:spPr>
        <p:txBody>
          <a:bodyPr wrap="square" rtlCol="0" anchor="ctr">
            <a:noAutofit/>
          </a:bodyPr>
          <a:lstStyle/>
          <a:p>
            <a:pPr marL="0" algn="ctr">
              <a:buNone/>
            </a:pPr>
            <a:r>
              <a:rPr lang="en-US" sz="4000" b="0" dirty="0" smtClean="0">
                <a:ln w="18415" cmpd="sng">
                  <a:solidFill>
                    <a:srgbClr val="CC00CC"/>
                  </a:solidFill>
                  <a:prstDash val="solid"/>
                </a:ln>
                <a:solidFill>
                  <a:srgbClr val="CC00CC"/>
                </a:solidFill>
                <a:effectLst>
                  <a:innerShdw blurRad="63500" dist="50800" dir="13500000">
                    <a:prstClr val="black">
                      <a:alpha val="50000"/>
                    </a:prstClr>
                  </a:innerShdw>
                </a:effectLst>
                <a:latin typeface="Arial Unicode MS" pitchFamily="34" charset="-128"/>
              </a:rPr>
              <a:t>Monitor</a:t>
            </a:r>
          </a:p>
        </p:txBody>
      </p:sp>
      <p:pic>
        <p:nvPicPr>
          <p:cNvPr id="27" name="Picture 2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04720" y="2960994"/>
            <a:ext cx="1104900" cy="1071753"/>
          </a:xfrm>
          <a:prstGeom prst="rect">
            <a:avLst/>
          </a:prstGeom>
        </p:spPr>
      </p:pic>
      <p:sp>
        <p:nvSpPr>
          <p:cNvPr id="30" name="Rectangle 29"/>
          <p:cNvSpPr/>
          <p:nvPr/>
        </p:nvSpPr>
        <p:spPr>
          <a:xfrm>
            <a:off x="5322106" y="3997842"/>
            <a:ext cx="1185020" cy="723014"/>
          </a:xfrm>
          <a:prstGeom prst="rect">
            <a:avLst/>
          </a:prstGeom>
          <a:noFill/>
          <a:effectLst/>
          <a:scene3d>
            <a:camera prst="isometricOffAxis1Right"/>
            <a:lightRig rig="threePt" dir="t"/>
          </a:scene3d>
        </p:spPr>
        <p:txBody>
          <a:bodyPr wrap="square" rtlCol="0" anchor="ctr">
            <a:noAutofit/>
          </a:bodyPr>
          <a:lstStyle/>
          <a:p>
            <a:pPr marL="0" algn="ctr">
              <a:lnSpc>
                <a:spcPct val="70000"/>
              </a:lnSpc>
              <a:buNone/>
            </a:pPr>
            <a:r>
              <a:rPr lang="en-US" sz="2800" b="0" dirty="0" smtClean="0">
                <a:ln w="18415" cmpd="sng">
                  <a:solidFill>
                    <a:srgbClr val="FF0000"/>
                  </a:solidFill>
                  <a:prstDash val="solid"/>
                </a:ln>
                <a:solidFill>
                  <a:srgbClr val="FF0000"/>
                </a:solidFill>
                <a:effectLst>
                  <a:innerShdw blurRad="63500" dist="50800" dir="13500000">
                    <a:prstClr val="black">
                      <a:alpha val="50000"/>
                    </a:prstClr>
                  </a:innerShdw>
                </a:effectLst>
                <a:latin typeface="Arial Unicode MS" pitchFamily="34" charset="-128"/>
              </a:rPr>
              <a:t>70% Effort</a:t>
            </a:r>
          </a:p>
        </p:txBody>
      </p:sp>
      <p:sp>
        <p:nvSpPr>
          <p:cNvPr id="31" name="Rectangle 30"/>
          <p:cNvSpPr/>
          <p:nvPr/>
        </p:nvSpPr>
        <p:spPr>
          <a:xfrm>
            <a:off x="1947681" y="4280327"/>
            <a:ext cx="1071966" cy="614149"/>
          </a:xfrm>
          <a:prstGeom prst="rect">
            <a:avLst/>
          </a:prstGeom>
          <a:noFill/>
          <a:effectLst/>
          <a:scene3d>
            <a:camera prst="isometricOffAxis1Right"/>
            <a:lightRig rig="threePt" dir="t"/>
          </a:scene3d>
        </p:spPr>
        <p:txBody>
          <a:bodyPr wrap="square" rtlCol="0" anchor="ctr">
            <a:noAutofit/>
          </a:bodyPr>
          <a:lstStyle/>
          <a:p>
            <a:pPr marL="0" algn="ctr">
              <a:buNone/>
            </a:pPr>
            <a:r>
              <a:rPr lang="en-US" sz="2800" b="0" dirty="0" smtClean="0">
                <a:ln w="18415" cmpd="sng">
                  <a:solidFill>
                    <a:srgbClr val="CC00CC"/>
                  </a:solidFill>
                  <a:prstDash val="solid"/>
                </a:ln>
                <a:solidFill>
                  <a:srgbClr val="CC00CC"/>
                </a:solidFill>
                <a:effectLst>
                  <a:innerShdw blurRad="63500" dist="50800" dir="13500000">
                    <a:prstClr val="black">
                      <a:alpha val="50000"/>
                    </a:prstClr>
                  </a:innerShdw>
                </a:effectLst>
                <a:latin typeface="Arial Unicode MS" pitchFamily="34" charset="-128"/>
              </a:rPr>
              <a:t>20%</a:t>
            </a:r>
          </a:p>
        </p:txBody>
      </p:sp>
      <p:sp>
        <p:nvSpPr>
          <p:cNvPr id="32" name="Rectangle 31"/>
          <p:cNvSpPr/>
          <p:nvPr/>
        </p:nvSpPr>
        <p:spPr>
          <a:xfrm>
            <a:off x="8388326" y="2973755"/>
            <a:ext cx="1255406" cy="614149"/>
          </a:xfrm>
          <a:prstGeom prst="rect">
            <a:avLst/>
          </a:prstGeom>
          <a:noFill/>
          <a:effectLst/>
          <a:scene3d>
            <a:camera prst="isometricOffAxis1Right"/>
            <a:lightRig rig="threePt" dir="t"/>
          </a:scene3d>
        </p:spPr>
        <p:txBody>
          <a:bodyPr wrap="square" rtlCol="0" anchor="ctr">
            <a:noAutofit/>
          </a:bodyPr>
          <a:lstStyle/>
          <a:p>
            <a:pPr marL="0" algn="ctr">
              <a:buNone/>
            </a:pPr>
            <a:r>
              <a:rPr lang="en-US" sz="2800" b="0" dirty="0" smtClean="0">
                <a:ln w="18415" cmpd="sng">
                  <a:solidFill>
                    <a:schemeClr val="accent1"/>
                  </a:solidFill>
                  <a:prstDash val="solid"/>
                </a:ln>
                <a:solidFill>
                  <a:schemeClr val="accent1"/>
                </a:solidFill>
                <a:effectLst>
                  <a:innerShdw blurRad="63500" dist="50800" dir="13500000">
                    <a:prstClr val="black">
                      <a:alpha val="50000"/>
                    </a:prstClr>
                  </a:innerShdw>
                </a:effectLst>
                <a:latin typeface="Arial Unicode MS" pitchFamily="34" charset="-128"/>
              </a:rPr>
              <a:t>10%</a:t>
            </a:r>
          </a:p>
        </p:txBody>
      </p:sp>
    </p:spTree>
    <p:extLst>
      <p:ext uri="{BB962C8B-B14F-4D97-AF65-F5344CB8AC3E}">
        <p14:creationId xmlns:p14="http://schemas.microsoft.com/office/powerpoint/2010/main" val="358106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000"/>
                                        <p:tgtEl>
                                          <p:spTgt spid="1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10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29" grpId="0" animBg="1"/>
      <p:bldP spid="28" grpId="0" animBg="1"/>
      <p:bldP spid="14" grpId="0" animBg="1"/>
      <p:bldP spid="18" grpId="0" animBg="1"/>
      <p:bldP spid="6" grpId="0" animBg="1"/>
      <p:bldP spid="7" grpId="0" animBg="1"/>
      <p:bldP spid="9" grpId="0" animBg="1"/>
      <p:bldP spid="24" grpId="0"/>
      <p:bldP spid="25" grpId="0"/>
      <p:bldP spid="26"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1|2.2|1.8|1.9|2|1.9|2"/>
</p:tagLst>
</file>

<file path=ppt/theme/theme1.xml><?xml version="1.0" encoding="utf-8"?>
<a:theme xmlns:a="http://schemas.openxmlformats.org/drawingml/2006/main" name="Cognitive Security">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vert270" wrap="square" lIns="0" tIns="0" rIns="0" bIns="0" rtlCol="0" anchor="ctr">
        <a:noAutofit/>
      </a:bodyPr>
      <a:lstStyle>
        <a:defPPr>
          <a:lnSpc>
            <a:spcPct val="90000"/>
          </a:lnSpc>
          <a:defRPr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DINPro-Medium" pitchFamily="50" charset="0"/>
            <a:ea typeface="Segoe UI" pitchFamily="34" charset="0"/>
            <a:cs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tx1"/>
            </a:solidFill>
            <a:effectLst/>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Security</Template>
  <TotalTime>49976</TotalTime>
  <Words>1400</Words>
  <Application>Microsoft Office PowerPoint</Application>
  <PresentationFormat>A4 Paper (210x297 mm)</PresentationFormat>
  <Paragraphs>549</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Cognitive Security</vt:lpstr>
      <vt:lpstr>Introduction to Cognitive Security</vt:lpstr>
      <vt:lpstr>Who is Cognitive Security?</vt:lpstr>
      <vt:lpstr>“Time-Distance Gap” for Internet Attacks</vt:lpstr>
      <vt:lpstr>Cognitive Positioning</vt:lpstr>
      <vt:lpstr>Modern Threats Require Higher Walls</vt:lpstr>
      <vt:lpstr>We “Turn the Lights On, in the Room”</vt:lpstr>
      <vt:lpstr>Introducing - Cognitive Analyst platform</vt:lpstr>
      <vt:lpstr>What We Mitigate</vt:lpstr>
      <vt:lpstr>Analyze &amp; Diagnose - Remediate</vt:lpstr>
      <vt:lpstr>Introducing Modern Sophisticated Attacks</vt:lpstr>
      <vt:lpstr>Signature vs. Non-Signature Detection</vt:lpstr>
      <vt:lpstr>Anatomy of Modern Sophisticated Attacks</vt:lpstr>
      <vt:lpstr>Cognitive Analyst - Differentiation</vt:lpstr>
      <vt:lpstr>Firewall, IDS, &amp; AV – Lacking Visibility</vt:lpstr>
      <vt:lpstr>NBA – Long-Duration Threat Visibility</vt:lpstr>
      <vt:lpstr>Cognitive Analyst - Event Classification</vt:lpstr>
      <vt:lpstr>Cognitive Analyst - Trust Modeling</vt:lpstr>
      <vt:lpstr>Attack Detection Accuracy - Using A.I.</vt:lpstr>
      <vt:lpstr>Cognitive Analyst - First Hour of Operation</vt:lpstr>
      <vt:lpstr>Cognitive Architecture</vt:lpstr>
      <vt:lpstr>Cognitive Security – Products &amp; Services</vt:lpstr>
      <vt:lpstr>Cognitive Services</vt:lpstr>
      <vt:lpstr>Cognitive Security - What We Offer</vt:lpstr>
      <vt:lpstr>Download the Original Presentation Here:</vt:lpstr>
      <vt:lpstr>PowerPoint Presentation</vt:lpstr>
      <vt:lpstr>Synopsis - Corporate Introduction ('12)</vt:lpstr>
      <vt:lpstr>Tags</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Security Overview</dc:title>
  <dc:creator>Gabriel Dusil</dc:creator>
  <cp:lastModifiedBy>Gabriel Dusil</cp:lastModifiedBy>
  <cp:revision>5168</cp:revision>
  <cp:lastPrinted>2011-11-30T10:51:19Z</cp:lastPrinted>
  <dcterms:created xsi:type="dcterms:W3CDTF">2007-11-07T19:28:56Z</dcterms:created>
  <dcterms:modified xsi:type="dcterms:W3CDTF">2013-03-18T12:52:22Z</dcterms:modified>
  <cp:category>Marketing &amp; Sales</cp:category>
</cp:coreProperties>
</file>