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1429" r:id="rId2"/>
    <p:sldId id="1430" r:id="rId3"/>
    <p:sldId id="1431" r:id="rId4"/>
    <p:sldId id="1432" r:id="rId5"/>
    <p:sldId id="1232" r:id="rId6"/>
    <p:sldId id="1433" r:id="rId7"/>
    <p:sldId id="1434" r:id="rId8"/>
    <p:sldId id="1266" r:id="rId9"/>
    <p:sldId id="1234" r:id="rId10"/>
    <p:sldId id="1233" r:id="rId11"/>
    <p:sldId id="1435" r:id="rId12"/>
    <p:sldId id="1439" r:id="rId13"/>
    <p:sldId id="1440" r:id="rId14"/>
    <p:sldId id="1441" r:id="rId15"/>
  </p:sldIdLst>
  <p:sldSz cx="9144000" cy="5143500" type="screen16x9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D2FED9-2624-4BE8-80F3-9FBEE403913D}">
          <p14:sldIdLst>
            <p14:sldId id="1429"/>
            <p14:sldId id="1430"/>
            <p14:sldId id="1431"/>
            <p14:sldId id="1432"/>
            <p14:sldId id="1232"/>
            <p14:sldId id="1433"/>
            <p14:sldId id="1434"/>
            <p14:sldId id="1266"/>
            <p14:sldId id="1234"/>
            <p14:sldId id="1233"/>
            <p14:sldId id="1435"/>
            <p14:sldId id="1439"/>
            <p14:sldId id="1440"/>
            <p14:sldId id="1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D9"/>
    <a:srgbClr val="C0DBE0"/>
    <a:srgbClr val="70578F"/>
    <a:srgbClr val="7F63A1"/>
    <a:srgbClr val="FAF0F0"/>
    <a:srgbClr val="9FCFD1"/>
    <a:srgbClr val="5FB5CD"/>
    <a:srgbClr val="FDE4CF"/>
    <a:srgbClr val="F7923F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7" autoAdjust="0"/>
    <p:restoredTop sz="90228" autoAdjust="0"/>
  </p:normalViewPr>
  <p:slideViewPr>
    <p:cSldViewPr snapToGrid="0">
      <p:cViewPr varScale="1">
        <p:scale>
          <a:sx n="99" d="100"/>
          <a:sy n="99" d="100"/>
        </p:scale>
        <p:origin x="-69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02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0C3D2-E545-4A72-8BDA-7007C959674E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3" csCatId="colorful" phldr="1"/>
      <dgm:spPr/>
    </dgm:pt>
    <dgm:pt modelId="{68EFB5B6-5C9B-4494-A470-4D8630BD5009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/>
            </a:gs>
          </a:gsLst>
        </a:gradFill>
        <a:effectLst>
          <a:innerShdw blurRad="38100" dist="12700" dir="13500000">
            <a:prstClr val="black">
              <a:alpha val="80000"/>
            </a:prstClr>
          </a:innerShdw>
        </a:effectLst>
      </dgm:spPr>
      <dgm:t>
        <a:bodyPr lIns="72000" tIns="108000" rIns="36000" bIns="36000"/>
        <a:lstStyle/>
        <a:p>
          <a:pPr>
            <a:lnSpc>
              <a:spcPct val="80000"/>
            </a:lnSpc>
          </a:pPr>
          <a:r>
            <a:rPr lang="en-US" sz="3200" b="1" spc="-100" dirty="0" smtClean="0"/>
            <a:t>2000</a:t>
          </a:r>
          <a:r>
            <a:rPr lang="en-US" sz="3200" b="1" spc="-100" baseline="30000" dirty="0" smtClean="0"/>
            <a:t>+</a:t>
          </a:r>
          <a:r>
            <a:rPr lang="en-US" sz="3200" b="1" spc="-100" dirty="0" smtClean="0"/>
            <a:t> Time Shifting</a:t>
          </a:r>
          <a:endParaRPr lang="en-US" sz="3200" b="1" spc="-100" dirty="0"/>
        </a:p>
      </dgm:t>
    </dgm:pt>
    <dgm:pt modelId="{5FC80DA1-C63E-4D2F-8173-5152C403A31F}" type="parTrans" cxnId="{5E4A4B0B-638C-47C5-8EA4-D6026A23300C}">
      <dgm:prSet/>
      <dgm:spPr/>
      <dgm:t>
        <a:bodyPr/>
        <a:lstStyle/>
        <a:p>
          <a:endParaRPr lang="en-US"/>
        </a:p>
      </dgm:t>
    </dgm:pt>
    <dgm:pt modelId="{01DB753D-B671-4F67-8C09-D3893411CC97}" type="sibTrans" cxnId="{5E4A4B0B-638C-47C5-8EA4-D6026A23300C}">
      <dgm:prSet/>
      <dgm:spPr/>
      <dgm:t>
        <a:bodyPr/>
        <a:lstStyle/>
        <a:p>
          <a:endParaRPr lang="en-US"/>
        </a:p>
      </dgm:t>
    </dgm:pt>
    <dgm:pt modelId="{493F3AE7-2982-4146-AF17-E5B44842902F}">
      <dgm:prSet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</a:gradFill>
        <a:effectLst>
          <a:innerShdw blurRad="38100" dist="12700" dir="13500000">
            <a:prstClr val="black">
              <a:alpha val="80000"/>
            </a:prstClr>
          </a:innerShdw>
        </a:effectLst>
      </dgm:spPr>
      <dgm:t>
        <a:bodyPr lIns="72000" tIns="108000" rIns="36000" bIns="36000"/>
        <a:lstStyle/>
        <a:p>
          <a:pPr>
            <a:lnSpc>
              <a:spcPct val="80000"/>
            </a:lnSpc>
          </a:pPr>
          <a:r>
            <a:rPr lang="en-US" sz="3200" b="1" spc="-100" dirty="0" smtClean="0"/>
            <a:t>2006</a:t>
          </a:r>
          <a:r>
            <a:rPr lang="en-US" sz="3200" b="1" spc="-100" baseline="30000" dirty="0" smtClean="0"/>
            <a:t>+</a:t>
          </a:r>
          <a:r>
            <a:rPr lang="en-US" sz="3200" b="1" spc="-100" dirty="0" smtClean="0"/>
            <a:t> Place Shifting</a:t>
          </a:r>
        </a:p>
      </dgm:t>
    </dgm:pt>
    <dgm:pt modelId="{4EE9BD3F-DBB1-41CB-A526-938FB329918F}" type="parTrans" cxnId="{04907426-3CE4-4559-8129-1FAB5D71166C}">
      <dgm:prSet/>
      <dgm:spPr/>
      <dgm:t>
        <a:bodyPr/>
        <a:lstStyle/>
        <a:p>
          <a:endParaRPr lang="en-US"/>
        </a:p>
      </dgm:t>
    </dgm:pt>
    <dgm:pt modelId="{2DB9C988-03D7-4C0D-A77F-601128DC1CEF}" type="sibTrans" cxnId="{04907426-3CE4-4559-8129-1FAB5D71166C}">
      <dgm:prSet/>
      <dgm:spPr/>
      <dgm:t>
        <a:bodyPr/>
        <a:lstStyle/>
        <a:p>
          <a:endParaRPr lang="en-US"/>
        </a:p>
      </dgm:t>
    </dgm:pt>
    <dgm:pt modelId="{8C342EC7-D7D2-4A96-A261-4EDDED374808}">
      <dgm:prSet custT="1"/>
      <dgm:spPr>
        <a:gradFill rotWithShape="0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</a:gradFill>
        <a:effectLst>
          <a:innerShdw blurRad="38100" dist="12700" dir="13500000">
            <a:prstClr val="black">
              <a:alpha val="80000"/>
            </a:prstClr>
          </a:innerShdw>
        </a:effectLst>
      </dgm:spPr>
      <dgm:t>
        <a:bodyPr lIns="72000" tIns="108000" rIns="36000" bIns="36000"/>
        <a:lstStyle/>
        <a:p>
          <a:pPr>
            <a:lnSpc>
              <a:spcPct val="80000"/>
            </a:lnSpc>
          </a:pPr>
          <a:r>
            <a:rPr lang="en-US" sz="3200" b="1" spc="-100" dirty="0" smtClean="0"/>
            <a:t>2012</a:t>
          </a:r>
          <a:r>
            <a:rPr lang="en-US" sz="3200" b="1" spc="-100" baseline="30000" dirty="0" smtClean="0"/>
            <a:t>+</a:t>
          </a:r>
          <a:r>
            <a:rPr lang="en-US" sz="3200" b="1" spc="-100" dirty="0" smtClean="0"/>
            <a:t> Device Shifting</a:t>
          </a:r>
          <a:endParaRPr lang="en-US" sz="3200" b="1" spc="-100" dirty="0"/>
        </a:p>
      </dgm:t>
    </dgm:pt>
    <dgm:pt modelId="{7912B2FF-C2C6-4317-9112-F8F9B1D21D2E}" type="parTrans" cxnId="{018B9FC5-FC14-42F5-91A1-5649F4372960}">
      <dgm:prSet/>
      <dgm:spPr/>
      <dgm:t>
        <a:bodyPr/>
        <a:lstStyle/>
        <a:p>
          <a:endParaRPr lang="en-US"/>
        </a:p>
      </dgm:t>
    </dgm:pt>
    <dgm:pt modelId="{09B44E5F-9702-47B4-8571-BC2A7CBCDB88}" type="sibTrans" cxnId="{018B9FC5-FC14-42F5-91A1-5649F4372960}">
      <dgm:prSet/>
      <dgm:spPr/>
      <dgm:t>
        <a:bodyPr/>
        <a:lstStyle/>
        <a:p>
          <a:endParaRPr lang="en-US"/>
        </a:p>
      </dgm:t>
    </dgm:pt>
    <dgm:pt modelId="{754D7C64-CA60-4EE0-9E28-8F7DDB45D87B}">
      <dgm:prSet phldrT="[Text]" custT="1"/>
      <dgm:spPr>
        <a:noFill/>
        <a:ln>
          <a:noFill/>
        </a:ln>
      </dgm:spPr>
      <dgm:t>
        <a:bodyPr lIns="36000" tIns="36000" rIns="36000" bIns="3600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>
            <a:lnSpc>
              <a:spcPct val="80000"/>
            </a:lnSpc>
          </a:pPr>
          <a:r>
            <a:rPr lang="en-US" sz="2800" b="1" cap="none" spc="-100" baseline="0" dirty="0" smtClean="0">
              <a:ln w="11430"/>
              <a:solidFill>
                <a:schemeClr val="accent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Anytime</a:t>
          </a:r>
          <a:endParaRPr lang="en-US" sz="3200" b="1" cap="none" spc="-100" baseline="0" dirty="0">
            <a:ln w="11430"/>
            <a:solidFill>
              <a:schemeClr val="accent3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F3224D7-D029-4323-9C59-A304F217706A}" type="parTrans" cxnId="{99A969B0-24A4-4D1C-B516-12C571392AFF}">
      <dgm:prSet/>
      <dgm:spPr/>
      <dgm:t>
        <a:bodyPr/>
        <a:lstStyle/>
        <a:p>
          <a:endParaRPr lang="en-US"/>
        </a:p>
      </dgm:t>
    </dgm:pt>
    <dgm:pt modelId="{65F0C6C2-261F-4B04-8EC9-94ACA3C1DFAE}" type="sibTrans" cxnId="{99A969B0-24A4-4D1C-B516-12C571392AFF}">
      <dgm:prSet/>
      <dgm:spPr/>
      <dgm:t>
        <a:bodyPr/>
        <a:lstStyle/>
        <a:p>
          <a:endParaRPr lang="en-US"/>
        </a:p>
      </dgm:t>
    </dgm:pt>
    <dgm:pt modelId="{4D020E5D-BBEC-49E3-9893-170C3D8B1901}">
      <dgm:prSet custT="1"/>
      <dgm:spPr>
        <a:noFill/>
        <a:ln>
          <a:noFill/>
        </a:ln>
      </dgm:spPr>
      <dgm:t>
        <a:bodyPr lIns="36000" tIns="36000" rIns="36000" bIns="3600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>
            <a:lnSpc>
              <a:spcPct val="80000"/>
            </a:lnSpc>
          </a:pPr>
          <a:r>
            <a:rPr lang="en-US" sz="2800" b="1" cap="none" spc="-100" baseline="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Anywhere</a:t>
          </a:r>
          <a:endParaRPr lang="en-US" sz="3200" b="1" cap="none" spc="-100" baseline="0" dirty="0" smtClean="0">
            <a:ln w="11430"/>
            <a:solidFill>
              <a:schemeClr val="accent5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6C7EC4-6333-46D8-AB1D-54DB8B6348E5}" type="parTrans" cxnId="{0A79140A-300E-4C32-9519-82920D24173D}">
      <dgm:prSet/>
      <dgm:spPr/>
      <dgm:t>
        <a:bodyPr/>
        <a:lstStyle/>
        <a:p>
          <a:endParaRPr lang="en-US"/>
        </a:p>
      </dgm:t>
    </dgm:pt>
    <dgm:pt modelId="{4CB02713-CBCF-4D46-94A4-6C57FE5C5A1A}" type="sibTrans" cxnId="{0A79140A-300E-4C32-9519-82920D24173D}">
      <dgm:prSet/>
      <dgm:spPr/>
      <dgm:t>
        <a:bodyPr/>
        <a:lstStyle/>
        <a:p>
          <a:endParaRPr lang="en-US"/>
        </a:p>
      </dgm:t>
    </dgm:pt>
    <dgm:pt modelId="{A24DF414-6B1C-4A3C-8DC9-6C9C1DAB4EB5}">
      <dgm:prSet custT="1"/>
      <dgm:spPr>
        <a:noFill/>
        <a:ln>
          <a:noFill/>
        </a:ln>
      </dgm:spPr>
      <dgm:t>
        <a:bodyPr lIns="36000" tIns="36000" rIns="36000" bIns="3600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>
            <a:lnSpc>
              <a:spcPct val="80000"/>
            </a:lnSpc>
          </a:pPr>
          <a:r>
            <a:rPr lang="en-US" sz="2800" b="1" cap="none" spc="-100" baseline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Any-device</a:t>
          </a:r>
          <a:endParaRPr lang="en-US" sz="3200" b="1" cap="none" spc="-100" baseline="0" dirty="0">
            <a:ln w="11430"/>
            <a:solidFill>
              <a:schemeClr val="accent1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0A4CF5D-13C9-4891-A898-670369635AD4}" type="parTrans" cxnId="{6C6BC623-04DD-45DC-8552-3AEFAD062F20}">
      <dgm:prSet/>
      <dgm:spPr/>
      <dgm:t>
        <a:bodyPr/>
        <a:lstStyle/>
        <a:p>
          <a:endParaRPr lang="en-US"/>
        </a:p>
      </dgm:t>
    </dgm:pt>
    <dgm:pt modelId="{72009EE6-0C23-4D08-A27A-E04AB023316F}" type="sibTrans" cxnId="{6C6BC623-04DD-45DC-8552-3AEFAD062F20}">
      <dgm:prSet/>
      <dgm:spPr/>
      <dgm:t>
        <a:bodyPr/>
        <a:lstStyle/>
        <a:p>
          <a:endParaRPr lang="en-US"/>
        </a:p>
      </dgm:t>
    </dgm:pt>
    <dgm:pt modelId="{113B634F-9750-4743-A131-15B4CA347347}">
      <dgm:prSet custT="1"/>
      <dgm:spPr>
        <a:gradFill rotWithShape="0">
          <a:gsLst>
            <a:gs pos="0">
              <a:schemeClr val="accent4">
                <a:lumMod val="5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</dgm:spPr>
      <dgm:t>
        <a:bodyPr lIns="72000" tIns="108000" rIns="36000" bIns="36000"/>
        <a:lstStyle/>
        <a:p>
          <a:pPr>
            <a:lnSpc>
              <a:spcPct val="80000"/>
            </a:lnSpc>
          </a:pPr>
          <a:r>
            <a:rPr lang="en-US" sz="3200" b="1" spc="-100" dirty="0" smtClean="0"/>
            <a:t>2016</a:t>
          </a:r>
          <a:r>
            <a:rPr lang="en-US" sz="3200" b="1" spc="-100" baseline="30000" dirty="0" smtClean="0"/>
            <a:t>+</a:t>
          </a:r>
          <a:r>
            <a:rPr lang="en-US" sz="3200" b="1" spc="-100" dirty="0" smtClean="0"/>
            <a:t> Any-</a:t>
          </a:r>
          <a:endParaRPr lang="en-US" sz="3200" b="1" spc="-100" dirty="0"/>
        </a:p>
      </dgm:t>
    </dgm:pt>
    <dgm:pt modelId="{13B19AC2-F46D-4117-83FE-A7B147A7B6C8}" type="parTrans" cxnId="{A5469D16-3E95-47D0-8679-319544200D16}">
      <dgm:prSet/>
      <dgm:spPr/>
      <dgm:t>
        <a:bodyPr/>
        <a:lstStyle/>
        <a:p>
          <a:endParaRPr lang="en-US"/>
        </a:p>
      </dgm:t>
    </dgm:pt>
    <dgm:pt modelId="{478A2D6C-C6E6-4F4B-814F-D6DDE65508A1}" type="sibTrans" cxnId="{A5469D16-3E95-47D0-8679-319544200D16}">
      <dgm:prSet/>
      <dgm:spPr/>
      <dgm:t>
        <a:bodyPr/>
        <a:lstStyle/>
        <a:p>
          <a:endParaRPr lang="en-US"/>
        </a:p>
      </dgm:t>
    </dgm:pt>
    <dgm:pt modelId="{CE1B2BD5-BE02-4A83-B83C-EF58E0CA28CE}">
      <dgm:prSet custT="1"/>
      <dgm:spPr>
        <a:noFill/>
        <a:ln>
          <a:noFill/>
        </a:ln>
      </dgm:spPr>
      <dgm:t>
        <a:bodyPr lIns="36000" tIns="36000" rIns="36000" bIns="3600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>
            <a:lnSpc>
              <a:spcPct val="80000"/>
            </a:lnSpc>
          </a:pPr>
          <a:r>
            <a:rPr lang="en-US" sz="2800" b="1" cap="none" spc="-100" baseline="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Any-content</a:t>
          </a:r>
          <a:endParaRPr lang="en-US" sz="2800" b="1" cap="none" spc="-100" baseline="0" dirty="0">
            <a:ln w="11430"/>
            <a:solidFill>
              <a:schemeClr val="accent4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A68FBD1-DDBD-4855-9857-6E00C934F97B}" type="parTrans" cxnId="{30284DF3-747E-4F77-B7DF-7728CA244864}">
      <dgm:prSet/>
      <dgm:spPr/>
      <dgm:t>
        <a:bodyPr/>
        <a:lstStyle/>
        <a:p>
          <a:endParaRPr lang="en-US"/>
        </a:p>
      </dgm:t>
    </dgm:pt>
    <dgm:pt modelId="{0D46DED8-DC0D-4D35-A847-F0AE96ABA6EA}" type="sibTrans" cxnId="{30284DF3-747E-4F77-B7DF-7728CA244864}">
      <dgm:prSet/>
      <dgm:spPr/>
      <dgm:t>
        <a:bodyPr/>
        <a:lstStyle/>
        <a:p>
          <a:endParaRPr lang="en-US"/>
        </a:p>
      </dgm:t>
    </dgm:pt>
    <dgm:pt modelId="{72E76A59-0443-481C-81EC-4CFC3A3637DF}" type="pres">
      <dgm:prSet presAssocID="{C110C3D2-E545-4A72-8BDA-7007C959674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23F1DE3-B0C4-479F-995F-C6993F15AEB8}" type="pres">
      <dgm:prSet presAssocID="{68EFB5B6-5C9B-4494-A470-4D8630BD5009}" presName="parentText1" presStyleLbl="node1" presStyleIdx="0" presStyleCnt="4" custScaleX="130083" custLinFactNeighborX="2047" custLinFactNeighborY="-3519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2606D-222D-4C2A-AE7E-F7F86D0E436B}" type="pres">
      <dgm:prSet presAssocID="{68EFB5B6-5C9B-4494-A470-4D8630BD5009}" presName="childText1" presStyleLbl="solidAlignAcc1" presStyleIdx="0" presStyleCnt="4" custScaleY="25667" custLinFactNeighborX="-55012" custLinFactNeighborY="-54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2B7B5-A49C-4A25-B339-BFCABC1EBDB4}" type="pres">
      <dgm:prSet presAssocID="{493F3AE7-2982-4146-AF17-E5B44842902F}" presName="parentText2" presStyleLbl="node1" presStyleIdx="1" presStyleCnt="4" custScaleX="136387" custLinFactNeighborX="3731" custLinFactNeighborY="-1424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657BD-F10F-4819-8AF1-8569645FA968}" type="pres">
      <dgm:prSet presAssocID="{493F3AE7-2982-4146-AF17-E5B44842902F}" presName="childText2" presStyleLbl="solidAlignAcc1" presStyleIdx="1" presStyleCnt="4" custScaleX="117288" custScaleY="26449" custLinFactNeighborX="-38847" custLinFactNeighborY="-43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F5E2A-B990-4AA5-A2AF-D48C2635C853}" type="pres">
      <dgm:prSet presAssocID="{8C342EC7-D7D2-4A96-A261-4EDDED374808}" presName="parentText3" presStyleLbl="node1" presStyleIdx="2" presStyleCnt="4" custScaleX="141666" custLinFactNeighborX="10581" custLinFactNeighborY="553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3A9AF-7110-4C71-BE60-A29023BC0F02}" type="pres">
      <dgm:prSet presAssocID="{8C342EC7-D7D2-4A96-A261-4EDDED374808}" presName="childText3" presStyleLbl="solidAlignAcc1" presStyleIdx="2" presStyleCnt="4" custScaleX="136447" custScaleY="33987" custLinFactNeighborX="-5181" custLinFactNeighborY="-28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BCC73-76BF-46BB-B6B0-CFF83132067A}" type="pres">
      <dgm:prSet presAssocID="{113B634F-9750-4743-A131-15B4CA347347}" presName="parentText4" presStyleLbl="node1" presStyleIdx="3" presStyleCnt="4" custScaleX="149743" custScaleY="98429" custLinFactNeighborX="30197" custLinFactNeighborY="24892">
        <dgm:presLayoutVars>
          <dgm:chMax/>
          <dgm:chPref val="3"/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1FBD9E0D-A8F2-4972-A9DB-E143E150929A}" type="pres">
      <dgm:prSet presAssocID="{113B634F-9750-4743-A131-15B4CA347347}" presName="childText4" presStyleLbl="solidAlignAcc1" presStyleIdx="3" presStyleCnt="4" custScaleX="139402" custScaleY="32456" custLinFactNeighborX="27895" custLinFactNeighborY="-208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69D16-3E95-47D0-8679-319544200D16}" srcId="{C110C3D2-E545-4A72-8BDA-7007C959674E}" destId="{113B634F-9750-4743-A131-15B4CA347347}" srcOrd="3" destOrd="0" parTransId="{13B19AC2-F46D-4117-83FE-A7B147A7B6C8}" sibTransId="{478A2D6C-C6E6-4F4B-814F-D6DDE65508A1}"/>
    <dgm:cxn modelId="{FE59E318-A0F3-4E83-B5E9-5742CCBD63ED}" type="presOf" srcId="{CE1B2BD5-BE02-4A83-B83C-EF58E0CA28CE}" destId="{1FBD9E0D-A8F2-4972-A9DB-E143E150929A}" srcOrd="0" destOrd="0" presId="urn:microsoft.com/office/officeart/2009/3/layout/IncreasingArrowsProcess"/>
    <dgm:cxn modelId="{89115905-A661-4CB3-A5C4-332A55E2D610}" type="presOf" srcId="{68EFB5B6-5C9B-4494-A470-4D8630BD5009}" destId="{F23F1DE3-B0C4-479F-995F-C6993F15AEB8}" srcOrd="0" destOrd="0" presId="urn:microsoft.com/office/officeart/2009/3/layout/IncreasingArrowsProcess"/>
    <dgm:cxn modelId="{04907426-3CE4-4559-8129-1FAB5D71166C}" srcId="{C110C3D2-E545-4A72-8BDA-7007C959674E}" destId="{493F3AE7-2982-4146-AF17-E5B44842902F}" srcOrd="1" destOrd="0" parTransId="{4EE9BD3F-DBB1-41CB-A526-938FB329918F}" sibTransId="{2DB9C988-03D7-4C0D-A77F-601128DC1CEF}"/>
    <dgm:cxn modelId="{5E4A4B0B-638C-47C5-8EA4-D6026A23300C}" srcId="{C110C3D2-E545-4A72-8BDA-7007C959674E}" destId="{68EFB5B6-5C9B-4494-A470-4D8630BD5009}" srcOrd="0" destOrd="0" parTransId="{5FC80DA1-C63E-4D2F-8173-5152C403A31F}" sibTransId="{01DB753D-B671-4F67-8C09-D3893411CC97}"/>
    <dgm:cxn modelId="{F8D04E4A-082A-44CD-942C-78698F41CCF6}" type="presOf" srcId="{8C342EC7-D7D2-4A96-A261-4EDDED374808}" destId="{A76F5E2A-B990-4AA5-A2AF-D48C2635C853}" srcOrd="0" destOrd="0" presId="urn:microsoft.com/office/officeart/2009/3/layout/IncreasingArrowsProcess"/>
    <dgm:cxn modelId="{4C689CAE-7455-4563-82A2-5CC64F4A377A}" type="presOf" srcId="{C110C3D2-E545-4A72-8BDA-7007C959674E}" destId="{72E76A59-0443-481C-81EC-4CFC3A3637DF}" srcOrd="0" destOrd="0" presId="urn:microsoft.com/office/officeart/2009/3/layout/IncreasingArrowsProcess"/>
    <dgm:cxn modelId="{E5B4F7F6-F269-4D9B-BF52-F4B696F98F17}" type="presOf" srcId="{4D020E5D-BBEC-49E3-9893-170C3D8B1901}" destId="{6D3657BD-F10F-4819-8AF1-8569645FA968}" srcOrd="0" destOrd="0" presId="urn:microsoft.com/office/officeart/2009/3/layout/IncreasingArrowsProcess"/>
    <dgm:cxn modelId="{99A969B0-24A4-4D1C-B516-12C571392AFF}" srcId="{68EFB5B6-5C9B-4494-A470-4D8630BD5009}" destId="{754D7C64-CA60-4EE0-9E28-8F7DDB45D87B}" srcOrd="0" destOrd="0" parTransId="{4F3224D7-D029-4323-9C59-A304F217706A}" sibTransId="{65F0C6C2-261F-4B04-8EC9-94ACA3C1DFAE}"/>
    <dgm:cxn modelId="{6C6BC623-04DD-45DC-8552-3AEFAD062F20}" srcId="{8C342EC7-D7D2-4A96-A261-4EDDED374808}" destId="{A24DF414-6B1C-4A3C-8DC9-6C9C1DAB4EB5}" srcOrd="0" destOrd="0" parTransId="{30A4CF5D-13C9-4891-A898-670369635AD4}" sibTransId="{72009EE6-0C23-4D08-A27A-E04AB023316F}"/>
    <dgm:cxn modelId="{D365E989-23C2-4E96-A5B4-393064BB039C}" type="presOf" srcId="{754D7C64-CA60-4EE0-9E28-8F7DDB45D87B}" destId="{6922606D-222D-4C2A-AE7E-F7F86D0E436B}" srcOrd="0" destOrd="0" presId="urn:microsoft.com/office/officeart/2009/3/layout/IncreasingArrowsProcess"/>
    <dgm:cxn modelId="{DFC28869-417E-41ED-B4AB-F4D3A578C09D}" type="presOf" srcId="{493F3AE7-2982-4146-AF17-E5B44842902F}" destId="{72A2B7B5-A49C-4A25-B339-BFCABC1EBDB4}" srcOrd="0" destOrd="0" presId="urn:microsoft.com/office/officeart/2009/3/layout/IncreasingArrowsProcess"/>
    <dgm:cxn modelId="{0A79140A-300E-4C32-9519-82920D24173D}" srcId="{493F3AE7-2982-4146-AF17-E5B44842902F}" destId="{4D020E5D-BBEC-49E3-9893-170C3D8B1901}" srcOrd="0" destOrd="0" parTransId="{366C7EC4-6333-46D8-AB1D-54DB8B6348E5}" sibTransId="{4CB02713-CBCF-4D46-94A4-6C57FE5C5A1A}"/>
    <dgm:cxn modelId="{F7C393E6-7F7A-4188-9026-61604BDCF0E7}" type="presOf" srcId="{113B634F-9750-4743-A131-15B4CA347347}" destId="{189BCC73-76BF-46BB-B6B0-CFF83132067A}" srcOrd="0" destOrd="0" presId="urn:microsoft.com/office/officeart/2009/3/layout/IncreasingArrowsProcess"/>
    <dgm:cxn modelId="{94ECE250-1DA9-4F34-9574-BCDB1079F284}" type="presOf" srcId="{A24DF414-6B1C-4A3C-8DC9-6C9C1DAB4EB5}" destId="{D343A9AF-7110-4C71-BE60-A29023BC0F02}" srcOrd="0" destOrd="0" presId="urn:microsoft.com/office/officeart/2009/3/layout/IncreasingArrowsProcess"/>
    <dgm:cxn modelId="{30284DF3-747E-4F77-B7DF-7728CA244864}" srcId="{113B634F-9750-4743-A131-15B4CA347347}" destId="{CE1B2BD5-BE02-4A83-B83C-EF58E0CA28CE}" srcOrd="0" destOrd="0" parTransId="{CA68FBD1-DDBD-4855-9857-6E00C934F97B}" sibTransId="{0D46DED8-DC0D-4D35-A847-F0AE96ABA6EA}"/>
    <dgm:cxn modelId="{018B9FC5-FC14-42F5-91A1-5649F4372960}" srcId="{C110C3D2-E545-4A72-8BDA-7007C959674E}" destId="{8C342EC7-D7D2-4A96-A261-4EDDED374808}" srcOrd="2" destOrd="0" parTransId="{7912B2FF-C2C6-4317-9112-F8F9B1D21D2E}" sibTransId="{09B44E5F-9702-47B4-8571-BC2A7CBCDB88}"/>
    <dgm:cxn modelId="{CF906D71-1793-4F1D-8D29-28322FAFAC59}" type="presParOf" srcId="{72E76A59-0443-481C-81EC-4CFC3A3637DF}" destId="{F23F1DE3-B0C4-479F-995F-C6993F15AEB8}" srcOrd="0" destOrd="0" presId="urn:microsoft.com/office/officeart/2009/3/layout/IncreasingArrowsProcess"/>
    <dgm:cxn modelId="{8318821C-9BD9-4C41-A552-F49609FFE973}" type="presParOf" srcId="{72E76A59-0443-481C-81EC-4CFC3A3637DF}" destId="{6922606D-222D-4C2A-AE7E-F7F86D0E436B}" srcOrd="1" destOrd="0" presId="urn:microsoft.com/office/officeart/2009/3/layout/IncreasingArrowsProcess"/>
    <dgm:cxn modelId="{15052F1D-A5C1-4F8E-880C-3D61C60F1B6E}" type="presParOf" srcId="{72E76A59-0443-481C-81EC-4CFC3A3637DF}" destId="{72A2B7B5-A49C-4A25-B339-BFCABC1EBDB4}" srcOrd="2" destOrd="0" presId="urn:microsoft.com/office/officeart/2009/3/layout/IncreasingArrowsProcess"/>
    <dgm:cxn modelId="{FB1DFF56-BD80-4909-9C3D-DB30965893FC}" type="presParOf" srcId="{72E76A59-0443-481C-81EC-4CFC3A3637DF}" destId="{6D3657BD-F10F-4819-8AF1-8569645FA968}" srcOrd="3" destOrd="0" presId="urn:microsoft.com/office/officeart/2009/3/layout/IncreasingArrowsProcess"/>
    <dgm:cxn modelId="{9936C6D0-E0E3-40A0-BD96-EC78C83BB0AE}" type="presParOf" srcId="{72E76A59-0443-481C-81EC-4CFC3A3637DF}" destId="{A76F5E2A-B990-4AA5-A2AF-D48C2635C853}" srcOrd="4" destOrd="0" presId="urn:microsoft.com/office/officeart/2009/3/layout/IncreasingArrowsProcess"/>
    <dgm:cxn modelId="{65199312-9126-47E0-9DA1-E7F22AB1D698}" type="presParOf" srcId="{72E76A59-0443-481C-81EC-4CFC3A3637DF}" destId="{D343A9AF-7110-4C71-BE60-A29023BC0F02}" srcOrd="5" destOrd="0" presId="urn:microsoft.com/office/officeart/2009/3/layout/IncreasingArrowsProcess"/>
    <dgm:cxn modelId="{6EB1B3A1-E805-47BD-844F-25833A32EC3D}" type="presParOf" srcId="{72E76A59-0443-481C-81EC-4CFC3A3637DF}" destId="{189BCC73-76BF-46BB-B6B0-CFF83132067A}" srcOrd="6" destOrd="0" presId="urn:microsoft.com/office/officeart/2009/3/layout/IncreasingArrowsProcess"/>
    <dgm:cxn modelId="{09DC5D97-FD47-42E7-9DD9-24466CBCE27D}" type="presParOf" srcId="{72E76A59-0443-481C-81EC-4CFC3A3637DF}" destId="{1FBD9E0D-A8F2-4972-A9DB-E143E150929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65906-6EBF-4001-AFD9-DFBA9EC8C87D}" type="doc">
      <dgm:prSet loTypeId="urn:microsoft.com/office/officeart/2005/8/layout/hProcess7#1" loCatId="process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99E3B32-77E3-45BA-BCF2-137BC0C47602}">
      <dgm:prSet phldrT="[Text]" custT="1"/>
      <dgm:spPr>
        <a:solidFill>
          <a:schemeClr val="accent2">
            <a:lumMod val="60000"/>
            <a:lumOff val="40000"/>
          </a:schemeClr>
        </a:solidFill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lIns="0" tIns="108000" rIns="144000" bIns="0"/>
        <a:lstStyle/>
        <a:p>
          <a:pPr>
            <a:lnSpc>
              <a:spcPct val="80000"/>
            </a:lnSpc>
            <a:spcAft>
              <a:spcPts val="600"/>
            </a:spcAft>
          </a:pPr>
          <a:r>
            <a:rPr lang="en-US" sz="4400" b="0" cap="none" spc="0" dirty="0" smtClean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</a:rPr>
            <a:t>Control</a:t>
          </a:r>
          <a:endParaRPr lang="en-US" sz="4400" b="0" cap="none" spc="0" dirty="0">
            <a:ln w="18415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  <a:solidFill>
              <a:srgbClr val="FFFFFF"/>
            </a:solidFill>
            <a:effectLst>
              <a:innerShdw blurRad="50800" dist="25400" dir="18900000">
                <a:prstClr val="black">
                  <a:alpha val="80000"/>
                </a:prst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289A5140-2CB4-45EE-A62B-927042F613E0}" type="parTrans" cxnId="{75AF262C-23CD-4EE0-8E22-6E3FFB44C8F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54F93F3-5E20-4C96-9F9F-69E821092F18}" type="sibTrans" cxnId="{75AF262C-23CD-4EE0-8E22-6E3FFB44C8F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4FB7062-CF4F-4C00-8FD6-FFAC3AF5D04B}">
      <dgm:prSet custT="1"/>
      <dgm:spPr>
        <a:effectLst/>
      </dgm:spPr>
      <dgm:t>
        <a:bodyPr lIns="252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Branding</a:t>
          </a:r>
        </a:p>
      </dgm:t>
    </dgm:pt>
    <dgm:pt modelId="{51ECAF5E-DC9A-4C16-85AA-FD72FE01B7D1}" type="parTrans" cxnId="{25765EE3-9ABF-450F-91F5-40F8B382FCD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5953144-778C-46A3-A8F7-4BA9364921DA}" type="sibTrans" cxnId="{25765EE3-9ABF-450F-91F5-40F8B382FCD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C95210F-8358-46B8-A581-3817CCD3B44D}">
      <dgm:prSet custT="1"/>
      <dgm:spPr>
        <a:effectLst/>
      </dgm:spPr>
      <dgm:t>
        <a:bodyPr lIns="252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Audience</a:t>
          </a:r>
        </a:p>
      </dgm:t>
    </dgm:pt>
    <dgm:pt modelId="{8E440487-7CDE-4A0E-840C-23CD3A5A54E7}" type="parTrans" cxnId="{594DA975-69F2-4CC6-8CBA-3C1405B1B45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655DCAC-E2CF-4C84-BA42-A84DD6FC2FFD}" type="sibTrans" cxnId="{594DA975-69F2-4CC6-8CBA-3C1405B1B45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4A87DD7-761B-428C-8422-FA50260E037A}">
      <dgm:prSet custT="1"/>
      <dgm:spPr>
        <a:effectLst/>
      </dgm:spPr>
      <dgm:t>
        <a:bodyPr lIns="252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Content</a:t>
          </a:r>
          <a:endParaRPr lang="en-US" sz="1600" dirty="0" smtClean="0">
            <a:ln w="12700">
              <a:solidFill>
                <a:schemeClr val="accent2">
                  <a:lumMod val="75000"/>
                </a:schemeClr>
              </a:solidFill>
            </a:ln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F8928EA-906C-4CB6-AE14-BAE94900BBE2}" type="parTrans" cxnId="{BD37D9D3-1F78-4FCC-8A4B-239AADFE8A9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E9B4AE4-4C4E-492B-BF2A-3CFF70E3C38D}" type="sibTrans" cxnId="{BD37D9D3-1F78-4FCC-8A4B-239AADFE8A9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4FB1AF9-95EE-4859-BFB3-68EECDEA25FD}">
      <dgm:prSet custT="1"/>
      <dgm:spPr>
        <a:effectLst/>
      </dgm:spPr>
      <dgm:t>
        <a:bodyPr lIns="252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Customize</a:t>
          </a:r>
        </a:p>
      </dgm:t>
    </dgm:pt>
    <dgm:pt modelId="{9C3479CE-FEC5-4DDD-B884-923A1B87A331}" type="parTrans" cxnId="{555D0F77-AF36-44EC-BF9D-B374D39D7F9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99C5490-0DF0-4925-AB1C-41620548D513}" type="sibTrans" cxnId="{555D0F77-AF36-44EC-BF9D-B374D39D7F9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FD62019-DDDA-4B63-91DC-A44271B48367}">
      <dgm:prSet custT="1"/>
      <dgm:spPr>
        <a:effectLst/>
      </dgm:spPr>
      <dgm:t>
        <a:bodyPr lIns="252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Digital Rights</a:t>
          </a:r>
        </a:p>
      </dgm:t>
    </dgm:pt>
    <dgm:pt modelId="{83141A7C-CE0C-407C-987E-961FD2E7EBC5}" type="parTrans" cxnId="{23E5968C-79E2-4864-B8AD-968D8AB3E3E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54D8BB9-A8E6-444F-9010-A54E39029005}" type="sibTrans" cxnId="{23E5968C-79E2-4864-B8AD-968D8AB3E3E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B94C27B-C75B-497F-8A85-141A238DECC4}">
      <dgm:prSet custT="1"/>
      <dgm:spPr>
        <a:solidFill>
          <a:schemeClr val="accent3">
            <a:lumMod val="60000"/>
            <a:lumOff val="40000"/>
          </a:schemeClr>
        </a:solidFill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lIns="0" tIns="36000" rIns="144000" bIns="0"/>
        <a:lstStyle/>
        <a:p>
          <a:r>
            <a:rPr lang="en-US" sz="4400" b="0" cap="none" spc="0" dirty="0" smtClean="0">
              <a:ln w="1841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</a:rPr>
            <a:t>Personalize</a:t>
          </a:r>
        </a:p>
      </dgm:t>
    </dgm:pt>
    <dgm:pt modelId="{F102CDC3-D8B3-4E8D-8D55-FECC6015CF48}" type="parTrans" cxnId="{AD9989B6-8E0A-4627-AC0A-7333CF45F43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26291BF-3855-4EBB-9C16-2A2452427DDB}" type="sibTrans" cxnId="{AD9989B6-8E0A-4627-AC0A-7333CF45F43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0557CE0-8521-46D9-926C-9CF652FE4F5C}">
      <dgm:prSet custT="1"/>
      <dgm:spPr>
        <a:effectLst/>
      </dgm:spPr>
      <dgm:t>
        <a:bodyPr lIns="180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1to1 dialog</a:t>
          </a:r>
        </a:p>
      </dgm:t>
    </dgm:pt>
    <dgm:pt modelId="{D0C68183-BE24-4B88-BDB2-B13529FB55E3}" type="parTrans" cxnId="{EFAB6FDC-68C9-4E7D-9533-86508315A89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ABB3CCF-D7BD-4FD0-830E-1A14067B4379}" type="sibTrans" cxnId="{EFAB6FDC-68C9-4E7D-9533-86508315A89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A19DC80-B570-4AF8-AB76-D1EC45B7283B}">
      <dgm:prSet custT="1"/>
      <dgm:spPr>
        <a:effectLst/>
      </dgm:spPr>
      <dgm:t>
        <a:bodyPr lIns="180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Target Ads</a:t>
          </a:r>
        </a:p>
      </dgm:t>
    </dgm:pt>
    <dgm:pt modelId="{2BA6A01C-C1B4-46D3-A8A9-73ED2CA907E3}" type="parTrans" cxnId="{F430F998-DC9E-401D-A3E7-E8DCAFF9094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E437942-3ADC-41C0-BD82-71A3F8627213}" type="sibTrans" cxnId="{F430F998-DC9E-401D-A3E7-E8DCAFF9094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F74802E-C196-4FB0-B689-A185ACAA0B1C}">
      <dgm:prSet custT="1"/>
      <dgm:spPr>
        <a:effectLst/>
      </dgm:spPr>
      <dgm:t>
        <a:bodyPr lIns="180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Social Networking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Audience behavior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Personal Preference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Sense of Exclusivity</a:t>
          </a:r>
          <a:endParaRPr lang="en-US" sz="1600" dirty="0" smtClean="0">
            <a:ln w="12700">
              <a:solidFill>
                <a:schemeClr val="accent3">
                  <a:lumMod val="75000"/>
                </a:schemeClr>
              </a:solidFill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72BF3CD-3970-48DE-85DD-D0445A14156B}" type="parTrans" cxnId="{2A016A8B-3674-4666-BDEF-194ACC078B1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CDFC3D4-82BE-4FD3-A466-C4D14EB8277A}" type="sibTrans" cxnId="{2A016A8B-3674-4666-BDEF-194ACC078B1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8A91E5A-0515-40A6-B1B2-14163BA4CAD3}">
      <dgm:prSet custT="1"/>
      <dgm:spPr>
        <a:effectLst/>
      </dgm:spPr>
      <dgm:t>
        <a:bodyPr lIns="324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Distribute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Channels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Multiple Revenue Streams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Video</a:t>
          </a:r>
          <a:b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Clipping</a:t>
          </a:r>
        </a:p>
      </dgm:t>
    </dgm:pt>
    <dgm:pt modelId="{C955C6C2-D42F-41AD-85CF-9BC3F89C0794}" type="parTrans" cxnId="{D159B46F-2C63-43D5-BB32-5525EDA6636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2C154BF-4D4A-4910-A30D-DAE8B1A4A464}" type="sibTrans" cxnId="{D159B46F-2C63-43D5-BB32-5525EDA6636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C7EB278-E3D0-48E7-9481-1D7B9623A392}">
      <dgm:prSet custT="1"/>
      <dgm:spPr>
        <a:solidFill>
          <a:schemeClr val="accent5">
            <a:lumMod val="60000"/>
            <a:lumOff val="40000"/>
          </a:schemeClr>
        </a:solidFill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lIns="0" tIns="36000" rIns="144000" bIns="0"/>
        <a:lstStyle/>
        <a:p>
          <a:r>
            <a:rPr lang="en-US" sz="4400" b="0" cap="none" spc="0" dirty="0" smtClean="0">
              <a:ln w="18415" cmpd="sng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</a:rPr>
            <a:t>Manage</a:t>
          </a:r>
          <a:endParaRPr lang="en-US" sz="4400" b="0" cap="none" spc="0" dirty="0">
            <a:ln w="18415" cmpd="sng">
              <a:solidFill>
                <a:schemeClr val="accent5">
                  <a:lumMod val="20000"/>
                  <a:lumOff val="80000"/>
                </a:schemeClr>
              </a:solidFill>
              <a:prstDash val="solid"/>
            </a:ln>
            <a:solidFill>
              <a:srgbClr val="FFFFFF"/>
            </a:solidFill>
            <a:effectLst>
              <a:innerShdw blurRad="50800" dist="25400" dir="18900000">
                <a:prstClr val="black">
                  <a:alpha val="80000"/>
                </a:prst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F4A19979-9E98-4AE8-912B-A6950B80C375}" type="parTrans" cxnId="{D807FDA3-FF66-4670-BF7F-32FEEAD6478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18B23B2-95FE-485C-A78F-ADC672BD89E7}" type="sibTrans" cxnId="{D807FDA3-FF66-4670-BF7F-32FEEAD6478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F034D05-148C-4D87-BFDC-F52B648D720A}">
      <dgm:prSet custT="1"/>
      <dgm:spPr>
        <a:effectLst/>
      </dgm:spPr>
      <dgm:t>
        <a:bodyPr lIns="252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API</a:t>
          </a:r>
        </a:p>
      </dgm:t>
    </dgm:pt>
    <dgm:pt modelId="{B7F5C229-F087-414B-9888-03F3E06CCD8E}" type="parTrans" cxnId="{2C247303-6F76-4CC7-BA4C-BC7DA05CE7F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CE3996B-7E8B-4302-9B18-545BA6425DF8}" type="sibTrans" cxnId="{2C247303-6F76-4CC7-BA4C-BC7DA05CE7F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30EDC9C-395B-446D-AFE3-49423E8BC5C2}">
      <dgm:prSet custT="1"/>
      <dgm:spPr>
        <a:solidFill>
          <a:schemeClr val="accent4">
            <a:lumMod val="60000"/>
            <a:lumOff val="40000"/>
          </a:schemeClr>
        </a:solidFill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lIns="0" tIns="36000" rIns="144000" bIns="0"/>
        <a:lstStyle/>
        <a:p>
          <a:r>
            <a:rPr lang="en-US" sz="4400" b="0" cap="none" spc="0" dirty="0" smtClean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rPr>
            <a:t>€  </a:t>
          </a:r>
          <a:r>
            <a:rPr lang="en-US" sz="4400" b="0" cap="none" spc="0" dirty="0" smtClean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</a:rPr>
            <a:t>Monetize</a:t>
          </a:r>
        </a:p>
      </dgm:t>
    </dgm:pt>
    <dgm:pt modelId="{661FF8DB-7228-4874-BDD9-7984E83F78B7}" type="sibTrans" cxnId="{1ECFC955-0741-4D71-8B61-F77EEB8C9CF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890DA5B-BDA3-47E9-B7C3-47125C2AA77F}" type="parTrans" cxnId="{1ECFC955-0741-4D71-8B61-F77EEB8C9CF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B94DA60-B461-4200-9EBB-CA47E8ED824E}">
      <dgm:prSet custT="1"/>
      <dgm:spPr>
        <a:effectLst/>
      </dgm:spPr>
      <dgm:t>
        <a:bodyPr lIns="252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Embed Links</a:t>
          </a:r>
        </a:p>
      </dgm:t>
    </dgm:pt>
    <dgm:pt modelId="{F0900231-2CE3-4694-8F52-B5CCEEC1EC39}" type="parTrans" cxnId="{BE45B585-9E96-4FD7-BD75-4749F65CD1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6FD93E-1453-4E50-B232-AC03F92526D2}" type="sibTrans" cxnId="{BE45B585-9E96-4FD7-BD75-4749F65CD1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DA61E74-5634-4ECB-B0D7-8EB3EF6E1466}">
      <dgm:prSet custT="1"/>
      <dgm:spPr>
        <a:effectLst/>
      </dgm:spPr>
      <dgm:t>
        <a:bodyPr lIns="324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StO</a:t>
          </a:r>
          <a:b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(Stream to Own)</a:t>
          </a:r>
          <a:endParaRPr lang="en-US" sz="1600" dirty="0">
            <a:ln w="12700">
              <a:solidFill>
                <a:schemeClr val="accent4">
                  <a:lumMod val="75000"/>
                </a:schemeClr>
              </a:solidFill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F1BF387-1883-41C3-9CA3-AACEECFBA08F}" type="sibTrans" cxnId="{E4199091-8405-48AF-B6D4-D3C095450D3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F03A35C-42B8-436F-996D-D67E3594C853}" type="parTrans" cxnId="{E4199091-8405-48AF-B6D4-D3C095450D3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38B96E2-D590-4F75-8494-AF1D9231B390}">
      <dgm:prSet custT="1"/>
      <dgm:spPr>
        <a:effectLst/>
      </dgm:spPr>
      <dgm:t>
        <a:bodyPr lIns="216000" tIns="180000" rIns="0"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Analytics</a:t>
          </a:r>
        </a:p>
        <a:p>
          <a:pPr algn="ctr">
            <a:spcBef>
              <a:spcPct val="0"/>
            </a:spcBef>
            <a:spcAft>
              <a:spcPts val="1800"/>
            </a:spcAft>
          </a:pP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Optimize Behavior</a:t>
          </a:r>
          <a:b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&amp; Service</a:t>
          </a:r>
        </a:p>
      </dgm:t>
    </dgm:pt>
    <dgm:pt modelId="{B1B8C240-2F81-4DC9-9CF0-331410C211AE}" type="parTrans" cxnId="{7C33289E-D45A-493E-9952-9F8C214F732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C55AB39-5A01-45CA-AD23-C58A61CDA53C}" type="sibTrans" cxnId="{7C33289E-D45A-493E-9952-9F8C214F732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26B8378-9443-4E83-BA5A-D3C2B69AE8A4}">
      <dgm:prSet custT="1"/>
      <dgm:spPr>
        <a:effectLst/>
      </dgm:spPr>
      <dgm:t>
        <a:bodyPr lIns="216000" tIns="180000" rIns="0"/>
        <a:lstStyle/>
        <a:p>
          <a:pPr algn="ctr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endParaRPr lang="en-US" sz="1600" dirty="0" smtClean="0">
            <a:ln w="12700">
              <a:solidFill>
                <a:schemeClr val="accent5">
                  <a:lumMod val="75000"/>
                </a:schemeClr>
              </a:solidFill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  <a:sym typeface="Wingdings"/>
          </a:endParaRPr>
        </a:p>
      </dgm:t>
    </dgm:pt>
    <dgm:pt modelId="{C08536D1-311D-4B1D-9814-D0794DEC9074}" type="parTrans" cxnId="{52B87B1E-72BA-4FA2-9161-281929052E4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A875EE9-94D9-4887-A519-BF6EE51D3F14}" type="sibTrans" cxnId="{52B87B1E-72BA-4FA2-9161-281929052E4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42F2A95-F6BB-4F05-83B6-4C119BF080B9}">
      <dgm:prSet custT="1"/>
      <dgm:spPr>
        <a:solidFill>
          <a:schemeClr val="accent6">
            <a:lumMod val="60000"/>
            <a:lumOff val="40000"/>
          </a:schemeClr>
        </a:solidFill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 lIns="0" tIns="36000" rIns="144000" bIns="0"/>
        <a:lstStyle/>
        <a:p>
          <a:r>
            <a:rPr lang="en-US" sz="4400" b="0" cap="none" spc="0" dirty="0" smtClean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  <a:sym typeface="Wingdings"/>
            </a:rPr>
            <a:t>Reliability</a:t>
          </a:r>
        </a:p>
      </dgm:t>
    </dgm:pt>
    <dgm:pt modelId="{79DC1A07-6864-4FC2-A5F6-796BAF25E7EF}" type="parTrans" cxnId="{C345DA72-5F99-4812-B3F7-9589EC96F51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51DD218-718D-4E6D-B9FE-148F7D9153F2}" type="sibTrans" cxnId="{C345DA72-5F99-4812-B3F7-9589EC96F51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DF93C74-B1F9-4EC4-A9BE-003BD8025960}">
      <dgm:prSet custT="1"/>
      <dgm:spPr>
        <a:effectLst/>
      </dgm:spPr>
      <dgm:t>
        <a:bodyPr lIns="216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Enterprise Grade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Redundant</a:t>
          </a:r>
        </a:p>
      </dgm:t>
    </dgm:pt>
    <dgm:pt modelId="{5AECCE71-53D2-465B-82C9-3304D633200B}" type="parTrans" cxnId="{E0481F96-51F3-42DF-A889-E30F18D219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11F1E39-E3D8-4A39-AB3B-5605A166ECC9}" type="sibTrans" cxnId="{E0481F96-51F3-42DF-A889-E30F18D2199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43DEC35-889B-4CB5-9A5B-B9A581EB2DE5}">
      <dgm:prSet custT="1"/>
      <dgm:spPr>
        <a:effectLst/>
      </dgm:spPr>
      <dgm:t>
        <a:bodyPr lIns="216000" tIns="180000" rIns="0"/>
        <a:lstStyle/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Service</a:t>
          </a:r>
          <a:br>
            <a:rPr lang="en-US" sz="16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</a:br>
          <a:r>
            <a:rPr lang="en-US" sz="16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Expertise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Scalable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Time to Market</a:t>
          </a:r>
        </a:p>
        <a:p>
          <a:pPr algn="ctr">
            <a:lnSpc>
              <a:spcPct val="80000"/>
            </a:lnSpc>
            <a:spcAft>
              <a:spcPts val="1200"/>
            </a:spcAft>
          </a:pPr>
          <a:r>
            <a:rPr lang="en-US" sz="16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Low operating costs</a:t>
          </a:r>
        </a:p>
      </dgm:t>
    </dgm:pt>
    <dgm:pt modelId="{1304EA2C-6922-4BDD-8007-9D0A0E6A606B}" type="parTrans" cxnId="{4B461C5F-E732-426B-B0D8-17C4C9C5F41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B60E090-9AA9-48F5-90E3-5A72A6AA7316}" type="sibTrans" cxnId="{4B461C5F-E732-426B-B0D8-17C4C9C5F41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979B374-78E9-4EB9-819A-19BA76752271}">
      <dgm:prSet custT="1"/>
      <dgm:spPr>
        <a:effectLst/>
      </dgm:spPr>
      <dgm:t>
        <a:bodyPr lIns="216000" tIns="180000" rIns="0"/>
        <a:lstStyle/>
        <a:p>
          <a:pPr algn="ctr">
            <a:spcBef>
              <a:spcPts val="1800"/>
            </a:spcBef>
            <a:spcAft>
              <a:spcPct val="35000"/>
            </a:spcAft>
          </a:pP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Publish</a:t>
          </a:r>
          <a:b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   </a:t>
          </a:r>
          <a:b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</a:b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D</a:t>
          </a: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istribute</a:t>
          </a:r>
          <a:b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 </a:t>
          </a:r>
          <a:b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</a:b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P</a:t>
          </a:r>
          <a:r>
            <a:rPr lang="en-US" sz="16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rotect </a:t>
          </a:r>
          <a:endParaRPr lang="en-US" sz="1600" dirty="0">
            <a:effectLst/>
            <a:latin typeface="Arial" pitchFamily="34" charset="0"/>
            <a:cs typeface="Arial" pitchFamily="34" charset="0"/>
          </a:endParaRPr>
        </a:p>
      </dgm:t>
    </dgm:pt>
    <dgm:pt modelId="{624088BC-7AA6-4F80-BA89-8CA49AC6AF69}" type="parTrans" cxnId="{627F0656-D9ED-42A0-96DC-61DBB8BF7A7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931902F-6DFA-42F7-8A1F-2F22C2A43D97}" type="sibTrans" cxnId="{627F0656-D9ED-42A0-96DC-61DBB8BF7A7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E7FB36A-43F9-4003-A26E-FE8708D41ADE}" type="pres">
      <dgm:prSet presAssocID="{71465906-6EBF-4001-AFD9-DFBA9EC8C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5DBC0E-26D8-4AC6-AA67-19A42B214307}" type="pres">
      <dgm:prSet presAssocID="{599E3B32-77E3-45BA-BCF2-137BC0C476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CB808-7581-42F2-8EF7-73A46B41CB81}" type="pres">
      <dgm:prSet presAssocID="{599E3B32-77E3-45BA-BCF2-137BC0C47602}" presName="bgRect" presStyleLbl="node1" presStyleIdx="0" presStyleCnt="5" custScaleY="213117" custLinFactNeighborX="-286" custLinFactNeighborY="45"/>
      <dgm:spPr/>
      <dgm:t>
        <a:bodyPr/>
        <a:lstStyle/>
        <a:p>
          <a:endParaRPr lang="en-US"/>
        </a:p>
      </dgm:t>
    </dgm:pt>
    <dgm:pt modelId="{26971524-2153-4683-AA5E-C387E9EA29F7}" type="pres">
      <dgm:prSet presAssocID="{599E3B32-77E3-45BA-BCF2-137BC0C47602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EDE2B-A5A6-4DBC-96E5-83185C99CCA9}" type="pres">
      <dgm:prSet presAssocID="{599E3B32-77E3-45BA-BCF2-137BC0C4760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A107B-F01F-43BE-9E62-66FF42A81B09}" type="pres">
      <dgm:prSet presAssocID="{654F93F3-5E20-4C96-9F9F-69E821092F18}" presName="hSp" presStyleCnt="0"/>
      <dgm:spPr/>
      <dgm:t>
        <a:bodyPr/>
        <a:lstStyle/>
        <a:p>
          <a:endParaRPr lang="en-US"/>
        </a:p>
      </dgm:t>
    </dgm:pt>
    <dgm:pt modelId="{D8F940CE-CDFB-4EB1-A1AB-E8B2E79CB0A8}" type="pres">
      <dgm:prSet presAssocID="{654F93F3-5E20-4C96-9F9F-69E821092F18}" presName="vProcSp" presStyleCnt="0"/>
      <dgm:spPr/>
      <dgm:t>
        <a:bodyPr/>
        <a:lstStyle/>
        <a:p>
          <a:endParaRPr lang="en-US"/>
        </a:p>
      </dgm:t>
    </dgm:pt>
    <dgm:pt modelId="{4B812E48-1060-4BB3-89FF-B154FAABB0BF}" type="pres">
      <dgm:prSet presAssocID="{654F93F3-5E20-4C96-9F9F-69E821092F18}" presName="vSp1" presStyleCnt="0"/>
      <dgm:spPr/>
      <dgm:t>
        <a:bodyPr/>
        <a:lstStyle/>
        <a:p>
          <a:endParaRPr lang="en-US"/>
        </a:p>
      </dgm:t>
    </dgm:pt>
    <dgm:pt modelId="{F0341743-EF75-4035-AAB6-92182E1E36FC}" type="pres">
      <dgm:prSet presAssocID="{654F93F3-5E20-4C96-9F9F-69E821092F18}" presName="simulatedConn" presStyleLbl="solidFgAcc1" presStyleIdx="0" presStyleCnt="4" custScaleX="68640" custScaleY="228357" custLinFactY="585335" custLinFactNeighborX="-26172" custLinFactNeighborY="600000"/>
      <dgm:spPr>
        <a:effectLst>
          <a:outerShdw blurRad="203200" dist="101600" dir="8400000" algn="tl" rotWithShape="0">
            <a:prstClr val="black">
              <a:alpha val="52000"/>
            </a:prstClr>
          </a:outerShdw>
        </a:effectLst>
      </dgm:spPr>
      <dgm:t>
        <a:bodyPr/>
        <a:lstStyle/>
        <a:p>
          <a:endParaRPr lang="en-US"/>
        </a:p>
      </dgm:t>
    </dgm:pt>
    <dgm:pt modelId="{CA145037-4505-4F19-86AC-1A8A38A330CF}" type="pres">
      <dgm:prSet presAssocID="{654F93F3-5E20-4C96-9F9F-69E821092F18}" presName="vSp2" presStyleCnt="0"/>
      <dgm:spPr/>
      <dgm:t>
        <a:bodyPr/>
        <a:lstStyle/>
        <a:p>
          <a:endParaRPr lang="en-US"/>
        </a:p>
      </dgm:t>
    </dgm:pt>
    <dgm:pt modelId="{21A0999E-92C7-4D28-93AD-BBA4A6823469}" type="pres">
      <dgm:prSet presAssocID="{654F93F3-5E20-4C96-9F9F-69E821092F18}" presName="sibTrans" presStyleCnt="0"/>
      <dgm:spPr/>
      <dgm:t>
        <a:bodyPr/>
        <a:lstStyle/>
        <a:p>
          <a:endParaRPr lang="en-US"/>
        </a:p>
      </dgm:t>
    </dgm:pt>
    <dgm:pt modelId="{9126F9C7-B15B-41CE-863D-51EE9D7D3FE9}" type="pres">
      <dgm:prSet presAssocID="{DB94C27B-C75B-497F-8A85-141A238DECC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F3059-9228-4C71-9B8B-A68ED0F39CA6}" type="pres">
      <dgm:prSet presAssocID="{DB94C27B-C75B-497F-8A85-141A238DECC4}" presName="bgRect" presStyleLbl="node1" presStyleIdx="1" presStyleCnt="5" custScaleY="213117" custLinFactNeighborX="0"/>
      <dgm:spPr/>
      <dgm:t>
        <a:bodyPr/>
        <a:lstStyle/>
        <a:p>
          <a:endParaRPr lang="en-US"/>
        </a:p>
      </dgm:t>
    </dgm:pt>
    <dgm:pt modelId="{6D41DCE6-4B1C-412E-9084-DF7956DD1166}" type="pres">
      <dgm:prSet presAssocID="{DB94C27B-C75B-497F-8A85-141A238DECC4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62E00-66A0-4F48-A719-FA341927AECE}" type="pres">
      <dgm:prSet presAssocID="{DB94C27B-C75B-497F-8A85-141A238DECC4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61E32-1D87-4E83-A125-615F8B861FE9}" type="pres">
      <dgm:prSet presAssocID="{926291BF-3855-4EBB-9C16-2A2452427DDB}" presName="hSp" presStyleCnt="0"/>
      <dgm:spPr/>
      <dgm:t>
        <a:bodyPr/>
        <a:lstStyle/>
        <a:p>
          <a:endParaRPr lang="en-US"/>
        </a:p>
      </dgm:t>
    </dgm:pt>
    <dgm:pt modelId="{0663CFA8-6639-4C45-9550-503A985871C7}" type="pres">
      <dgm:prSet presAssocID="{926291BF-3855-4EBB-9C16-2A2452427DDB}" presName="vProcSp" presStyleCnt="0"/>
      <dgm:spPr/>
      <dgm:t>
        <a:bodyPr/>
        <a:lstStyle/>
        <a:p>
          <a:endParaRPr lang="en-US"/>
        </a:p>
      </dgm:t>
    </dgm:pt>
    <dgm:pt modelId="{65090A68-1CE0-48A9-BC82-1D23DBB7A555}" type="pres">
      <dgm:prSet presAssocID="{926291BF-3855-4EBB-9C16-2A2452427DDB}" presName="vSp1" presStyleCnt="0"/>
      <dgm:spPr/>
      <dgm:t>
        <a:bodyPr/>
        <a:lstStyle/>
        <a:p>
          <a:endParaRPr lang="en-US"/>
        </a:p>
      </dgm:t>
    </dgm:pt>
    <dgm:pt modelId="{EB6169D5-AE47-4F94-A964-02AB9C447796}" type="pres">
      <dgm:prSet presAssocID="{926291BF-3855-4EBB-9C16-2A2452427DDB}" presName="simulatedConn" presStyleLbl="solidFgAcc1" presStyleIdx="1" presStyleCnt="4" custScaleX="74130" custScaleY="223391" custLinFactY="583993" custLinFactNeighborX="-4645" custLinFactNeighborY="600000"/>
      <dgm:spPr>
        <a:effectLst>
          <a:outerShdw blurRad="203200" dist="101600" dir="8400000" algn="tl" rotWithShape="0">
            <a:prstClr val="black">
              <a:alpha val="52000"/>
            </a:prstClr>
          </a:outerShdw>
        </a:effectLst>
      </dgm:spPr>
      <dgm:t>
        <a:bodyPr/>
        <a:lstStyle/>
        <a:p>
          <a:endParaRPr lang="en-US"/>
        </a:p>
      </dgm:t>
    </dgm:pt>
    <dgm:pt modelId="{AB16E538-B69D-4217-8799-285334E6B25D}" type="pres">
      <dgm:prSet presAssocID="{926291BF-3855-4EBB-9C16-2A2452427DDB}" presName="vSp2" presStyleCnt="0"/>
      <dgm:spPr/>
      <dgm:t>
        <a:bodyPr/>
        <a:lstStyle/>
        <a:p>
          <a:endParaRPr lang="en-US"/>
        </a:p>
      </dgm:t>
    </dgm:pt>
    <dgm:pt modelId="{AA1F597D-67E6-4E7D-85AB-2C35F5C6AD94}" type="pres">
      <dgm:prSet presAssocID="{926291BF-3855-4EBB-9C16-2A2452427DDB}" presName="sibTrans" presStyleCnt="0"/>
      <dgm:spPr/>
      <dgm:t>
        <a:bodyPr/>
        <a:lstStyle/>
        <a:p>
          <a:endParaRPr lang="en-US"/>
        </a:p>
      </dgm:t>
    </dgm:pt>
    <dgm:pt modelId="{468644FA-8BC8-413D-B321-D722F010B879}" type="pres">
      <dgm:prSet presAssocID="{330EDC9C-395B-446D-AFE3-49423E8BC5C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CF0E-5CE2-4041-8E6E-9A9E79C77F11}" type="pres">
      <dgm:prSet presAssocID="{330EDC9C-395B-446D-AFE3-49423E8BC5C2}" presName="bgRect" presStyleLbl="node1" presStyleIdx="2" presStyleCnt="5" custScaleY="213117" custLinFactNeighborX="0"/>
      <dgm:spPr/>
      <dgm:t>
        <a:bodyPr/>
        <a:lstStyle/>
        <a:p>
          <a:endParaRPr lang="en-US"/>
        </a:p>
      </dgm:t>
    </dgm:pt>
    <dgm:pt modelId="{1698D0C8-9281-4219-A67D-71417800F5EC}" type="pres">
      <dgm:prSet presAssocID="{330EDC9C-395B-446D-AFE3-49423E8BC5C2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0B9FA-E06E-48AD-B899-466F73112DBE}" type="pres">
      <dgm:prSet presAssocID="{330EDC9C-395B-446D-AFE3-49423E8BC5C2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7BB06-F50D-44AC-B157-5621753711E7}" type="pres">
      <dgm:prSet presAssocID="{661FF8DB-7228-4874-BDD9-7984E83F78B7}" presName="hSp" presStyleCnt="0"/>
      <dgm:spPr/>
      <dgm:t>
        <a:bodyPr/>
        <a:lstStyle/>
        <a:p>
          <a:endParaRPr lang="en-US"/>
        </a:p>
      </dgm:t>
    </dgm:pt>
    <dgm:pt modelId="{56E4BFC8-801A-4D93-8D80-C5619AFE420A}" type="pres">
      <dgm:prSet presAssocID="{661FF8DB-7228-4874-BDD9-7984E83F78B7}" presName="vProcSp" presStyleCnt="0"/>
      <dgm:spPr/>
      <dgm:t>
        <a:bodyPr/>
        <a:lstStyle/>
        <a:p>
          <a:endParaRPr lang="en-US"/>
        </a:p>
      </dgm:t>
    </dgm:pt>
    <dgm:pt modelId="{4E163802-0E7B-4BF8-92AB-5FBFDBA10268}" type="pres">
      <dgm:prSet presAssocID="{661FF8DB-7228-4874-BDD9-7984E83F78B7}" presName="vSp1" presStyleCnt="0"/>
      <dgm:spPr/>
      <dgm:t>
        <a:bodyPr/>
        <a:lstStyle/>
        <a:p>
          <a:endParaRPr lang="en-US"/>
        </a:p>
      </dgm:t>
    </dgm:pt>
    <dgm:pt modelId="{58D564A1-0101-4B71-832E-FB8A43D6C445}" type="pres">
      <dgm:prSet presAssocID="{661FF8DB-7228-4874-BDD9-7984E83F78B7}" presName="simulatedConn" presStyleLbl="solidFgAcc1" presStyleIdx="2" presStyleCnt="4" custScaleX="74130" custScaleY="223391" custLinFactY="583993" custLinFactNeighborY="600000"/>
      <dgm:spPr>
        <a:effectLst>
          <a:outerShdw blurRad="203200" dist="101600" dir="8400000" algn="tl" rotWithShape="0">
            <a:prstClr val="black">
              <a:alpha val="52000"/>
            </a:prstClr>
          </a:outerShdw>
        </a:effectLst>
      </dgm:spPr>
      <dgm:t>
        <a:bodyPr/>
        <a:lstStyle/>
        <a:p>
          <a:endParaRPr lang="en-US"/>
        </a:p>
      </dgm:t>
    </dgm:pt>
    <dgm:pt modelId="{64A5B984-8CA1-464C-9D17-5B94C6FD8D6B}" type="pres">
      <dgm:prSet presAssocID="{661FF8DB-7228-4874-BDD9-7984E83F78B7}" presName="vSp2" presStyleCnt="0"/>
      <dgm:spPr/>
      <dgm:t>
        <a:bodyPr/>
        <a:lstStyle/>
        <a:p>
          <a:endParaRPr lang="en-US"/>
        </a:p>
      </dgm:t>
    </dgm:pt>
    <dgm:pt modelId="{8320EAFE-65C6-498B-BB72-4249C03B43CA}" type="pres">
      <dgm:prSet presAssocID="{661FF8DB-7228-4874-BDD9-7984E83F78B7}" presName="sibTrans" presStyleCnt="0"/>
      <dgm:spPr/>
      <dgm:t>
        <a:bodyPr/>
        <a:lstStyle/>
        <a:p>
          <a:endParaRPr lang="en-US"/>
        </a:p>
      </dgm:t>
    </dgm:pt>
    <dgm:pt modelId="{3BE3F160-D985-4C43-9718-9A0EAE670DA8}" type="pres">
      <dgm:prSet presAssocID="{AC7EB278-E3D0-48E7-9481-1D7B9623A39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84DEF-39B6-4F05-B8E1-D0628BF298A3}" type="pres">
      <dgm:prSet presAssocID="{AC7EB278-E3D0-48E7-9481-1D7B9623A392}" presName="bgRect" presStyleLbl="node1" presStyleIdx="3" presStyleCnt="5" custScaleY="213117" custLinFactNeighborX="0"/>
      <dgm:spPr/>
      <dgm:t>
        <a:bodyPr/>
        <a:lstStyle/>
        <a:p>
          <a:endParaRPr lang="en-US"/>
        </a:p>
      </dgm:t>
    </dgm:pt>
    <dgm:pt modelId="{1810985C-A546-427D-A14D-BF25EB507B84}" type="pres">
      <dgm:prSet presAssocID="{AC7EB278-E3D0-48E7-9481-1D7B9623A392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2D12C-7166-4A64-98D5-E6067273DB7A}" type="pres">
      <dgm:prSet presAssocID="{AC7EB278-E3D0-48E7-9481-1D7B9623A392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8576E-4C94-4FB8-AC3D-4F1E9C7CBA35}" type="pres">
      <dgm:prSet presAssocID="{518B23B2-95FE-485C-A78F-ADC672BD89E7}" presName="hSp" presStyleCnt="0"/>
      <dgm:spPr/>
      <dgm:t>
        <a:bodyPr/>
        <a:lstStyle/>
        <a:p>
          <a:endParaRPr lang="en-US"/>
        </a:p>
      </dgm:t>
    </dgm:pt>
    <dgm:pt modelId="{C706340F-7C6A-4E17-8A22-044ECDF23F42}" type="pres">
      <dgm:prSet presAssocID="{518B23B2-95FE-485C-A78F-ADC672BD89E7}" presName="vProcSp" presStyleCnt="0"/>
      <dgm:spPr/>
      <dgm:t>
        <a:bodyPr/>
        <a:lstStyle/>
        <a:p>
          <a:endParaRPr lang="en-US"/>
        </a:p>
      </dgm:t>
    </dgm:pt>
    <dgm:pt modelId="{776355D0-F353-43E8-BA69-0E53027D2F03}" type="pres">
      <dgm:prSet presAssocID="{518B23B2-95FE-485C-A78F-ADC672BD89E7}" presName="vSp1" presStyleCnt="0"/>
      <dgm:spPr/>
      <dgm:t>
        <a:bodyPr/>
        <a:lstStyle/>
        <a:p>
          <a:endParaRPr lang="en-US"/>
        </a:p>
      </dgm:t>
    </dgm:pt>
    <dgm:pt modelId="{DB41AE51-AFD7-4D56-BB80-788C6380D444}" type="pres">
      <dgm:prSet presAssocID="{518B23B2-95FE-485C-A78F-ADC672BD89E7}" presName="simulatedConn" presStyleLbl="solidFgAcc1" presStyleIdx="3" presStyleCnt="4" custScaleX="74130" custScaleY="223391" custLinFactY="583993" custLinFactNeighborY="600000"/>
      <dgm:spPr>
        <a:effectLst>
          <a:outerShdw blurRad="203200" dist="101600" dir="8400000" algn="tl" rotWithShape="0">
            <a:prstClr val="black">
              <a:alpha val="52000"/>
            </a:prstClr>
          </a:outerShdw>
        </a:effectLst>
      </dgm:spPr>
      <dgm:t>
        <a:bodyPr/>
        <a:lstStyle/>
        <a:p>
          <a:endParaRPr lang="en-US"/>
        </a:p>
      </dgm:t>
    </dgm:pt>
    <dgm:pt modelId="{D0E95235-C48A-405E-BF29-E90C78DBB3AF}" type="pres">
      <dgm:prSet presAssocID="{518B23B2-95FE-485C-A78F-ADC672BD89E7}" presName="vSp2" presStyleCnt="0"/>
      <dgm:spPr/>
      <dgm:t>
        <a:bodyPr/>
        <a:lstStyle/>
        <a:p>
          <a:endParaRPr lang="en-US"/>
        </a:p>
      </dgm:t>
    </dgm:pt>
    <dgm:pt modelId="{CE1C976A-0C87-4007-9C19-5B20586D84BC}" type="pres">
      <dgm:prSet presAssocID="{518B23B2-95FE-485C-A78F-ADC672BD89E7}" presName="sibTrans" presStyleCnt="0"/>
      <dgm:spPr/>
      <dgm:t>
        <a:bodyPr/>
        <a:lstStyle/>
        <a:p>
          <a:endParaRPr lang="en-US"/>
        </a:p>
      </dgm:t>
    </dgm:pt>
    <dgm:pt modelId="{301FDB19-6F95-4E7C-80A2-1443811340C4}" type="pres">
      <dgm:prSet presAssocID="{D42F2A95-F6BB-4F05-83B6-4C119BF080B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C03CF-49B0-4818-B497-DFEADCB8CDB5}" type="pres">
      <dgm:prSet presAssocID="{D42F2A95-F6BB-4F05-83B6-4C119BF080B9}" presName="bgRect" presStyleLbl="node1" presStyleIdx="4" presStyleCnt="5" custScaleY="213117" custLinFactNeighborX="-410"/>
      <dgm:spPr/>
      <dgm:t>
        <a:bodyPr/>
        <a:lstStyle/>
        <a:p>
          <a:endParaRPr lang="en-US"/>
        </a:p>
      </dgm:t>
    </dgm:pt>
    <dgm:pt modelId="{53C21919-24E7-4DE3-9EF9-140EFE770F01}" type="pres">
      <dgm:prSet presAssocID="{D42F2A95-F6BB-4F05-83B6-4C119BF080B9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1F905-323A-4AC7-B669-C8645E4945A4}" type="pres">
      <dgm:prSet presAssocID="{D42F2A95-F6BB-4F05-83B6-4C119BF080B9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B6FDC-68C9-4E7D-9533-86508315A896}" srcId="{DB94C27B-C75B-497F-8A85-141A238DECC4}" destId="{C0557CE0-8521-46D9-926C-9CF652FE4F5C}" srcOrd="0" destOrd="0" parTransId="{D0C68183-BE24-4B88-BDB2-B13529FB55E3}" sibTransId="{0ABB3CCF-D7BD-4FD0-830E-1A14067B4379}"/>
    <dgm:cxn modelId="{02307BA9-082C-45BC-BCDA-B45AE3B7517D}" type="presOf" srcId="{1B94DA60-B461-4200-9EBB-CA47E8ED824E}" destId="{1A3EDE2B-A5A6-4DBC-96E5-83185C99CCA9}" srcOrd="0" destOrd="6" presId="urn:microsoft.com/office/officeart/2005/8/layout/hProcess7#1"/>
    <dgm:cxn modelId="{7EA9C2D1-DF2B-480A-A903-E521459D851B}" type="presOf" srcId="{9979B374-78E9-4EB9-819A-19BA76752271}" destId="{59B2D12C-7166-4A64-98D5-E6067273DB7A}" srcOrd="0" destOrd="1" presId="urn:microsoft.com/office/officeart/2005/8/layout/hProcess7#1"/>
    <dgm:cxn modelId="{2195EDDA-F67C-4D62-A0FD-2800E5E96382}" type="presOf" srcId="{AC7EB278-E3D0-48E7-9481-1D7B9623A392}" destId="{03384DEF-39B6-4F05-B8E1-D0628BF298A3}" srcOrd="0" destOrd="0" presId="urn:microsoft.com/office/officeart/2005/8/layout/hProcess7#1"/>
    <dgm:cxn modelId="{D807FDA3-FF66-4670-BF7F-32FEEAD64788}" srcId="{71465906-6EBF-4001-AFD9-DFBA9EC8C87D}" destId="{AC7EB278-E3D0-48E7-9481-1D7B9623A392}" srcOrd="3" destOrd="0" parTransId="{F4A19979-9E98-4AE8-912B-A6950B80C375}" sibTransId="{518B23B2-95FE-485C-A78F-ADC672BD89E7}"/>
    <dgm:cxn modelId="{53A13BA4-E7FE-42A8-8EAC-075C52C210AA}" type="presOf" srcId="{5C95210F-8358-46B8-A581-3817CCD3B44D}" destId="{1A3EDE2B-A5A6-4DBC-96E5-83185C99CCA9}" srcOrd="0" destOrd="1" presId="urn:microsoft.com/office/officeart/2005/8/layout/hProcess7#1"/>
    <dgm:cxn modelId="{29708253-FCCF-48CA-91DC-FE8ED0E65809}" type="presOf" srcId="{599E3B32-77E3-45BA-BCF2-137BC0C47602}" destId="{DA8CB808-7581-42F2-8EF7-73A46B41CB81}" srcOrd="0" destOrd="0" presId="urn:microsoft.com/office/officeart/2005/8/layout/hProcess7#1"/>
    <dgm:cxn modelId="{F3E17209-CB48-4F85-B432-51B61BBCAA58}" type="presOf" srcId="{8FD62019-DDDA-4B63-91DC-A44271B48367}" destId="{1A3EDE2B-A5A6-4DBC-96E5-83185C99CCA9}" srcOrd="0" destOrd="4" presId="urn:microsoft.com/office/officeart/2005/8/layout/hProcess7#1"/>
    <dgm:cxn modelId="{180E234C-1CDD-40EE-BE0E-93E7B8B2226C}" type="presOf" srcId="{330EDC9C-395B-446D-AFE3-49423E8BC5C2}" destId="{1698D0C8-9281-4219-A67D-71417800F5EC}" srcOrd="1" destOrd="0" presId="urn:microsoft.com/office/officeart/2005/8/layout/hProcess7#1"/>
    <dgm:cxn modelId="{555D0F77-AF36-44EC-BF9D-B374D39D7F98}" srcId="{599E3B32-77E3-45BA-BCF2-137BC0C47602}" destId="{B4FB1AF9-95EE-4859-BFB3-68EECDEA25FD}" srcOrd="3" destOrd="0" parTransId="{9C3479CE-FEC5-4DDD-B884-923A1B87A331}" sibTransId="{A99C5490-0DF0-4925-AB1C-41620548D513}"/>
    <dgm:cxn modelId="{627F0656-D9ED-42A0-96DC-61DBB8BF7A73}" srcId="{AC7EB278-E3D0-48E7-9481-1D7B9623A392}" destId="{9979B374-78E9-4EB9-819A-19BA76752271}" srcOrd="1" destOrd="0" parTransId="{624088BC-7AA6-4F80-BA89-8CA49AC6AF69}" sibTransId="{6931902F-6DFA-42F7-8A1F-2F22C2A43D97}"/>
    <dgm:cxn modelId="{EA4106DA-F528-4430-B99C-75AD9B2A17F4}" type="presOf" srcId="{D42F2A95-F6BB-4F05-83B6-4C119BF080B9}" destId="{53C21919-24E7-4DE3-9EF9-140EFE770F01}" srcOrd="1" destOrd="0" presId="urn:microsoft.com/office/officeart/2005/8/layout/hProcess7#1"/>
    <dgm:cxn modelId="{320C52B5-A1A1-481B-A05D-BD3ED50C9B61}" type="presOf" srcId="{1DF93C74-B1F9-4EC4-A9BE-003BD8025960}" destId="{6FB1F905-323A-4AC7-B669-C8645E4945A4}" srcOrd="0" destOrd="0" presId="urn:microsoft.com/office/officeart/2005/8/layout/hProcess7#1"/>
    <dgm:cxn modelId="{90594338-1E92-4C9A-BE9A-342B20E01AF1}" type="presOf" srcId="{B4FB1AF9-95EE-4859-BFB3-68EECDEA25FD}" destId="{1A3EDE2B-A5A6-4DBC-96E5-83185C99CCA9}" srcOrd="0" destOrd="3" presId="urn:microsoft.com/office/officeart/2005/8/layout/hProcess7#1"/>
    <dgm:cxn modelId="{C345DA72-5F99-4812-B3F7-9589EC96F51E}" srcId="{71465906-6EBF-4001-AFD9-DFBA9EC8C87D}" destId="{D42F2A95-F6BB-4F05-83B6-4C119BF080B9}" srcOrd="4" destOrd="0" parTransId="{79DC1A07-6864-4FC2-A5F6-796BAF25E7EF}" sibTransId="{751DD218-718D-4E6D-B9FE-148F7D9153F2}"/>
    <dgm:cxn modelId="{D789277B-5AB7-449F-8C43-7EAB261179A6}" type="presOf" srcId="{C0557CE0-8521-46D9-926C-9CF652FE4F5C}" destId="{94A62E00-66A0-4F48-A719-FA341927AECE}" srcOrd="0" destOrd="0" presId="urn:microsoft.com/office/officeart/2005/8/layout/hProcess7#1"/>
    <dgm:cxn modelId="{594DA975-69F2-4CC6-8CBA-3C1405B1B45E}" srcId="{599E3B32-77E3-45BA-BCF2-137BC0C47602}" destId="{5C95210F-8358-46B8-A581-3817CCD3B44D}" srcOrd="1" destOrd="0" parTransId="{8E440487-7CDE-4A0E-840C-23CD3A5A54E7}" sibTransId="{F655DCAC-E2CF-4C84-BA42-A84DD6FC2FFD}"/>
    <dgm:cxn modelId="{75AF262C-23CD-4EE0-8E22-6E3FFB44C8F6}" srcId="{71465906-6EBF-4001-AFD9-DFBA9EC8C87D}" destId="{599E3B32-77E3-45BA-BCF2-137BC0C47602}" srcOrd="0" destOrd="0" parTransId="{289A5140-2CB4-45EE-A62B-927042F613E0}" sibTransId="{654F93F3-5E20-4C96-9F9F-69E821092F18}"/>
    <dgm:cxn modelId="{1CF5E06B-BF84-48E6-A51E-D425720C750E}" type="presOf" srcId="{8DA61E74-5634-4ECB-B0D7-8EB3EF6E1466}" destId="{9F60B9FA-E06E-48AD-B899-466F73112DBE}" srcOrd="0" destOrd="1" presId="urn:microsoft.com/office/officeart/2005/8/layout/hProcess7#1"/>
    <dgm:cxn modelId="{D38909B2-D422-4401-9AC9-9B3E0476B5D4}" type="presOf" srcId="{FA19DC80-B570-4AF8-AB76-D1EC45B7283B}" destId="{94A62E00-66A0-4F48-A719-FA341927AECE}" srcOrd="0" destOrd="1" presId="urn:microsoft.com/office/officeart/2005/8/layout/hProcess7#1"/>
    <dgm:cxn modelId="{2B2E8B68-F563-498F-AA17-5C617253218E}" type="presOf" srcId="{599E3B32-77E3-45BA-BCF2-137BC0C47602}" destId="{26971524-2153-4683-AA5E-C387E9EA29F7}" srcOrd="1" destOrd="0" presId="urn:microsoft.com/office/officeart/2005/8/layout/hProcess7#1"/>
    <dgm:cxn modelId="{4424C0BC-4B78-4894-8797-E6CF026392BC}" type="presOf" srcId="{AC7EB278-E3D0-48E7-9481-1D7B9623A392}" destId="{1810985C-A546-427D-A14D-BF25EB507B84}" srcOrd="1" destOrd="0" presId="urn:microsoft.com/office/officeart/2005/8/layout/hProcess7#1"/>
    <dgm:cxn modelId="{25765EE3-9ABF-450F-91F5-40F8B382FCDE}" srcId="{599E3B32-77E3-45BA-BCF2-137BC0C47602}" destId="{64FB7062-CF4F-4C00-8FD6-FFAC3AF5D04B}" srcOrd="0" destOrd="0" parTransId="{51ECAF5E-DC9A-4C16-85AA-FD72FE01B7D1}" sibTransId="{A5953144-778C-46A3-A8F7-4BA9364921DA}"/>
    <dgm:cxn modelId="{BD37D9D3-1F78-4FCC-8A4B-239AADFE8A9A}" srcId="{599E3B32-77E3-45BA-BCF2-137BC0C47602}" destId="{34A87DD7-761B-428C-8422-FA50260E037A}" srcOrd="2" destOrd="0" parTransId="{AF8928EA-906C-4CB6-AE14-BAE94900BBE2}" sibTransId="{8E9B4AE4-4C4E-492B-BF2A-3CFF70E3C38D}"/>
    <dgm:cxn modelId="{124445DD-B01F-4DDB-8431-50E5B1AB5FCC}" type="presOf" srcId="{330EDC9C-395B-446D-AFE3-49423E8BC5C2}" destId="{FE54CF0E-5CE2-4041-8E6E-9A9E79C77F11}" srcOrd="0" destOrd="0" presId="urn:microsoft.com/office/officeart/2005/8/layout/hProcess7#1"/>
    <dgm:cxn modelId="{5A8E3916-8BAA-4A42-BEED-224FAF8D4635}" type="presOf" srcId="{DB94C27B-C75B-497F-8A85-141A238DECC4}" destId="{D82F3059-9228-4C71-9B8B-A68ED0F39CA6}" srcOrd="0" destOrd="0" presId="urn:microsoft.com/office/officeart/2005/8/layout/hProcess7#1"/>
    <dgm:cxn modelId="{1ECFC955-0741-4D71-8B61-F77EEB8C9CFC}" srcId="{71465906-6EBF-4001-AFD9-DFBA9EC8C87D}" destId="{330EDC9C-395B-446D-AFE3-49423E8BC5C2}" srcOrd="2" destOrd="0" parTransId="{8890DA5B-BDA3-47E9-B7C3-47125C2AA77F}" sibTransId="{661FF8DB-7228-4874-BDD9-7984E83F78B7}"/>
    <dgm:cxn modelId="{2A016A8B-3674-4666-BDEF-194ACC078B1E}" srcId="{DB94C27B-C75B-497F-8A85-141A238DECC4}" destId="{3F74802E-C196-4FB0-B689-A185ACAA0B1C}" srcOrd="2" destOrd="0" parTransId="{572BF3CD-3970-48DE-85DD-D0445A14156B}" sibTransId="{ACDFC3D4-82BE-4FD3-A466-C4D14EB8277A}"/>
    <dgm:cxn modelId="{E6CDF6CC-4496-4B95-961E-C8239194DEB6}" type="presOf" srcId="{08A91E5A-0515-40A6-B1B2-14163BA4CAD3}" destId="{9F60B9FA-E06E-48AD-B899-466F73112DBE}" srcOrd="0" destOrd="0" presId="urn:microsoft.com/office/officeart/2005/8/layout/hProcess7#1"/>
    <dgm:cxn modelId="{E0481F96-51F3-42DF-A889-E30F18D21992}" srcId="{D42F2A95-F6BB-4F05-83B6-4C119BF080B9}" destId="{1DF93C74-B1F9-4EC4-A9BE-003BD8025960}" srcOrd="0" destOrd="0" parTransId="{5AECCE71-53D2-465B-82C9-3304D633200B}" sibTransId="{411F1E39-E3D8-4A39-AB3B-5605A166ECC9}"/>
    <dgm:cxn modelId="{52B61875-2E06-4D24-8B66-D419E5B4C752}" type="presOf" srcId="{AF034D05-148C-4D87-BFDC-F52B648D720A}" destId="{1A3EDE2B-A5A6-4DBC-96E5-83185C99CCA9}" srcOrd="0" destOrd="5" presId="urn:microsoft.com/office/officeart/2005/8/layout/hProcess7#1"/>
    <dgm:cxn modelId="{9B80D1B8-81B1-4C50-BDB5-CED28F8CF6DB}" type="presOf" srcId="{34A87DD7-761B-428C-8422-FA50260E037A}" destId="{1A3EDE2B-A5A6-4DBC-96E5-83185C99CCA9}" srcOrd="0" destOrd="2" presId="urn:microsoft.com/office/officeart/2005/8/layout/hProcess7#1"/>
    <dgm:cxn modelId="{52B87B1E-72BA-4FA2-9161-281929052E41}" srcId="{AC7EB278-E3D0-48E7-9481-1D7B9623A392}" destId="{B26B8378-9443-4E83-BA5A-D3C2B69AE8A4}" srcOrd="2" destOrd="0" parTransId="{C08536D1-311D-4B1D-9814-D0794DEC9074}" sibTransId="{5A875EE9-94D9-4887-A519-BF6EE51D3F14}"/>
    <dgm:cxn modelId="{4B461C5F-E732-426B-B0D8-17C4C9C5F41A}" srcId="{D42F2A95-F6BB-4F05-83B6-4C119BF080B9}" destId="{043DEC35-889B-4CB5-9A5B-B9A581EB2DE5}" srcOrd="1" destOrd="0" parTransId="{1304EA2C-6922-4BDD-8007-9D0A0E6A606B}" sibTransId="{DB60E090-9AA9-48F5-90E3-5A72A6AA7316}"/>
    <dgm:cxn modelId="{2C247303-6F76-4CC7-BA4C-BC7DA05CE7F8}" srcId="{599E3B32-77E3-45BA-BCF2-137BC0C47602}" destId="{AF034D05-148C-4D87-BFDC-F52B648D720A}" srcOrd="5" destOrd="0" parTransId="{B7F5C229-F087-414B-9888-03F3E06CCD8E}" sibTransId="{CCE3996B-7E8B-4302-9B18-545BA6425DF8}"/>
    <dgm:cxn modelId="{C908730B-B357-4138-BAE3-D3F3B956539A}" type="presOf" srcId="{DB94C27B-C75B-497F-8A85-141A238DECC4}" destId="{6D41DCE6-4B1C-412E-9084-DF7956DD1166}" srcOrd="1" destOrd="0" presId="urn:microsoft.com/office/officeart/2005/8/layout/hProcess7#1"/>
    <dgm:cxn modelId="{E4199091-8405-48AF-B6D4-D3C095450D3B}" srcId="{330EDC9C-395B-446D-AFE3-49423E8BC5C2}" destId="{8DA61E74-5634-4ECB-B0D7-8EB3EF6E1466}" srcOrd="1" destOrd="0" parTransId="{8F03A35C-42B8-436F-996D-D67E3594C853}" sibTransId="{2F1BF387-1883-41C3-9CA3-AACEECFBA08F}"/>
    <dgm:cxn modelId="{6D78C87B-FB9E-4884-B385-258082427028}" type="presOf" srcId="{043DEC35-889B-4CB5-9A5B-B9A581EB2DE5}" destId="{6FB1F905-323A-4AC7-B669-C8645E4945A4}" srcOrd="0" destOrd="1" presId="urn:microsoft.com/office/officeart/2005/8/layout/hProcess7#1"/>
    <dgm:cxn modelId="{F430F998-DC9E-401D-A3E7-E8DCAFF90946}" srcId="{DB94C27B-C75B-497F-8A85-141A238DECC4}" destId="{FA19DC80-B570-4AF8-AB76-D1EC45B7283B}" srcOrd="1" destOrd="0" parTransId="{2BA6A01C-C1B4-46D3-A8A9-73ED2CA907E3}" sibTransId="{FE437942-3ADC-41C0-BD82-71A3F8627213}"/>
    <dgm:cxn modelId="{09B2B2BB-B6DF-4A3A-9F17-36A566BE28D1}" type="presOf" srcId="{64FB7062-CF4F-4C00-8FD6-FFAC3AF5D04B}" destId="{1A3EDE2B-A5A6-4DBC-96E5-83185C99CCA9}" srcOrd="0" destOrd="0" presId="urn:microsoft.com/office/officeart/2005/8/layout/hProcess7#1"/>
    <dgm:cxn modelId="{1493B726-FD99-4EFB-A6C0-98932C8FB9AB}" type="presOf" srcId="{D42F2A95-F6BB-4F05-83B6-4C119BF080B9}" destId="{60DC03CF-49B0-4818-B497-DFEADCB8CDB5}" srcOrd="0" destOrd="0" presId="urn:microsoft.com/office/officeart/2005/8/layout/hProcess7#1"/>
    <dgm:cxn modelId="{23E5968C-79E2-4864-B8AD-968D8AB3E3E3}" srcId="{599E3B32-77E3-45BA-BCF2-137BC0C47602}" destId="{8FD62019-DDDA-4B63-91DC-A44271B48367}" srcOrd="4" destOrd="0" parTransId="{83141A7C-CE0C-407C-987E-961FD2E7EBC5}" sibTransId="{254D8BB9-A8E6-444F-9010-A54E39029005}"/>
    <dgm:cxn modelId="{E03EB53F-DD93-450A-A610-0646E7E31588}" type="presOf" srcId="{71465906-6EBF-4001-AFD9-DFBA9EC8C87D}" destId="{7E7FB36A-43F9-4003-A26E-FE8708D41ADE}" srcOrd="0" destOrd="0" presId="urn:microsoft.com/office/officeart/2005/8/layout/hProcess7#1"/>
    <dgm:cxn modelId="{D159B46F-2C63-43D5-BB32-5525EDA66366}" srcId="{330EDC9C-395B-446D-AFE3-49423E8BC5C2}" destId="{08A91E5A-0515-40A6-B1B2-14163BA4CAD3}" srcOrd="0" destOrd="0" parTransId="{C955C6C2-D42F-41AD-85CF-9BC3F89C0794}" sibTransId="{92C154BF-4D4A-4910-A30D-DAE8B1A4A464}"/>
    <dgm:cxn modelId="{046131CA-9FC0-480F-955B-91C2E151503B}" type="presOf" srcId="{B38B96E2-D590-4F75-8494-AF1D9231B390}" destId="{59B2D12C-7166-4A64-98D5-E6067273DB7A}" srcOrd="0" destOrd="0" presId="urn:microsoft.com/office/officeart/2005/8/layout/hProcess7#1"/>
    <dgm:cxn modelId="{00903AE9-C2F2-47F1-B5DC-E5E589EADD0F}" type="presOf" srcId="{3F74802E-C196-4FB0-B689-A185ACAA0B1C}" destId="{94A62E00-66A0-4F48-A719-FA341927AECE}" srcOrd="0" destOrd="2" presId="urn:microsoft.com/office/officeart/2005/8/layout/hProcess7#1"/>
    <dgm:cxn modelId="{BE45B585-9E96-4FD7-BD75-4749F65CD1A8}" srcId="{599E3B32-77E3-45BA-BCF2-137BC0C47602}" destId="{1B94DA60-B461-4200-9EBB-CA47E8ED824E}" srcOrd="6" destOrd="0" parTransId="{F0900231-2CE3-4694-8F52-B5CCEEC1EC39}" sibTransId="{C66FD93E-1453-4E50-B232-AC03F92526D2}"/>
    <dgm:cxn modelId="{7C33289E-D45A-493E-9952-9F8C214F7321}" srcId="{AC7EB278-E3D0-48E7-9481-1D7B9623A392}" destId="{B38B96E2-D590-4F75-8494-AF1D9231B390}" srcOrd="0" destOrd="0" parTransId="{B1B8C240-2F81-4DC9-9CF0-331410C211AE}" sibTransId="{6C55AB39-5A01-45CA-AD23-C58A61CDA53C}"/>
    <dgm:cxn modelId="{AD9989B6-8E0A-4627-AC0A-7333CF45F43B}" srcId="{71465906-6EBF-4001-AFD9-DFBA9EC8C87D}" destId="{DB94C27B-C75B-497F-8A85-141A238DECC4}" srcOrd="1" destOrd="0" parTransId="{F102CDC3-D8B3-4E8D-8D55-FECC6015CF48}" sibTransId="{926291BF-3855-4EBB-9C16-2A2452427DDB}"/>
    <dgm:cxn modelId="{8B52D0F8-90F9-45F3-8C7F-C74FDE79CE7D}" type="presOf" srcId="{B26B8378-9443-4E83-BA5A-D3C2B69AE8A4}" destId="{59B2D12C-7166-4A64-98D5-E6067273DB7A}" srcOrd="0" destOrd="2" presId="urn:microsoft.com/office/officeart/2005/8/layout/hProcess7#1"/>
    <dgm:cxn modelId="{8B372016-55C3-4796-8A86-21A4705D2C60}" type="presParOf" srcId="{7E7FB36A-43F9-4003-A26E-FE8708D41ADE}" destId="{0A5DBC0E-26D8-4AC6-AA67-19A42B214307}" srcOrd="0" destOrd="0" presId="urn:microsoft.com/office/officeart/2005/8/layout/hProcess7#1"/>
    <dgm:cxn modelId="{4F021BA6-67D9-4B2F-8F11-063213CF67D2}" type="presParOf" srcId="{0A5DBC0E-26D8-4AC6-AA67-19A42B214307}" destId="{DA8CB808-7581-42F2-8EF7-73A46B41CB81}" srcOrd="0" destOrd="0" presId="urn:microsoft.com/office/officeart/2005/8/layout/hProcess7#1"/>
    <dgm:cxn modelId="{4D440969-C711-450C-A8ED-41452F9C5A30}" type="presParOf" srcId="{0A5DBC0E-26D8-4AC6-AA67-19A42B214307}" destId="{26971524-2153-4683-AA5E-C387E9EA29F7}" srcOrd="1" destOrd="0" presId="urn:microsoft.com/office/officeart/2005/8/layout/hProcess7#1"/>
    <dgm:cxn modelId="{6BA6BF19-5653-4B9B-8BC3-EDC6B047113C}" type="presParOf" srcId="{0A5DBC0E-26D8-4AC6-AA67-19A42B214307}" destId="{1A3EDE2B-A5A6-4DBC-96E5-83185C99CCA9}" srcOrd="2" destOrd="0" presId="urn:microsoft.com/office/officeart/2005/8/layout/hProcess7#1"/>
    <dgm:cxn modelId="{09647C07-5605-4CDA-8021-C4C6FF97CDA6}" type="presParOf" srcId="{7E7FB36A-43F9-4003-A26E-FE8708D41ADE}" destId="{B52A107B-F01F-43BE-9E62-66FF42A81B09}" srcOrd="1" destOrd="0" presId="urn:microsoft.com/office/officeart/2005/8/layout/hProcess7#1"/>
    <dgm:cxn modelId="{47E99027-B37C-41BA-932C-578710AD2471}" type="presParOf" srcId="{7E7FB36A-43F9-4003-A26E-FE8708D41ADE}" destId="{D8F940CE-CDFB-4EB1-A1AB-E8B2E79CB0A8}" srcOrd="2" destOrd="0" presId="urn:microsoft.com/office/officeart/2005/8/layout/hProcess7#1"/>
    <dgm:cxn modelId="{BF3F9F8B-0697-4FC5-BF3D-3E84F1F2816F}" type="presParOf" srcId="{D8F940CE-CDFB-4EB1-A1AB-E8B2E79CB0A8}" destId="{4B812E48-1060-4BB3-89FF-B154FAABB0BF}" srcOrd="0" destOrd="0" presId="urn:microsoft.com/office/officeart/2005/8/layout/hProcess7#1"/>
    <dgm:cxn modelId="{BFFA3337-132C-428D-9725-E2FB92485D14}" type="presParOf" srcId="{D8F940CE-CDFB-4EB1-A1AB-E8B2E79CB0A8}" destId="{F0341743-EF75-4035-AAB6-92182E1E36FC}" srcOrd="1" destOrd="0" presId="urn:microsoft.com/office/officeart/2005/8/layout/hProcess7#1"/>
    <dgm:cxn modelId="{6E19408A-802C-401B-932F-B8BDBCBB5D20}" type="presParOf" srcId="{D8F940CE-CDFB-4EB1-A1AB-E8B2E79CB0A8}" destId="{CA145037-4505-4F19-86AC-1A8A38A330CF}" srcOrd="2" destOrd="0" presId="urn:microsoft.com/office/officeart/2005/8/layout/hProcess7#1"/>
    <dgm:cxn modelId="{3864E740-2B1C-43A5-B302-2E87A7D8A472}" type="presParOf" srcId="{7E7FB36A-43F9-4003-A26E-FE8708D41ADE}" destId="{21A0999E-92C7-4D28-93AD-BBA4A6823469}" srcOrd="3" destOrd="0" presId="urn:microsoft.com/office/officeart/2005/8/layout/hProcess7#1"/>
    <dgm:cxn modelId="{5E2333AB-6923-4B3A-8D65-A1C33EF846C7}" type="presParOf" srcId="{7E7FB36A-43F9-4003-A26E-FE8708D41ADE}" destId="{9126F9C7-B15B-41CE-863D-51EE9D7D3FE9}" srcOrd="4" destOrd="0" presId="urn:microsoft.com/office/officeart/2005/8/layout/hProcess7#1"/>
    <dgm:cxn modelId="{E39BE9D1-C51B-4988-A8EE-BAEC95446826}" type="presParOf" srcId="{9126F9C7-B15B-41CE-863D-51EE9D7D3FE9}" destId="{D82F3059-9228-4C71-9B8B-A68ED0F39CA6}" srcOrd="0" destOrd="0" presId="urn:microsoft.com/office/officeart/2005/8/layout/hProcess7#1"/>
    <dgm:cxn modelId="{75E67797-00B7-4B73-AB63-702550A68567}" type="presParOf" srcId="{9126F9C7-B15B-41CE-863D-51EE9D7D3FE9}" destId="{6D41DCE6-4B1C-412E-9084-DF7956DD1166}" srcOrd="1" destOrd="0" presId="urn:microsoft.com/office/officeart/2005/8/layout/hProcess7#1"/>
    <dgm:cxn modelId="{7A82893D-CB4B-4545-BAAC-F54689E933A6}" type="presParOf" srcId="{9126F9C7-B15B-41CE-863D-51EE9D7D3FE9}" destId="{94A62E00-66A0-4F48-A719-FA341927AECE}" srcOrd="2" destOrd="0" presId="urn:microsoft.com/office/officeart/2005/8/layout/hProcess7#1"/>
    <dgm:cxn modelId="{569062E3-57F4-42E9-980A-E36E144C741A}" type="presParOf" srcId="{7E7FB36A-43F9-4003-A26E-FE8708D41ADE}" destId="{FEC61E32-1D87-4E83-A125-615F8B861FE9}" srcOrd="5" destOrd="0" presId="urn:microsoft.com/office/officeart/2005/8/layout/hProcess7#1"/>
    <dgm:cxn modelId="{A6BB5386-6EFA-4971-A485-869AF297C2FE}" type="presParOf" srcId="{7E7FB36A-43F9-4003-A26E-FE8708D41ADE}" destId="{0663CFA8-6639-4C45-9550-503A985871C7}" srcOrd="6" destOrd="0" presId="urn:microsoft.com/office/officeart/2005/8/layout/hProcess7#1"/>
    <dgm:cxn modelId="{4372797F-5086-4BFF-AD0E-BD759F5A009F}" type="presParOf" srcId="{0663CFA8-6639-4C45-9550-503A985871C7}" destId="{65090A68-1CE0-48A9-BC82-1D23DBB7A555}" srcOrd="0" destOrd="0" presId="urn:microsoft.com/office/officeart/2005/8/layout/hProcess7#1"/>
    <dgm:cxn modelId="{774AFE73-42AD-440E-8A44-324517B8856C}" type="presParOf" srcId="{0663CFA8-6639-4C45-9550-503A985871C7}" destId="{EB6169D5-AE47-4F94-A964-02AB9C447796}" srcOrd="1" destOrd="0" presId="urn:microsoft.com/office/officeart/2005/8/layout/hProcess7#1"/>
    <dgm:cxn modelId="{C90CA4C5-92B1-419E-A964-AE354CF08BF4}" type="presParOf" srcId="{0663CFA8-6639-4C45-9550-503A985871C7}" destId="{AB16E538-B69D-4217-8799-285334E6B25D}" srcOrd="2" destOrd="0" presId="urn:microsoft.com/office/officeart/2005/8/layout/hProcess7#1"/>
    <dgm:cxn modelId="{C238A768-7B9B-4B55-BF0E-CBF4F977E4BD}" type="presParOf" srcId="{7E7FB36A-43F9-4003-A26E-FE8708D41ADE}" destId="{AA1F597D-67E6-4E7D-85AB-2C35F5C6AD94}" srcOrd="7" destOrd="0" presId="urn:microsoft.com/office/officeart/2005/8/layout/hProcess7#1"/>
    <dgm:cxn modelId="{C29E7F2C-DFA5-4262-91AF-F744DECC37D7}" type="presParOf" srcId="{7E7FB36A-43F9-4003-A26E-FE8708D41ADE}" destId="{468644FA-8BC8-413D-B321-D722F010B879}" srcOrd="8" destOrd="0" presId="urn:microsoft.com/office/officeart/2005/8/layout/hProcess7#1"/>
    <dgm:cxn modelId="{BA82B533-3EAE-4BCE-B566-329969EEE379}" type="presParOf" srcId="{468644FA-8BC8-413D-B321-D722F010B879}" destId="{FE54CF0E-5CE2-4041-8E6E-9A9E79C77F11}" srcOrd="0" destOrd="0" presId="urn:microsoft.com/office/officeart/2005/8/layout/hProcess7#1"/>
    <dgm:cxn modelId="{84EFA0A9-6DFB-4599-A1EE-15DB38A36751}" type="presParOf" srcId="{468644FA-8BC8-413D-B321-D722F010B879}" destId="{1698D0C8-9281-4219-A67D-71417800F5EC}" srcOrd="1" destOrd="0" presId="urn:microsoft.com/office/officeart/2005/8/layout/hProcess7#1"/>
    <dgm:cxn modelId="{784142C2-3457-4CC1-9AF1-FB2AC3DD33AF}" type="presParOf" srcId="{468644FA-8BC8-413D-B321-D722F010B879}" destId="{9F60B9FA-E06E-48AD-B899-466F73112DBE}" srcOrd="2" destOrd="0" presId="urn:microsoft.com/office/officeart/2005/8/layout/hProcess7#1"/>
    <dgm:cxn modelId="{F9F599B6-B720-418C-A4CB-052CB9EE36CB}" type="presParOf" srcId="{7E7FB36A-43F9-4003-A26E-FE8708D41ADE}" destId="{4077BB06-F50D-44AC-B157-5621753711E7}" srcOrd="9" destOrd="0" presId="urn:microsoft.com/office/officeart/2005/8/layout/hProcess7#1"/>
    <dgm:cxn modelId="{3D21F965-3BDE-4990-BFF2-CF7008109C68}" type="presParOf" srcId="{7E7FB36A-43F9-4003-A26E-FE8708D41ADE}" destId="{56E4BFC8-801A-4D93-8D80-C5619AFE420A}" srcOrd="10" destOrd="0" presId="urn:microsoft.com/office/officeart/2005/8/layout/hProcess7#1"/>
    <dgm:cxn modelId="{B6FC045C-B7A7-48EE-B15A-93C6F636F381}" type="presParOf" srcId="{56E4BFC8-801A-4D93-8D80-C5619AFE420A}" destId="{4E163802-0E7B-4BF8-92AB-5FBFDBA10268}" srcOrd="0" destOrd="0" presId="urn:microsoft.com/office/officeart/2005/8/layout/hProcess7#1"/>
    <dgm:cxn modelId="{6F32EEAF-FC5C-4D50-9AA5-76352B8572E2}" type="presParOf" srcId="{56E4BFC8-801A-4D93-8D80-C5619AFE420A}" destId="{58D564A1-0101-4B71-832E-FB8A43D6C445}" srcOrd="1" destOrd="0" presId="urn:microsoft.com/office/officeart/2005/8/layout/hProcess7#1"/>
    <dgm:cxn modelId="{6E56A66C-E0B4-4E35-9CC7-17808F7CCF47}" type="presParOf" srcId="{56E4BFC8-801A-4D93-8D80-C5619AFE420A}" destId="{64A5B984-8CA1-464C-9D17-5B94C6FD8D6B}" srcOrd="2" destOrd="0" presId="urn:microsoft.com/office/officeart/2005/8/layout/hProcess7#1"/>
    <dgm:cxn modelId="{135BCA4C-B101-4D6D-8627-D3066A136B51}" type="presParOf" srcId="{7E7FB36A-43F9-4003-A26E-FE8708D41ADE}" destId="{8320EAFE-65C6-498B-BB72-4249C03B43CA}" srcOrd="11" destOrd="0" presId="urn:microsoft.com/office/officeart/2005/8/layout/hProcess7#1"/>
    <dgm:cxn modelId="{3AA22D0F-AE7F-4B0E-98B0-ABCC7D4362B6}" type="presParOf" srcId="{7E7FB36A-43F9-4003-A26E-FE8708D41ADE}" destId="{3BE3F160-D985-4C43-9718-9A0EAE670DA8}" srcOrd="12" destOrd="0" presId="urn:microsoft.com/office/officeart/2005/8/layout/hProcess7#1"/>
    <dgm:cxn modelId="{04C6F29C-8648-4591-98AC-D7CDA835F050}" type="presParOf" srcId="{3BE3F160-D985-4C43-9718-9A0EAE670DA8}" destId="{03384DEF-39B6-4F05-B8E1-D0628BF298A3}" srcOrd="0" destOrd="0" presId="urn:microsoft.com/office/officeart/2005/8/layout/hProcess7#1"/>
    <dgm:cxn modelId="{1898C12A-B4F4-4BB8-9021-771766115853}" type="presParOf" srcId="{3BE3F160-D985-4C43-9718-9A0EAE670DA8}" destId="{1810985C-A546-427D-A14D-BF25EB507B84}" srcOrd="1" destOrd="0" presId="urn:microsoft.com/office/officeart/2005/8/layout/hProcess7#1"/>
    <dgm:cxn modelId="{DF315EDF-7CC7-47D7-85DF-1AC1E8CEB791}" type="presParOf" srcId="{3BE3F160-D985-4C43-9718-9A0EAE670DA8}" destId="{59B2D12C-7166-4A64-98D5-E6067273DB7A}" srcOrd="2" destOrd="0" presId="urn:microsoft.com/office/officeart/2005/8/layout/hProcess7#1"/>
    <dgm:cxn modelId="{E07D41A4-E370-44B0-A0C8-8AA7A0693421}" type="presParOf" srcId="{7E7FB36A-43F9-4003-A26E-FE8708D41ADE}" destId="{5B28576E-4C94-4FB8-AC3D-4F1E9C7CBA35}" srcOrd="13" destOrd="0" presId="urn:microsoft.com/office/officeart/2005/8/layout/hProcess7#1"/>
    <dgm:cxn modelId="{B7116B5F-7BC1-4621-ADA6-15268393B5C2}" type="presParOf" srcId="{7E7FB36A-43F9-4003-A26E-FE8708D41ADE}" destId="{C706340F-7C6A-4E17-8A22-044ECDF23F42}" srcOrd="14" destOrd="0" presId="urn:microsoft.com/office/officeart/2005/8/layout/hProcess7#1"/>
    <dgm:cxn modelId="{04201E6B-BC55-42C1-9014-50AB13A366D0}" type="presParOf" srcId="{C706340F-7C6A-4E17-8A22-044ECDF23F42}" destId="{776355D0-F353-43E8-BA69-0E53027D2F03}" srcOrd="0" destOrd="0" presId="urn:microsoft.com/office/officeart/2005/8/layout/hProcess7#1"/>
    <dgm:cxn modelId="{118AF2A7-5519-46EF-B986-EA81263F7247}" type="presParOf" srcId="{C706340F-7C6A-4E17-8A22-044ECDF23F42}" destId="{DB41AE51-AFD7-4D56-BB80-788C6380D444}" srcOrd="1" destOrd="0" presId="urn:microsoft.com/office/officeart/2005/8/layout/hProcess7#1"/>
    <dgm:cxn modelId="{117D2A85-DC58-4165-906E-BF095E5B6063}" type="presParOf" srcId="{C706340F-7C6A-4E17-8A22-044ECDF23F42}" destId="{D0E95235-C48A-405E-BF29-E90C78DBB3AF}" srcOrd="2" destOrd="0" presId="urn:microsoft.com/office/officeart/2005/8/layout/hProcess7#1"/>
    <dgm:cxn modelId="{D30B16F5-8285-4C97-A0BC-1412BA0F40FE}" type="presParOf" srcId="{7E7FB36A-43F9-4003-A26E-FE8708D41ADE}" destId="{CE1C976A-0C87-4007-9C19-5B20586D84BC}" srcOrd="15" destOrd="0" presId="urn:microsoft.com/office/officeart/2005/8/layout/hProcess7#1"/>
    <dgm:cxn modelId="{963CE6D7-3F89-413B-BDBD-CA9CB9CF8494}" type="presParOf" srcId="{7E7FB36A-43F9-4003-A26E-FE8708D41ADE}" destId="{301FDB19-6F95-4E7C-80A2-1443811340C4}" srcOrd="16" destOrd="0" presId="urn:microsoft.com/office/officeart/2005/8/layout/hProcess7#1"/>
    <dgm:cxn modelId="{481992AA-CCC9-4B17-81F0-8F5EEB8A6CC6}" type="presParOf" srcId="{301FDB19-6F95-4E7C-80A2-1443811340C4}" destId="{60DC03CF-49B0-4818-B497-DFEADCB8CDB5}" srcOrd="0" destOrd="0" presId="urn:microsoft.com/office/officeart/2005/8/layout/hProcess7#1"/>
    <dgm:cxn modelId="{E9C90640-AC62-43BF-8417-FBB47D412AC4}" type="presParOf" srcId="{301FDB19-6F95-4E7C-80A2-1443811340C4}" destId="{53C21919-24E7-4DE3-9EF9-140EFE770F01}" srcOrd="1" destOrd="0" presId="urn:microsoft.com/office/officeart/2005/8/layout/hProcess7#1"/>
    <dgm:cxn modelId="{DE2A8813-961C-4166-AD1D-3D5B39B2C8E7}" type="presParOf" srcId="{301FDB19-6F95-4E7C-80A2-1443811340C4}" destId="{6FB1F905-323A-4AC7-B669-C8645E4945A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F1DE3-B0C4-479F-995F-C6993F15AEB8}">
      <dsp:nvSpPr>
        <dsp:cNvPr id="0" name=""/>
        <dsp:cNvSpPr/>
      </dsp:nvSpPr>
      <dsp:spPr>
        <a:xfrm>
          <a:off x="269759" y="0"/>
          <a:ext cx="8571017" cy="95924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/>
            </a:gs>
          </a:gsLst>
          <a:lin ang="16200000" scaled="0"/>
        </a:gra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8000" rIns="36000" bIns="36000" numCol="1" spcCol="1270" anchor="ctr" anchorCtr="0">
          <a:noAutofit/>
        </a:bodyPr>
        <a:lstStyle/>
        <a:p>
          <a:pPr lvl="0" algn="l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-100" dirty="0" smtClean="0"/>
            <a:t>2000</a:t>
          </a:r>
          <a:r>
            <a:rPr lang="en-US" sz="3200" b="1" kern="1200" spc="-100" baseline="30000" dirty="0" smtClean="0"/>
            <a:t>+</a:t>
          </a:r>
          <a:r>
            <a:rPr lang="en-US" sz="3200" b="1" kern="1200" spc="-100" dirty="0" smtClean="0"/>
            <a:t> Time Shifting</a:t>
          </a:r>
          <a:endParaRPr lang="en-US" sz="3200" b="1" kern="1200" spc="-100" dirty="0"/>
        </a:p>
      </dsp:txBody>
      <dsp:txXfrm>
        <a:off x="269759" y="239811"/>
        <a:ext cx="8331207" cy="479621"/>
      </dsp:txXfrm>
    </dsp:sp>
    <dsp:sp modelId="{6922606D-222D-4C2A-AE7E-F7F86D0E436B}">
      <dsp:nvSpPr>
        <dsp:cNvPr id="0" name=""/>
        <dsp:cNvSpPr/>
      </dsp:nvSpPr>
      <dsp:spPr>
        <a:xfrm>
          <a:off x="290464" y="754647"/>
          <a:ext cx="1518737" cy="455412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-100" baseline="0" dirty="0" smtClean="0">
              <a:ln w="11430"/>
              <a:solidFill>
                <a:schemeClr val="accent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Anytime</a:t>
          </a:r>
          <a:endParaRPr lang="en-US" sz="3200" b="1" kern="1200" cap="none" spc="-100" baseline="0" dirty="0">
            <a:ln w="11430"/>
            <a:solidFill>
              <a:schemeClr val="accent3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90464" y="754647"/>
        <a:ext cx="1518737" cy="455412"/>
      </dsp:txXfrm>
    </dsp:sp>
    <dsp:sp modelId="{72A2B7B5-A49C-4A25-B339-BFCABC1EBDB4}">
      <dsp:nvSpPr>
        <dsp:cNvPr id="0" name=""/>
        <dsp:cNvSpPr/>
      </dsp:nvSpPr>
      <dsp:spPr>
        <a:xfrm>
          <a:off x="1911419" y="511067"/>
          <a:ext cx="6915020" cy="95924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8000" rIns="36000" bIns="36000" numCol="1" spcCol="1270" anchor="ctr" anchorCtr="0">
          <a:noAutofit/>
        </a:bodyPr>
        <a:lstStyle/>
        <a:p>
          <a:pPr lvl="0" algn="l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-100" dirty="0" smtClean="0"/>
            <a:t>2006</a:t>
          </a:r>
          <a:r>
            <a:rPr lang="en-US" sz="3200" b="1" kern="1200" spc="-100" baseline="30000" dirty="0" smtClean="0"/>
            <a:t>+</a:t>
          </a:r>
          <a:r>
            <a:rPr lang="en-US" sz="3200" b="1" kern="1200" spc="-100" dirty="0" smtClean="0"/>
            <a:t> Place Shifting</a:t>
          </a:r>
        </a:p>
      </dsp:txBody>
      <dsp:txXfrm>
        <a:off x="1911419" y="750878"/>
        <a:ext cx="6675210" cy="479621"/>
      </dsp:txXfrm>
    </dsp:sp>
    <dsp:sp modelId="{6D3657BD-F10F-4819-8AF1-8569645FA968}">
      <dsp:nvSpPr>
        <dsp:cNvPr id="0" name=""/>
        <dsp:cNvSpPr/>
      </dsp:nvSpPr>
      <dsp:spPr>
        <a:xfrm>
          <a:off x="1923426" y="1270030"/>
          <a:ext cx="1781297" cy="457325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-100" baseline="0" dirty="0" smtClean="0">
              <a:ln w="11430"/>
              <a:solidFill>
                <a:schemeClr val="accent5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Anywhere</a:t>
          </a:r>
          <a:endParaRPr lang="en-US" sz="3200" b="1" kern="1200" cap="none" spc="-100" baseline="0" dirty="0" smtClean="0">
            <a:ln w="11430"/>
            <a:solidFill>
              <a:schemeClr val="accent5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23426" y="1270030"/>
        <a:ext cx="1781297" cy="457325"/>
      </dsp:txXfrm>
    </dsp:sp>
    <dsp:sp modelId="{A76F5E2A-B990-4AA5-A2AF-D48C2635C853}">
      <dsp:nvSpPr>
        <dsp:cNvPr id="0" name=""/>
        <dsp:cNvSpPr/>
      </dsp:nvSpPr>
      <dsp:spPr>
        <a:xfrm>
          <a:off x="3799337" y="1020468"/>
          <a:ext cx="5031138" cy="95924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lumMod val="5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8000" rIns="36000" bIns="36000" numCol="1" spcCol="1270" anchor="ctr" anchorCtr="0">
          <a:noAutofit/>
        </a:bodyPr>
        <a:lstStyle/>
        <a:p>
          <a:pPr lvl="0" algn="l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-100" dirty="0" smtClean="0"/>
            <a:t>2012</a:t>
          </a:r>
          <a:r>
            <a:rPr lang="en-US" sz="3200" b="1" kern="1200" spc="-100" baseline="30000" dirty="0" smtClean="0"/>
            <a:t>+</a:t>
          </a:r>
          <a:r>
            <a:rPr lang="en-US" sz="3200" b="1" kern="1200" spc="-100" dirty="0" smtClean="0"/>
            <a:t> Device Shifting</a:t>
          </a:r>
          <a:endParaRPr lang="en-US" sz="3200" b="1" kern="1200" spc="-100" dirty="0"/>
        </a:p>
      </dsp:txBody>
      <dsp:txXfrm>
        <a:off x="3799337" y="1260279"/>
        <a:ext cx="4791328" cy="479621"/>
      </dsp:txXfrm>
    </dsp:sp>
    <dsp:sp modelId="{D343A9AF-7110-4C71-BE60-A29023BC0F02}">
      <dsp:nvSpPr>
        <dsp:cNvPr id="0" name=""/>
        <dsp:cNvSpPr/>
      </dsp:nvSpPr>
      <dsp:spPr>
        <a:xfrm>
          <a:off x="3807974" y="1782498"/>
          <a:ext cx="2072272" cy="5915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-100" baseline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Any-device</a:t>
          </a:r>
          <a:endParaRPr lang="en-US" sz="3200" b="1" kern="1200" cap="none" spc="-100" baseline="0" dirty="0">
            <a:ln w="11430"/>
            <a:solidFill>
              <a:schemeClr val="accent1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07974" y="1782498"/>
        <a:ext cx="2072272" cy="591593"/>
      </dsp:txXfrm>
    </dsp:sp>
    <dsp:sp modelId="{189BCC73-76BF-46BB-B6B0-CFF83132067A}">
      <dsp:nvSpPr>
        <dsp:cNvPr id="0" name=""/>
        <dsp:cNvSpPr/>
      </dsp:nvSpPr>
      <dsp:spPr>
        <a:xfrm>
          <a:off x="5790415" y="1533298"/>
          <a:ext cx="3043781" cy="944172"/>
        </a:xfrm>
        <a:prstGeom prst="rightArrow">
          <a:avLst/>
        </a:prstGeom>
        <a:gradFill rotWithShape="0">
          <a:gsLst>
            <a:gs pos="0">
              <a:schemeClr val="accent4">
                <a:lumMod val="5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0" tIns="108000" rIns="36000" bIns="36000" numCol="1" spcCol="1270" anchor="ctr" anchorCtr="0">
          <a:noAutofit/>
        </a:bodyPr>
        <a:lstStyle/>
        <a:p>
          <a:pPr lvl="0" algn="l" defTabSz="1422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pc="-100" dirty="0" smtClean="0"/>
            <a:t>2016</a:t>
          </a:r>
          <a:r>
            <a:rPr lang="en-US" sz="3200" b="1" kern="1200" spc="-100" baseline="30000" dirty="0" smtClean="0"/>
            <a:t>+</a:t>
          </a:r>
          <a:r>
            <a:rPr lang="en-US" sz="3200" b="1" kern="1200" spc="-100" dirty="0" smtClean="0"/>
            <a:t> Any-</a:t>
          </a:r>
          <a:endParaRPr lang="en-US" sz="3200" b="1" kern="1200" spc="-100" dirty="0"/>
        </a:p>
      </dsp:txBody>
      <dsp:txXfrm>
        <a:off x="5790415" y="1769341"/>
        <a:ext cx="2807738" cy="472086"/>
      </dsp:txXfrm>
    </dsp:sp>
    <dsp:sp modelId="{1FBD9E0D-A8F2-4972-A9DB-E143E150929A}">
      <dsp:nvSpPr>
        <dsp:cNvPr id="0" name=""/>
        <dsp:cNvSpPr/>
      </dsp:nvSpPr>
      <dsp:spPr>
        <a:xfrm>
          <a:off x="5807744" y="2254968"/>
          <a:ext cx="2136439" cy="571565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36000" rIns="36000" bIns="3600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446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-100" baseline="0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Any-content</a:t>
          </a:r>
          <a:endParaRPr lang="en-US" sz="2800" b="1" kern="1200" cap="none" spc="-100" baseline="0" dirty="0">
            <a:ln w="11430"/>
            <a:solidFill>
              <a:schemeClr val="accent4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807744" y="2254968"/>
        <a:ext cx="2136439" cy="571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CB808-7581-42F2-8EF7-73A46B41CB81}">
      <dsp:nvSpPr>
        <dsp:cNvPr id="0" name=""/>
        <dsp:cNvSpPr/>
      </dsp:nvSpPr>
      <dsp:spPr>
        <a:xfrm>
          <a:off x="7" y="7"/>
          <a:ext cx="1704164" cy="4358236"/>
        </a:xfrm>
        <a:prstGeom prst="roundRect">
          <a:avLst>
            <a:gd name="adj" fmla="val 5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8000" rIns="144000" bIns="0" numCol="1" spcCol="1270" anchor="t" anchorCtr="0">
          <a:noAutofit/>
        </a:bodyPr>
        <a:lstStyle/>
        <a:p>
          <a:pPr lvl="0" algn="r" defTabSz="1955800">
            <a:lnSpc>
              <a:spcPct val="80000"/>
            </a:lnSpc>
            <a:spcBef>
              <a:spcPct val="0"/>
            </a:spcBef>
            <a:spcAft>
              <a:spcPts val="600"/>
            </a:spcAft>
          </a:pPr>
          <a:r>
            <a:rPr lang="en-US" sz="4400" b="0" kern="1200" cap="none" spc="0" dirty="0" smtClean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</a:rPr>
            <a:t>Control</a:t>
          </a:r>
          <a:endParaRPr lang="en-US" sz="4400" b="0" kern="1200" cap="none" spc="0" dirty="0">
            <a:ln w="18415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  <a:solidFill>
              <a:srgbClr val="FFFFFF"/>
            </a:solidFill>
            <a:effectLst>
              <a:innerShdw blurRad="50800" dist="25400" dir="18900000">
                <a:prstClr val="black">
                  <a:alpha val="80000"/>
                </a:prstClr>
              </a:innerShdw>
            </a:effectLst>
            <a:latin typeface="Arial" pitchFamily="34" charset="0"/>
            <a:cs typeface="Arial" pitchFamily="34" charset="0"/>
          </a:endParaRPr>
        </a:p>
      </dsp:txBody>
      <dsp:txXfrm rot="16200000">
        <a:off x="-1616453" y="1616467"/>
        <a:ext cx="3573753" cy="340832"/>
      </dsp:txXfrm>
    </dsp:sp>
    <dsp:sp modelId="{1A3EDE2B-A5A6-4DBC-96E5-83185C99CCA9}">
      <dsp:nvSpPr>
        <dsp:cNvPr id="0" name=""/>
        <dsp:cNvSpPr/>
      </dsp:nvSpPr>
      <dsp:spPr>
        <a:xfrm>
          <a:off x="340840" y="7"/>
          <a:ext cx="1269602" cy="435823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2000" tIns="180000" rIns="0" bIns="0" numCol="1" spcCol="1270" anchor="t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Branding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Audience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Content</a:t>
          </a:r>
          <a:endParaRPr lang="en-US" sz="1600" kern="1200" dirty="0" smtClean="0">
            <a:ln w="12700">
              <a:solidFill>
                <a:schemeClr val="accent2">
                  <a:lumMod val="75000"/>
                </a:schemeClr>
              </a:solidFill>
            </a:ln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Customize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Digital Rights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API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Embed Links</a:t>
          </a:r>
        </a:p>
      </dsp:txBody>
      <dsp:txXfrm>
        <a:off x="340840" y="7"/>
        <a:ext cx="1269602" cy="4358236"/>
      </dsp:txXfrm>
    </dsp:sp>
    <dsp:sp modelId="{D82F3059-9228-4C71-9B8B-A68ED0F39CA6}">
      <dsp:nvSpPr>
        <dsp:cNvPr id="0" name=""/>
        <dsp:cNvSpPr/>
      </dsp:nvSpPr>
      <dsp:spPr>
        <a:xfrm>
          <a:off x="1768691" y="3"/>
          <a:ext cx="1704164" cy="4358236"/>
        </a:xfrm>
        <a:prstGeom prst="roundRect">
          <a:avLst>
            <a:gd name="adj" fmla="val 5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14400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1841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</a:rPr>
            <a:t>Personalize</a:t>
          </a:r>
        </a:p>
      </dsp:txBody>
      <dsp:txXfrm rot="16200000">
        <a:off x="152230" y="1616464"/>
        <a:ext cx="3573753" cy="340832"/>
      </dsp:txXfrm>
    </dsp:sp>
    <dsp:sp modelId="{F0341743-EF75-4035-AAB6-92182E1E36FC}">
      <dsp:nvSpPr>
        <dsp:cNvPr id="0" name=""/>
        <dsp:cNvSpPr/>
      </dsp:nvSpPr>
      <dsp:spPr>
        <a:xfrm rot="5400000">
          <a:off x="1421601" y="3737613"/>
          <a:ext cx="577416" cy="1754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03200" dist="101600" dir="8400000" algn="tl" rotWithShape="0">
            <a:prstClr val="black">
              <a:alpha val="52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A62E00-66A0-4F48-A719-FA341927AECE}">
      <dsp:nvSpPr>
        <dsp:cNvPr id="0" name=""/>
        <dsp:cNvSpPr/>
      </dsp:nvSpPr>
      <dsp:spPr>
        <a:xfrm>
          <a:off x="2109524" y="3"/>
          <a:ext cx="1269602" cy="435823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0" bIns="0" numCol="1" spcCol="1270" anchor="t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1to1 dialog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Target Ads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Social Networking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Audience behavior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Personal Preference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Sense of Exclusivity</a:t>
          </a:r>
          <a:endParaRPr lang="en-US" sz="1600" kern="1200" dirty="0" smtClean="0">
            <a:ln w="12700">
              <a:solidFill>
                <a:schemeClr val="accent3">
                  <a:lumMod val="75000"/>
                </a:schemeClr>
              </a:solidFill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109524" y="3"/>
        <a:ext cx="1269602" cy="4358236"/>
      </dsp:txXfrm>
    </dsp:sp>
    <dsp:sp modelId="{FE54CF0E-5CE2-4041-8E6E-9A9E79C77F11}">
      <dsp:nvSpPr>
        <dsp:cNvPr id="0" name=""/>
        <dsp:cNvSpPr/>
      </dsp:nvSpPr>
      <dsp:spPr>
        <a:xfrm>
          <a:off x="3532501" y="3"/>
          <a:ext cx="1704164" cy="4358236"/>
        </a:xfrm>
        <a:prstGeom prst="roundRect">
          <a:avLst>
            <a:gd name="adj" fmla="val 5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14400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rPr>
            <a:t>€  </a:t>
          </a:r>
          <a:r>
            <a:rPr lang="en-US" sz="4400" b="0" kern="1200" cap="none" spc="0" dirty="0" smtClean="0">
              <a:ln w="18415" cmpd="sng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</a:rPr>
            <a:t>Monetize</a:t>
          </a:r>
        </a:p>
      </dsp:txBody>
      <dsp:txXfrm rot="16200000">
        <a:off x="1916040" y="1616464"/>
        <a:ext cx="3573753" cy="340832"/>
      </dsp:txXfrm>
    </dsp:sp>
    <dsp:sp modelId="{EB6169D5-AE47-4F94-A964-02AB9C447796}">
      <dsp:nvSpPr>
        <dsp:cNvPr id="0" name=""/>
        <dsp:cNvSpPr/>
      </dsp:nvSpPr>
      <dsp:spPr>
        <a:xfrm rot="5400000">
          <a:off x="3245035" y="3743663"/>
          <a:ext cx="568226" cy="18949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03200" dist="101600" dir="8400000" algn="tl" rotWithShape="0">
            <a:prstClr val="black">
              <a:alpha val="52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60B9FA-E06E-48AD-B899-466F73112DBE}">
      <dsp:nvSpPr>
        <dsp:cNvPr id="0" name=""/>
        <dsp:cNvSpPr/>
      </dsp:nvSpPr>
      <dsp:spPr>
        <a:xfrm>
          <a:off x="3873334" y="3"/>
          <a:ext cx="1269602" cy="435823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4000" tIns="180000" rIns="0" bIns="0" numCol="1" spcCol="1270" anchor="t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Distribute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Channels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Multiple Revenue Streams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Video</a:t>
          </a:r>
          <a:b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Clipping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StO</a:t>
          </a:r>
          <a:b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(Stream to Own)</a:t>
          </a:r>
          <a:endParaRPr lang="en-US" sz="1600" kern="1200" dirty="0">
            <a:ln w="12700">
              <a:solidFill>
                <a:schemeClr val="accent4">
                  <a:lumMod val="75000"/>
                </a:schemeClr>
              </a:solidFill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873334" y="3"/>
        <a:ext cx="1269602" cy="4358236"/>
      </dsp:txXfrm>
    </dsp:sp>
    <dsp:sp modelId="{03384DEF-39B6-4F05-B8E1-D0628BF298A3}">
      <dsp:nvSpPr>
        <dsp:cNvPr id="0" name=""/>
        <dsp:cNvSpPr/>
      </dsp:nvSpPr>
      <dsp:spPr>
        <a:xfrm>
          <a:off x="5296311" y="3"/>
          <a:ext cx="1704164" cy="4358236"/>
        </a:xfrm>
        <a:prstGeom prst="roundRect">
          <a:avLst>
            <a:gd name="adj" fmla="val 5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14400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18415" cmpd="sng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</a:rPr>
            <a:t>Manage</a:t>
          </a:r>
          <a:endParaRPr lang="en-US" sz="4400" b="0" kern="1200" cap="none" spc="0" dirty="0">
            <a:ln w="18415" cmpd="sng">
              <a:solidFill>
                <a:schemeClr val="accent5">
                  <a:lumMod val="20000"/>
                  <a:lumOff val="80000"/>
                </a:schemeClr>
              </a:solidFill>
              <a:prstDash val="solid"/>
            </a:ln>
            <a:solidFill>
              <a:srgbClr val="FFFFFF"/>
            </a:solidFill>
            <a:effectLst>
              <a:innerShdw blurRad="50800" dist="25400" dir="18900000">
                <a:prstClr val="black">
                  <a:alpha val="80000"/>
                </a:prstClr>
              </a:innerShdw>
            </a:effectLst>
            <a:latin typeface="Arial" pitchFamily="34" charset="0"/>
            <a:cs typeface="Arial" pitchFamily="34" charset="0"/>
          </a:endParaRPr>
        </a:p>
      </dsp:txBody>
      <dsp:txXfrm rot="16200000">
        <a:off x="3679850" y="1616464"/>
        <a:ext cx="3573753" cy="340832"/>
      </dsp:txXfrm>
    </dsp:sp>
    <dsp:sp modelId="{58D564A1-0101-4B71-832E-FB8A43D6C445}">
      <dsp:nvSpPr>
        <dsp:cNvPr id="0" name=""/>
        <dsp:cNvSpPr/>
      </dsp:nvSpPr>
      <dsp:spPr>
        <a:xfrm rot="5400000">
          <a:off x="5020719" y="3743663"/>
          <a:ext cx="568226" cy="18949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03200" dist="101600" dir="8400000" algn="tl" rotWithShape="0">
            <a:prstClr val="black">
              <a:alpha val="52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B2D12C-7166-4A64-98D5-E6067273DB7A}">
      <dsp:nvSpPr>
        <dsp:cNvPr id="0" name=""/>
        <dsp:cNvSpPr/>
      </dsp:nvSpPr>
      <dsp:spPr>
        <a:xfrm>
          <a:off x="5637144" y="3"/>
          <a:ext cx="1269602" cy="435823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8000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Analytics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Optimize Behavior</a:t>
          </a:r>
          <a:b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&amp; Service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Publish</a:t>
          </a:r>
          <a:b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   </a:t>
          </a:r>
          <a:b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</a:b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D</a:t>
          </a: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istribute</a:t>
          </a:r>
          <a:b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 </a:t>
          </a:r>
          <a:b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</a:b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P</a:t>
          </a:r>
          <a:r>
            <a:rPr lang="en-US" sz="1600" kern="1200" dirty="0" smtClean="0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rotect </a:t>
          </a:r>
          <a:endParaRPr lang="en-US" sz="1600" kern="1200" dirty="0">
            <a:effectLst/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endParaRPr lang="en-US" sz="1600" kern="1200" dirty="0" smtClean="0">
            <a:ln w="12700">
              <a:solidFill>
                <a:schemeClr val="accent5">
                  <a:lumMod val="75000"/>
                </a:schemeClr>
              </a:solidFill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  <a:sym typeface="Wingdings"/>
          </a:endParaRPr>
        </a:p>
      </dsp:txBody>
      <dsp:txXfrm>
        <a:off x="5637144" y="3"/>
        <a:ext cx="1269602" cy="4358236"/>
      </dsp:txXfrm>
    </dsp:sp>
    <dsp:sp modelId="{60DC03CF-49B0-4818-B497-DFEADCB8CDB5}">
      <dsp:nvSpPr>
        <dsp:cNvPr id="0" name=""/>
        <dsp:cNvSpPr/>
      </dsp:nvSpPr>
      <dsp:spPr>
        <a:xfrm>
          <a:off x="7053134" y="3"/>
          <a:ext cx="1704164" cy="4358236"/>
        </a:xfrm>
        <a:prstGeom prst="roundRect">
          <a:avLst>
            <a:gd name="adj" fmla="val 5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innerShdw blurRad="38100" dist="12700" dir="13500000">
            <a:prstClr val="black">
              <a:alpha val="80000"/>
            </a:prstClr>
          </a:inn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144000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1841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50800" dist="25400" dir="18900000">
                  <a:prstClr val="black">
                    <a:alpha val="80000"/>
                  </a:prstClr>
                </a:innerShdw>
              </a:effectLst>
              <a:latin typeface="Arial" pitchFamily="34" charset="0"/>
              <a:cs typeface="Arial" pitchFamily="34" charset="0"/>
              <a:sym typeface="Wingdings"/>
            </a:rPr>
            <a:t>Reliability</a:t>
          </a:r>
        </a:p>
      </dsp:txBody>
      <dsp:txXfrm rot="16200000">
        <a:off x="5436673" y="1616464"/>
        <a:ext cx="3573753" cy="340832"/>
      </dsp:txXfrm>
    </dsp:sp>
    <dsp:sp modelId="{DB41AE51-AFD7-4D56-BB80-788C6380D444}">
      <dsp:nvSpPr>
        <dsp:cNvPr id="0" name=""/>
        <dsp:cNvSpPr/>
      </dsp:nvSpPr>
      <dsp:spPr>
        <a:xfrm rot="5400000">
          <a:off x="6784529" y="3743663"/>
          <a:ext cx="568226" cy="18949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03200" dist="101600" dir="8400000" algn="tl" rotWithShape="0">
            <a:prstClr val="black">
              <a:alpha val="52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B1F905-323A-4AC7-B669-C8645E4945A4}">
      <dsp:nvSpPr>
        <dsp:cNvPr id="0" name=""/>
        <dsp:cNvSpPr/>
      </dsp:nvSpPr>
      <dsp:spPr>
        <a:xfrm>
          <a:off x="7393967" y="3"/>
          <a:ext cx="1269602" cy="435823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80000" rIns="0" bIns="0" numCol="1" spcCol="1270" anchor="t" anchorCtr="0">
          <a:noAutofit/>
        </a:bodyPr>
        <a:lstStyle/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Enterprise Grade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Redundant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Service</a:t>
          </a:r>
          <a:br>
            <a:rPr lang="en-US" sz="1600" kern="12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</a:br>
          <a:r>
            <a:rPr lang="en-US" sz="1600" kern="12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Expertise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Scalable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Time to Market</a:t>
          </a:r>
        </a:p>
        <a:p>
          <a:pPr lvl="0" algn="ctr" defTabSz="7112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en-US" sz="1600" kern="1200" dirty="0" smtClean="0">
              <a:ln w="12700"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/>
            </a:rPr>
            <a:t>Low operating costs</a:t>
          </a:r>
        </a:p>
      </dsp:txBody>
      <dsp:txXfrm>
        <a:off x="7393967" y="3"/>
        <a:ext cx="1269602" cy="435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DAAF5E7-8DCA-CB4B-9F90-B945119CEE34}" type="datetimeFigureOut">
              <a:rPr lang="en-US" smtClean="0"/>
              <a:pPr/>
              <a:t>13/03/25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E996818-CAA3-B949-8F14-731318648C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1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3950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6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0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0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0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9386"/>
            <a:ext cx="9144000" cy="3874114"/>
          </a:xfrm>
          <a:prstGeom prst="rect">
            <a:avLst/>
          </a:prstGeom>
        </p:spPr>
      </p:pic>
      <p:pic>
        <p:nvPicPr>
          <p:cNvPr id="16" name="Picture 2" descr="VU_PPTimagery_glob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510" y="1444733"/>
            <a:ext cx="3348000" cy="33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54673"/>
            <a:ext cx="4248000" cy="1616518"/>
          </a:xfrm>
        </p:spPr>
        <p:txBody>
          <a:bodyPr lIns="0" tIns="36000" rIns="36000" bIns="36000" anchor="b"/>
          <a:lstStyle>
            <a:lvl1pPr algn="l">
              <a:lnSpc>
                <a:spcPct val="74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60644"/>
            <a:ext cx="4248000" cy="1266411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 algn="l">
              <a:lnSpc>
                <a:spcPct val="74000"/>
              </a:lnSpc>
              <a:spcBef>
                <a:spcPts val="0"/>
              </a:spcBef>
              <a:buNone/>
              <a:defRPr sz="1600" spc="-60" baseline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7" name="Picture 2" descr="\\Fenix\Marketing\Pictures\Logos\visualunity_glasslogo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079" y="202660"/>
            <a:ext cx="3255836" cy="9477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021278" cy="961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80999" y="4637405"/>
            <a:ext cx="4248000" cy="39150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l">
              <a:lnSpc>
                <a:spcPct val="74000"/>
              </a:lnSpc>
            </a:pPr>
            <a:r>
              <a:rPr lang="en-US" sz="1400" b="1" spc="-6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</a:rPr>
              <a:t>Prague • London • Moscow • Cologne •</a:t>
            </a:r>
            <a:br>
              <a:rPr lang="en-US" sz="1400" b="1" spc="-6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</a:rPr>
            </a:br>
            <a:r>
              <a:rPr lang="en-US" sz="1400" b="1" spc="-60" baseline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</a:rPr>
              <a:t>Bratislava • Belgrade • Nairobi • Dubai</a:t>
            </a:r>
          </a:p>
        </p:txBody>
      </p:sp>
    </p:spTree>
    <p:extLst>
      <p:ext uri="{BB962C8B-B14F-4D97-AF65-F5344CB8AC3E}">
        <p14:creationId xmlns:p14="http://schemas.microsoft.com/office/powerpoint/2010/main" val="25131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2" y="974785"/>
            <a:ext cx="8662652" cy="3605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0" y="236946"/>
            <a:ext cx="8556172" cy="550673"/>
          </a:xfrm>
        </p:spPr>
        <p:txBody>
          <a:bodyPr vert="horz" lIns="36000" tIns="45720" rIns="91440" bIns="45720" rtlCol="0" anchor="t">
            <a:noAutofit/>
          </a:bodyPr>
          <a:lstStyle>
            <a:lvl1pPr algn="l">
              <a:lnSpc>
                <a:spcPct val="72000"/>
              </a:lnSpc>
              <a:defRPr lang="en-US" dirty="0"/>
            </a:lvl1pPr>
          </a:lstStyle>
          <a:p>
            <a:pPr lvl="0" algn="l">
              <a:lnSpc>
                <a:spcPct val="7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43842" y="951315"/>
            <a:ext cx="4328158" cy="3629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690753" y="951315"/>
            <a:ext cx="4243874" cy="3629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9070" y="236493"/>
            <a:ext cx="8556172" cy="550673"/>
          </a:xfrm>
        </p:spPr>
        <p:txBody>
          <a:bodyPr vert="horz" lIns="36000" tIns="45720" rIns="91440" bIns="45720" rtlCol="0" anchor="t">
            <a:noAutofit/>
          </a:bodyPr>
          <a:lstStyle>
            <a:lvl1pPr algn="l">
              <a:lnSpc>
                <a:spcPct val="72000"/>
              </a:lnSpc>
              <a:defRPr lang="en-US" dirty="0"/>
            </a:lvl1pPr>
          </a:lstStyle>
          <a:p>
            <a:pPr lvl="0" algn="l">
              <a:lnSpc>
                <a:spcPct val="7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769" y="235639"/>
            <a:ext cx="8556172" cy="550673"/>
          </a:xfrm>
        </p:spPr>
        <p:txBody>
          <a:bodyPr anchor="t"/>
          <a:lstStyle>
            <a:lvl1pPr algn="l">
              <a:lnSpc>
                <a:spcPct val="7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69127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B1C03"/>
              </a:gs>
            </a:gsLst>
            <a:lin ang="54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45" y="244970"/>
            <a:ext cx="8556172" cy="550673"/>
          </a:xfrm>
          <a:effectLst>
            <a:reflection blurRad="6350" endPos="35000" dir="5400000" sy="-100000" algn="bl" rotWithShape="0"/>
          </a:effectLst>
        </p:spPr>
        <p:txBody>
          <a:bodyPr anchor="t"/>
          <a:lstStyle>
            <a:lvl1pPr algn="l">
              <a:lnSpc>
                <a:spcPct val="70000"/>
              </a:lnSpc>
              <a:defRPr baseline="0">
                <a:effectLst>
                  <a:reflection stA="42000" endPos="3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375" y="398033"/>
            <a:ext cx="4089250" cy="40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37" y="4228118"/>
            <a:ext cx="1507736" cy="902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941" y="-178131"/>
            <a:ext cx="1125157" cy="11274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952091" cy="10220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070" y="239037"/>
            <a:ext cx="8556172" cy="550673"/>
          </a:xfrm>
          <a:prstGeom prst="rect">
            <a:avLst/>
          </a:prstGeom>
        </p:spPr>
        <p:txBody>
          <a:bodyPr vert="horz" lIns="36000" tIns="45720" rIns="91440" bIns="45720" rtlCol="0" anchor="t">
            <a:noAutofit/>
          </a:bodyPr>
          <a:lstStyle/>
          <a:p>
            <a:pPr lvl="0" algn="l">
              <a:lnSpc>
                <a:spcPct val="70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9070" y="1010144"/>
            <a:ext cx="8556172" cy="352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678878"/>
            <a:ext cx="9144000" cy="481556"/>
          </a:xfrm>
          <a:prstGeom prst="rect">
            <a:avLst/>
          </a:prstGeom>
          <a:solidFill>
            <a:srgbClr val="FF91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6" name="Picture 2" descr="\\Fenix\Marketing\Pictures\Logos\visualunity_glasslog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6" y="4736811"/>
            <a:ext cx="1230180" cy="358099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-1853"/>
          <a:stretch/>
        </p:blipFill>
        <p:spPr>
          <a:xfrm>
            <a:off x="7581824" y="4682036"/>
            <a:ext cx="1507735" cy="468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17067" y="4694285"/>
            <a:ext cx="2132031" cy="50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4000"/>
              </a:lnSpc>
            </a:pPr>
            <a:r>
              <a:rPr lang="en-US" sz="1200" b="0" spc="-6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</a:rPr>
              <a:t>© 2013</a:t>
            </a:r>
            <a:r>
              <a:rPr lang="en-US" sz="1200" b="0" spc="-6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sym typeface="Wingdings"/>
              </a:rPr>
              <a:t>  </a:t>
            </a:r>
            <a:r>
              <a:rPr lang="en-US" sz="1200" b="0" spc="-6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</a:rPr>
              <a:t>Gabriel Dusil </a:t>
            </a:r>
            <a:r>
              <a:rPr lang="en-US" sz="1200" b="0" spc="-6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</a:rPr>
              <a:t>www.visualunity.com</a:t>
            </a:r>
            <a:endParaRPr lang="en-US" sz="1200" b="0" spc="-60" baseline="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</a:endParaRPr>
          </a:p>
          <a:p>
            <a:pPr marL="0" marR="0" indent="0" algn="r" defTabSz="457200" rtl="0" eaLnBrk="1" fontAlgn="auto" latinLnBrk="0" hangingPunct="1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pc="-6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sym typeface="Wingdings"/>
              </a:rPr>
              <a:t>dusilg.wordpress.com</a:t>
            </a:r>
            <a:r>
              <a:rPr lang="en-US" sz="1200" b="0" spc="-60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sym typeface="Wingdings"/>
              </a:rPr>
              <a:t> </a:t>
            </a:r>
            <a:r>
              <a:rPr lang="en-US" sz="1200" b="0" spc="-6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sym typeface="Wingdings"/>
              </a:rPr>
              <a:t> </a:t>
            </a:r>
            <a:fld id="{8F8EA6FF-30CA-4633-B6DE-E66AD6E96544}" type="slidenum">
              <a:rPr lang="en-US" sz="1200" b="0" spc="-6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</a:rPr>
              <a:pPr algn="r">
                <a:lnSpc>
                  <a:spcPct val="74000"/>
                </a:lnSpc>
              </a:pPr>
              <a:t>‹#›</a:t>
            </a:fld>
            <a:endParaRPr lang="en-US" sz="1200" b="0" spc="-6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lnSpc>
          <a:spcPct val="72000"/>
        </a:lnSpc>
        <a:spcBef>
          <a:spcPct val="0"/>
        </a:spcBef>
        <a:buNone/>
        <a:defRPr lang="en-US" sz="4000" b="1" kern="1200" spc="-200" baseline="0" dirty="0">
          <a:solidFill>
            <a:schemeClr val="accent6">
              <a:lumMod val="75000"/>
            </a:schemeClr>
          </a:solidFill>
          <a:effectLst>
            <a:reflection stA="20000" endPos="30000" dist="12700" dir="5400000" sy="-100000" algn="bl" rotWithShape="0"/>
          </a:effectLst>
          <a:latin typeface="Arial" pitchFamily="34" charset="0"/>
          <a:ea typeface="Segoe UI" pitchFamily="34" charset="0"/>
          <a:cs typeface="Arial" pitchFamily="34" charset="0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1600"/>
        </a:spcBef>
        <a:buFont typeface="+mj-lt"/>
        <a:buNone/>
        <a:defRPr lang="en-US" sz="2400" b="1" kern="1200" spc="-80" baseline="0" dirty="0" smtClean="0">
          <a:solidFill>
            <a:schemeClr val="accent6">
              <a:lumMod val="50000"/>
            </a:schemeClr>
          </a:solidFill>
          <a:latin typeface="Arial" pitchFamily="34" charset="0"/>
          <a:ea typeface="Segoe UI" pitchFamily="34" charset="0"/>
          <a:cs typeface="Arial" pitchFamily="34" charset="0"/>
        </a:defRPr>
      </a:lvl1pPr>
      <a:lvl2pPr marL="269875" indent="-165100" algn="l" defTabSz="457200" rtl="0" eaLnBrk="1" latinLnBrk="0" hangingPunct="1">
        <a:lnSpc>
          <a:spcPct val="80000"/>
        </a:lnSpc>
        <a:spcBef>
          <a:spcPts val="200"/>
        </a:spcBef>
        <a:buFont typeface="Arial" pitchFamily="34" charset="0"/>
        <a:buChar char="•"/>
        <a:defRPr lang="en-US" sz="2200" b="0" kern="1200" spc="-60" baseline="0" dirty="0" smtClean="0">
          <a:solidFill>
            <a:schemeClr val="tx1"/>
          </a:solidFill>
          <a:latin typeface="Arial" pitchFamily="34" charset="0"/>
          <a:ea typeface="Segoe UI" pitchFamily="34" charset="0"/>
          <a:cs typeface="Arial" pitchFamily="34" charset="0"/>
        </a:defRPr>
      </a:lvl2pPr>
      <a:lvl3pPr marL="539750" indent="-182563" algn="l" defTabSz="457200" rtl="0" eaLnBrk="1" latinLnBrk="0" hangingPunct="1">
        <a:lnSpc>
          <a:spcPct val="80000"/>
        </a:lnSpc>
        <a:spcBef>
          <a:spcPts val="0"/>
        </a:spcBef>
        <a:buFont typeface="Arial" pitchFamily="34" charset="0"/>
        <a:buChar char="•"/>
        <a:defRPr lang="en-US" sz="2000" kern="1200" spc="-60" baseline="0" dirty="0" smtClean="0">
          <a:solidFill>
            <a:schemeClr val="accent6">
              <a:lumMod val="75000"/>
            </a:schemeClr>
          </a:solidFill>
          <a:latin typeface="Arial" pitchFamily="34" charset="0"/>
          <a:ea typeface="Segoe UI" pitchFamily="34" charset="0"/>
          <a:cs typeface="Arial" pitchFamily="34" charset="0"/>
        </a:defRPr>
      </a:lvl3pPr>
      <a:lvl4pPr marL="812800" indent="-176213" algn="l" defTabSz="457200" rtl="0" eaLnBrk="1" latinLnBrk="0" hangingPunct="1">
        <a:lnSpc>
          <a:spcPct val="80000"/>
        </a:lnSpc>
        <a:spcBef>
          <a:spcPts val="0"/>
        </a:spcBef>
        <a:buSzPct val="80000"/>
        <a:buFont typeface="Arial" pitchFamily="34" charset="0"/>
        <a:buChar char="•"/>
        <a:defRPr lang="en-US" sz="1600" kern="1200" spc="-60" baseline="0" dirty="0" smtClean="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Segoe UI" pitchFamily="34" charset="0"/>
          <a:cs typeface="Arial" pitchFamily="34" charset="0"/>
        </a:defRPr>
      </a:lvl4pPr>
      <a:lvl5pPr marL="2057400" indent="-228600" algn="l" defTabSz="457200" rtl="0" eaLnBrk="1" latinLnBrk="0" hangingPunct="1">
        <a:lnSpc>
          <a:spcPct val="84000"/>
        </a:lnSpc>
        <a:spcBef>
          <a:spcPts val="0"/>
        </a:spcBef>
        <a:buFont typeface="Arial"/>
        <a:buChar char="»"/>
        <a:defRPr lang="en-US" sz="2000" kern="1200" spc="-6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Evolution of Online Media - Introducing vuEasy™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Gabriel Dusil</a:t>
            </a:r>
          </a:p>
          <a:p>
            <a:r>
              <a:rPr lang="en-US" smtClean="0"/>
              <a:t>VP Marketing &amp; Corporate Strategy</a:t>
            </a:r>
          </a:p>
          <a:p>
            <a:endParaRPr lang="en-US" smtClean="0"/>
          </a:p>
          <a:p>
            <a:r>
              <a:rPr lang="en-US" smtClean="0"/>
              <a:t>    www.facebook.com/gdusil</a:t>
            </a:r>
          </a:p>
          <a:p>
            <a:r>
              <a:rPr lang="en-US" smtClean="0"/>
              <a:t>    cz.linkedin.com/in/gabrieldusil</a:t>
            </a:r>
          </a:p>
          <a:p>
            <a:r>
              <a:rPr lang="en-US" smtClean="0"/>
              <a:t>    gdusil.wordpress.com</a:t>
            </a:r>
          </a:p>
          <a:p>
            <a:r>
              <a:rPr lang="en-US" smtClean="0"/>
              <a:t>    gabriel.dusil@visualunity.com</a:t>
            </a:r>
            <a:endParaRPr lang="en-US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381000" y="3160644"/>
            <a:ext cx="4248000" cy="126641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l" defTabSz="457200" rtl="0" eaLnBrk="1" latinLnBrk="0" hangingPunct="1">
              <a:lnSpc>
                <a:spcPct val="74000"/>
              </a:lnSpc>
              <a:spcBef>
                <a:spcPts val="0"/>
              </a:spcBef>
              <a:buFont typeface="+mj-lt"/>
              <a:buNone/>
              <a:defRPr lang="en-US" sz="1600" b="1" kern="1200" spc="-60" baseline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  <a:lvl2pPr marL="457200" indent="0" algn="ctr" defTabSz="457200" rtl="0" eaLnBrk="1" latinLnBrk="0" hangingPunct="1">
              <a:lnSpc>
                <a:spcPct val="80000"/>
              </a:lnSpc>
              <a:spcBef>
                <a:spcPts val="200"/>
              </a:spcBef>
              <a:buFont typeface="Arial" pitchFamily="34" charset="0"/>
              <a:buNone/>
              <a:defRPr lang="en-US" sz="2200" b="0" kern="1200" spc="-6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2pPr>
            <a:lvl3pPr marL="914400" indent="0" algn="ctr" defTabSz="4572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en-US" sz="2000" kern="1200" spc="-6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3pPr>
            <a:lvl4pPr marL="1371600" indent="0" algn="ctr" defTabSz="457200" rtl="0" eaLnBrk="1" latinLnBrk="0" hangingPunct="1">
              <a:lnSpc>
                <a:spcPct val="8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1600" kern="1200" spc="-6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4pPr>
            <a:lvl5pPr marL="1828800" indent="0" algn="ctr" defTabSz="457200" rtl="0" eaLnBrk="1" latinLnBrk="0" hangingPunct="1">
              <a:lnSpc>
                <a:spcPct val="84000"/>
              </a:lnSpc>
              <a:spcBef>
                <a:spcPts val="0"/>
              </a:spcBef>
              <a:buFont typeface="Arial"/>
              <a:buNone/>
              <a:defRPr lang="en-US" sz="2000" kern="1200" spc="-6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0" y="3742600"/>
            <a:ext cx="129603" cy="145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0" y="3924361"/>
            <a:ext cx="126106" cy="150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0" y="4109379"/>
            <a:ext cx="137392" cy="145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0" y="4290616"/>
            <a:ext cx="138517" cy="1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vuEasy™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100" name="Rectangle 48"/>
          <p:cNvSpPr>
            <a:spLocks noChangeArrowheads="1"/>
          </p:cNvSpPr>
          <p:nvPr/>
        </p:nvSpPr>
        <p:spPr bwMode="gray">
          <a:xfrm>
            <a:off x="7048131" y="267909"/>
            <a:ext cx="1620000" cy="3097240"/>
          </a:xfrm>
          <a:prstGeom prst="roundRect">
            <a:avLst>
              <a:gd name="adj" fmla="val 141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25400" dist="12700" dir="13500000">
              <a:schemeClr val="tx1">
                <a:alpha val="80000"/>
              </a:schemeClr>
            </a:innerShdw>
          </a:effectLst>
        </p:spPr>
        <p:txBody>
          <a:bodyPr wrap="square" lIns="72000" tIns="72000" rIns="0" bIns="36000"/>
          <a:lstStyle/>
          <a:p>
            <a:pPr>
              <a:lnSpc>
                <a:spcPct val="85000"/>
              </a:lnSpc>
            </a:pPr>
            <a:r>
              <a:rPr lang="en-US" sz="2400" spc="-100" dirty="0" smtClean="0">
                <a:ln w="31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A5E9C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Consume</a:t>
            </a:r>
            <a:endParaRPr lang="en-US" sz="2400" dirty="0">
              <a:ln w="317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7A5E9C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8"/>
          <p:cNvSpPr>
            <a:spLocks noChangeArrowheads="1"/>
          </p:cNvSpPr>
          <p:nvPr/>
        </p:nvSpPr>
        <p:spPr bwMode="gray">
          <a:xfrm>
            <a:off x="502384" y="269149"/>
            <a:ext cx="1324583" cy="3096000"/>
          </a:xfrm>
          <a:prstGeom prst="roundRect">
            <a:avLst>
              <a:gd name="adj" fmla="val 196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25400" dist="12700" dir="13500000">
              <a:schemeClr val="tx1">
                <a:alpha val="80000"/>
              </a:schemeClr>
            </a:innerShdw>
          </a:effectLst>
        </p:spPr>
        <p:txBody>
          <a:bodyPr wrap="square" lIns="72000" tIns="72000" rIns="0" bIns="36000"/>
          <a:lstStyle/>
          <a:p>
            <a:pPr>
              <a:lnSpc>
                <a:spcPct val="85000"/>
              </a:lnSpc>
              <a:defRPr/>
            </a:pPr>
            <a:r>
              <a:rPr lang="en-US" sz="2400" spc="-100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Create</a:t>
            </a:r>
            <a:endParaRPr lang="en-US" sz="2400" spc="-100" dirty="0">
              <a:ln w="317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gray">
          <a:xfrm>
            <a:off x="607043" y="1726703"/>
            <a:ext cx="900000" cy="450000"/>
          </a:xfrm>
          <a:prstGeom prst="roundRect">
            <a:avLst>
              <a:gd name="adj" fmla="val 386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8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  <a:defRPr/>
            </a:pPr>
            <a:r>
              <a:rPr lang="en-US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15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mage</a:t>
            </a:r>
            <a:endParaRPr lang="en-US" sz="15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gray">
          <a:xfrm>
            <a:off x="607043" y="2257718"/>
            <a:ext cx="900000" cy="450000"/>
          </a:xfrm>
          <a:prstGeom prst="roundRect">
            <a:avLst>
              <a:gd name="adj" fmla="val 386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8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  <a:defRPr/>
            </a:pPr>
            <a:r>
              <a:rPr lang="en-US" sz="15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video</a:t>
            </a:r>
          </a:p>
          <a:p>
            <a:pPr>
              <a:lnSpc>
                <a:spcPct val="85000"/>
              </a:lnSpc>
              <a:defRPr/>
            </a:pPr>
            <a:r>
              <a:rPr lang="en-US" sz="15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db</a:t>
            </a:r>
            <a:endParaRPr lang="en-US" sz="15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325" y="2237653"/>
            <a:ext cx="389342" cy="584014"/>
          </a:xfrm>
          <a:prstGeom prst="rect">
            <a:avLst/>
          </a:prstGeom>
          <a:effectLst>
            <a:outerShdw blurRad="203200" dist="101600" dir="8400000" algn="r" rotWithShape="0">
              <a:prstClr val="black">
                <a:alpha val="52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683" y="1770125"/>
            <a:ext cx="511576" cy="451892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</p:pic>
      <p:sp>
        <p:nvSpPr>
          <p:cNvPr id="19" name="Rectangle 48"/>
          <p:cNvSpPr>
            <a:spLocks noChangeArrowheads="1"/>
          </p:cNvSpPr>
          <p:nvPr/>
        </p:nvSpPr>
        <p:spPr bwMode="gray">
          <a:xfrm>
            <a:off x="607043" y="945322"/>
            <a:ext cx="900000" cy="450000"/>
          </a:xfrm>
          <a:prstGeom prst="roundRect">
            <a:avLst>
              <a:gd name="adj" fmla="val 386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8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  <a:defRPr/>
            </a:pPr>
            <a:r>
              <a:rPr lang="en-US" sz="15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admin</a:t>
            </a:r>
            <a:endParaRPr lang="en-US" sz="15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90" y="945322"/>
            <a:ext cx="457202" cy="617486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</p:pic>
      <p:sp>
        <p:nvSpPr>
          <p:cNvPr id="24" name="Left Arrow 23"/>
          <p:cNvSpPr/>
          <p:nvPr/>
        </p:nvSpPr>
        <p:spPr>
          <a:xfrm flipH="1">
            <a:off x="1685180" y="871252"/>
            <a:ext cx="1042468" cy="504000"/>
          </a:xfrm>
          <a:prstGeom prst="leftArrow">
            <a:avLst>
              <a:gd name="adj1" fmla="val 7375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75000"/>
                  <a:alpha val="2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0" tIns="72000" rIns="0" bIns="36000" rtlCol="0" anchor="ctr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sz="1400" spc="-100" dirty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Content Admin</a:t>
            </a:r>
          </a:p>
        </p:txBody>
      </p:sp>
      <p:sp>
        <p:nvSpPr>
          <p:cNvPr id="25" name="Left Arrow 24"/>
          <p:cNvSpPr/>
          <p:nvPr/>
        </p:nvSpPr>
        <p:spPr>
          <a:xfrm flipH="1">
            <a:off x="1855543" y="1641010"/>
            <a:ext cx="864000" cy="504000"/>
          </a:xfrm>
          <a:prstGeom prst="leftArrow">
            <a:avLst>
              <a:gd name="adj1" fmla="val 7375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75000"/>
                  <a:alpha val="2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36000" tIns="72000" rIns="0" bIns="36000" rtlCol="0" anchor="ctr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sz="1400" spc="-1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Source Ingest</a:t>
            </a:r>
            <a:endParaRPr lang="en-US" sz="1400" spc="-100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sp>
        <p:nvSpPr>
          <p:cNvPr id="26" name="Left Arrow 25"/>
          <p:cNvSpPr/>
          <p:nvPr/>
        </p:nvSpPr>
        <p:spPr>
          <a:xfrm flipH="1">
            <a:off x="1926223" y="2670998"/>
            <a:ext cx="787894" cy="504000"/>
          </a:xfrm>
          <a:prstGeom prst="leftArrow">
            <a:avLst>
              <a:gd name="adj1" fmla="val 73750"/>
              <a:gd name="adj2" fmla="val 50000"/>
            </a:avLst>
          </a:prstGeom>
          <a:gradFill flip="none" rotWithShape="1">
            <a:gsLst>
              <a:gs pos="0">
                <a:schemeClr val="accent2">
                  <a:lumMod val="75000"/>
                  <a:alpha val="20000"/>
                </a:schemeClr>
              </a:gs>
              <a:gs pos="100000">
                <a:schemeClr val="accent2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36000" tIns="72000" rIns="0" bIns="36000" rtlCol="0" anchor="ctr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sz="1400" spc="-1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Stream Setup</a:t>
            </a:r>
            <a:endParaRPr lang="en-US" sz="1400" spc="-100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gray">
          <a:xfrm>
            <a:off x="2772538" y="269149"/>
            <a:ext cx="2844000" cy="3096000"/>
          </a:xfrm>
          <a:prstGeom prst="roundRect">
            <a:avLst>
              <a:gd name="adj" fmla="val 77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CE3D0"/>
            </a:solidFill>
            <a:miter lim="800000"/>
            <a:headEnd/>
            <a:tailEnd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txBody>
          <a:bodyPr vert="horz" wrap="square" lIns="72000" tIns="72000" rIns="0" bIns="36000"/>
          <a:lstStyle/>
          <a:p>
            <a:pPr>
              <a:lnSpc>
                <a:spcPct val="85000"/>
              </a:lnSpc>
            </a:pPr>
            <a:r>
              <a:rPr lang="en-US" sz="2400" spc="-100" dirty="0" smtClean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Manage</a:t>
            </a:r>
            <a:endParaRPr lang="en-US" sz="1500" spc="-100" dirty="0">
              <a:ln w="317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201" y="349729"/>
            <a:ext cx="477358" cy="4773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23660" y="493347"/>
            <a:ext cx="69747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i="1" dirty="0" smtClean="0">
                <a:ln w="3175">
                  <a:noFill/>
                </a:ln>
                <a:latin typeface="Arial" pitchFamily="34" charset="0"/>
                <a:ea typeface="Segoe UI" pitchFamily="34" charset="0"/>
                <a:cs typeface="Arial" pitchFamily="34" charset="0"/>
              </a:rPr>
              <a:t>vuEasy</a:t>
            </a:r>
            <a:endParaRPr lang="en-US" sz="1500" b="1" i="1" baseline="-25000" dirty="0">
              <a:ln w="3175">
                <a:noFill/>
              </a:ln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31" name="Rectangle 48"/>
          <p:cNvSpPr>
            <a:spLocks noChangeArrowheads="1"/>
          </p:cNvSpPr>
          <p:nvPr/>
        </p:nvSpPr>
        <p:spPr bwMode="gray">
          <a:xfrm>
            <a:off x="2863604" y="904555"/>
            <a:ext cx="2664000" cy="396000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578B5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25400" dist="12700" dir="13500000">
              <a:prstClr val="black">
                <a:alpha val="80000"/>
              </a:prstClr>
            </a:innerShdw>
          </a:effectLst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1500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Dashboard</a:t>
            </a:r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gray">
          <a:xfrm>
            <a:off x="4045678" y="957751"/>
            <a:ext cx="1392187" cy="252000"/>
          </a:xfrm>
          <a:prstGeom prst="roundRect">
            <a:avLst>
              <a:gd name="adj" fmla="val 329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Stats &amp; Reports</a:t>
            </a:r>
            <a:endParaRPr lang="en-US" sz="1500" spc="-1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gray">
          <a:xfrm>
            <a:off x="2863604" y="1356845"/>
            <a:ext cx="2664000" cy="396000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578B5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25400" dist="12700" dir="13500000">
              <a:prstClr val="black">
                <a:alpha val="80000"/>
              </a:prstClr>
            </a:innerShdw>
          </a:effectLst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Monetization</a:t>
            </a:r>
          </a:p>
        </p:txBody>
      </p:sp>
      <p:sp>
        <p:nvSpPr>
          <p:cNvPr id="39" name="Rectangle 48"/>
          <p:cNvSpPr>
            <a:spLocks noChangeArrowheads="1"/>
          </p:cNvSpPr>
          <p:nvPr/>
        </p:nvSpPr>
        <p:spPr bwMode="gray">
          <a:xfrm>
            <a:off x="2863604" y="1827059"/>
            <a:ext cx="2664000" cy="396000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578B5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25400" dist="12700" dir="13500000">
              <a:prstClr val="black">
                <a:alpha val="80000"/>
              </a:prstClr>
            </a:innerShdw>
          </a:effectLst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DRM</a:t>
            </a:r>
            <a:endParaRPr lang="en-US" sz="1500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8"/>
          <p:cNvSpPr>
            <a:spLocks noChangeArrowheads="1"/>
          </p:cNvSpPr>
          <p:nvPr/>
        </p:nvSpPr>
        <p:spPr bwMode="gray">
          <a:xfrm>
            <a:off x="4055204" y="1882820"/>
            <a:ext cx="1392187" cy="252000"/>
          </a:xfrm>
          <a:prstGeom prst="roundRect">
            <a:avLst>
              <a:gd name="adj" fmla="val 329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Keygen &amp; GeoIP</a:t>
            </a:r>
            <a:endParaRPr lang="en-US" sz="1500" spc="-1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gray">
          <a:xfrm>
            <a:off x="2859213" y="2303794"/>
            <a:ext cx="2664000" cy="396000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578B5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25400" dist="12700" dir="13500000">
              <a:prstClr val="black">
                <a:alpha val="80000"/>
              </a:prstClr>
            </a:innerShdw>
          </a:effectLst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Databases</a:t>
            </a:r>
            <a:endParaRPr lang="en-US" sz="1500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8"/>
          <p:cNvSpPr>
            <a:spLocks noChangeArrowheads="1"/>
          </p:cNvSpPr>
          <p:nvPr/>
        </p:nvSpPr>
        <p:spPr bwMode="gray">
          <a:xfrm>
            <a:off x="4917339" y="2363524"/>
            <a:ext cx="533087" cy="252000"/>
          </a:xfrm>
          <a:prstGeom prst="roundRect">
            <a:avLst>
              <a:gd name="adj" fmla="val 329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CMS</a:t>
            </a:r>
            <a:endParaRPr lang="en-US" sz="1500" spc="-1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38476" y="4680770"/>
            <a:ext cx="3486150" cy="50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4000"/>
              </a:lnSpc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DRM =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Digital Rights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Management</a:t>
            </a:r>
          </a:p>
          <a:p>
            <a:pPr>
              <a:lnSpc>
                <a:spcPct val="74000"/>
              </a:lnSpc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CMS = Content Management System</a:t>
            </a:r>
          </a:p>
          <a:p>
            <a:pPr>
              <a:lnSpc>
                <a:spcPct val="74000"/>
              </a:lnSpc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CRM = Client Relationship Management System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10377" y="4680770"/>
            <a:ext cx="1361398" cy="366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4000"/>
              </a:lnSpc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SaaS = Software as a Service</a:t>
            </a: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gray">
          <a:xfrm>
            <a:off x="2859213" y="2776280"/>
            <a:ext cx="1296000" cy="478575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578B5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25400" dist="12700" dir="13500000">
              <a:prstClr val="black">
                <a:alpha val="80000"/>
              </a:prstClr>
            </a:innerShdw>
          </a:effectLst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CDN Ingest</a:t>
            </a:r>
            <a:b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&amp; Transcode</a:t>
            </a:r>
            <a:endParaRPr lang="en-US" sz="1500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gray">
          <a:xfrm>
            <a:off x="4231803" y="2776280"/>
            <a:ext cx="1260000" cy="478575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578B5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25400" dist="12700" dir="13500000">
              <a:prstClr val="black">
                <a:alpha val="80000"/>
              </a:prstClr>
            </a:innerShdw>
          </a:effectLst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Live Stream</a:t>
            </a:r>
            <a:b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500" dirty="0" smtClean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Scheduler</a:t>
            </a:r>
            <a:endParaRPr lang="en-US" sz="1500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eft Arrow 52"/>
          <p:cNvSpPr/>
          <p:nvPr/>
        </p:nvSpPr>
        <p:spPr>
          <a:xfrm flipH="1">
            <a:off x="5740056" y="2808475"/>
            <a:ext cx="1241408" cy="410934"/>
          </a:xfrm>
          <a:prstGeom prst="leftArrow">
            <a:avLst>
              <a:gd name="adj1" fmla="val 7375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36000" tIns="72000" rIns="36000" bIns="36000" rtlCol="0" anchor="ctr" anchorCtr="0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sz="1400" spc="-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Live Schedule</a:t>
            </a:r>
          </a:p>
        </p:txBody>
      </p:sp>
      <p:sp>
        <p:nvSpPr>
          <p:cNvPr id="64" name="Rectangle 48"/>
          <p:cNvSpPr>
            <a:spLocks noChangeArrowheads="1"/>
          </p:cNvSpPr>
          <p:nvPr/>
        </p:nvSpPr>
        <p:spPr bwMode="gray">
          <a:xfrm>
            <a:off x="4394896" y="3912969"/>
            <a:ext cx="4195800" cy="612000"/>
          </a:xfrm>
          <a:prstGeom prst="roundRect">
            <a:avLst>
              <a:gd name="adj" fmla="val 2063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25400" dist="12700" dir="13500000">
              <a:schemeClr val="tx1">
                <a:alpha val="80000"/>
              </a:schemeClr>
            </a:innerShdw>
          </a:effectLst>
        </p:spPr>
        <p:txBody>
          <a:bodyPr vert="horz" wrap="square" lIns="72000" tIns="72000" rIns="36000" bIns="36000" anchor="t"/>
          <a:lstStyle/>
          <a:p>
            <a:pPr>
              <a:lnSpc>
                <a:spcPct val="85000"/>
              </a:lnSpc>
              <a:defRPr/>
            </a:pPr>
            <a:r>
              <a:rPr lang="en-US" sz="2400" spc="-100" dirty="0" smtClean="0">
                <a:ln w="31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CDN</a:t>
            </a:r>
            <a:endParaRPr lang="en-US" sz="2400" spc="-100" dirty="0">
              <a:ln w="31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379" y="3976996"/>
            <a:ext cx="477358" cy="47735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427354" y="4115688"/>
            <a:ext cx="56181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i="1" dirty="0" smtClean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vuNet</a:t>
            </a:r>
            <a:endParaRPr lang="en-US" sz="1500" b="1" i="1" baseline="-250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gray">
          <a:xfrm>
            <a:off x="7790395" y="4009462"/>
            <a:ext cx="721701" cy="432000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99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36000" tIns="36000" rIns="36000" bIns="36000" anchor="t"/>
          <a:lstStyle/>
          <a:p>
            <a:pPr algn="ctr">
              <a:lnSpc>
                <a:spcPct val="76000"/>
              </a:lnSpc>
            </a:pPr>
            <a:r>
              <a:rPr lang="en-US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Live Stream</a:t>
            </a:r>
          </a:p>
        </p:txBody>
      </p:sp>
      <p:sp>
        <p:nvSpPr>
          <p:cNvPr id="75" name="Left Arrow 74"/>
          <p:cNvSpPr/>
          <p:nvPr/>
        </p:nvSpPr>
        <p:spPr>
          <a:xfrm flipH="1">
            <a:off x="5740056" y="2328089"/>
            <a:ext cx="1241408" cy="410934"/>
          </a:xfrm>
          <a:prstGeom prst="leftArrow">
            <a:avLst>
              <a:gd name="adj1" fmla="val 7375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36000" tIns="72000" rIns="36000" bIns="36000" rtlCol="0" anchor="ctr" anchorCtr="0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sz="1400" spc="-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  Metadata </a:t>
            </a:r>
            <a:r>
              <a:rPr lang="en-US" sz="1400" spc="-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  <a:sym typeface="Wingdings"/>
              </a:rPr>
              <a:t></a:t>
            </a:r>
            <a:endParaRPr lang="en-US" sz="1400" spc="-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sp>
        <p:nvSpPr>
          <p:cNvPr id="76" name="Left Arrow 75"/>
          <p:cNvSpPr/>
          <p:nvPr/>
        </p:nvSpPr>
        <p:spPr>
          <a:xfrm flipH="1">
            <a:off x="5740056" y="1836340"/>
            <a:ext cx="1241408" cy="410934"/>
          </a:xfrm>
          <a:prstGeom prst="leftArrow">
            <a:avLst>
              <a:gd name="adj1" fmla="val 7375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36000" tIns="72000" rIns="36000" bIns="36000" rtlCol="0" anchor="ctr" anchorCtr="0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sz="1400" spc="-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License</a:t>
            </a:r>
          </a:p>
        </p:txBody>
      </p:sp>
      <p:sp>
        <p:nvSpPr>
          <p:cNvPr id="79" name="Left-Right-Up Arrow 78"/>
          <p:cNvSpPr/>
          <p:nvPr/>
        </p:nvSpPr>
        <p:spPr>
          <a:xfrm flipH="1">
            <a:off x="5732603" y="1033735"/>
            <a:ext cx="1248857" cy="766713"/>
          </a:xfrm>
          <a:prstGeom prst="leftRightUpArrow">
            <a:avLst>
              <a:gd name="adj1" fmla="val 36470"/>
              <a:gd name="adj2" fmla="val 25987"/>
              <a:gd name="adj3" fmla="val 24013"/>
            </a:avLst>
          </a:prstGeom>
          <a:gradFill flip="none" rotWithShape="1"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36000" tIns="72000" rIns="36000" bIns="36000" rtlCol="0" anchor="ctr" anchorCtr="0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sz="1400" spc="-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Transaction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048" y="309502"/>
            <a:ext cx="823147" cy="679859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</p:pic>
      <p:sp>
        <p:nvSpPr>
          <p:cNvPr id="83" name="Rectangle 48"/>
          <p:cNvSpPr>
            <a:spLocks noChangeArrowheads="1"/>
          </p:cNvSpPr>
          <p:nvPr/>
        </p:nvSpPr>
        <p:spPr bwMode="gray">
          <a:xfrm>
            <a:off x="7143959" y="1209751"/>
            <a:ext cx="1440000" cy="2068910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99000">
                <a:schemeClr val="accent4">
                  <a:lumMod val="75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innerShdw blurRad="25400" dist="12700" dir="13500000">
              <a:prstClr val="black">
                <a:alpha val="80000"/>
              </a:prstClr>
            </a:innerShdw>
          </a:effectLst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1500" dirty="0" smtClean="0">
                <a:ln w="317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Player API</a:t>
            </a:r>
          </a:p>
        </p:txBody>
      </p:sp>
      <p:sp>
        <p:nvSpPr>
          <p:cNvPr id="97" name="Rectangle 48"/>
          <p:cNvSpPr>
            <a:spLocks noChangeArrowheads="1"/>
          </p:cNvSpPr>
          <p:nvPr/>
        </p:nvSpPr>
        <p:spPr bwMode="gray">
          <a:xfrm>
            <a:off x="5062075" y="1416571"/>
            <a:ext cx="375792" cy="252000"/>
          </a:xfrm>
          <a:prstGeom prst="roundRect">
            <a:avLst>
              <a:gd name="adj" fmla="val 329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Ads</a:t>
            </a:r>
            <a:endParaRPr lang="en-US" sz="1500" spc="-1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gray">
          <a:xfrm>
            <a:off x="4119400" y="1416571"/>
            <a:ext cx="904091" cy="252000"/>
          </a:xfrm>
          <a:prstGeom prst="roundRect">
            <a:avLst>
              <a:gd name="adj" fmla="val 329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Payments</a:t>
            </a:r>
            <a:endParaRPr lang="en-US" sz="1500" spc="-1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gray">
          <a:xfrm>
            <a:off x="4200880" y="2363524"/>
            <a:ext cx="641637" cy="252000"/>
          </a:xfrm>
          <a:prstGeom prst="roundRect">
            <a:avLst>
              <a:gd name="adj" fmla="val 329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CRM</a:t>
            </a:r>
            <a:endParaRPr lang="en-US" sz="1500" spc="-1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Up Arrow 97"/>
          <p:cNvSpPr/>
          <p:nvPr/>
        </p:nvSpPr>
        <p:spPr>
          <a:xfrm>
            <a:off x="7407604" y="3395614"/>
            <a:ext cx="1039656" cy="468000"/>
          </a:xfrm>
          <a:prstGeom prst="upArrow">
            <a:avLst>
              <a:gd name="adj1" fmla="val 73751"/>
              <a:gd name="adj2" fmla="val 50000"/>
            </a:avLst>
          </a:prstGeom>
          <a:gradFill flip="none" rotWithShape="1">
            <a:gsLst>
              <a:gs pos="0">
                <a:srgbClr val="00A200">
                  <a:alpha val="20000"/>
                  <a:lumMod val="75000"/>
                </a:srgbClr>
              </a:gs>
              <a:gs pos="100000">
                <a:schemeClr val="accent3">
                  <a:alpha val="20000"/>
                  <a:lumMod val="60000"/>
                  <a:lumOff val="40000"/>
                </a:schemeClr>
              </a:gs>
            </a:gsLst>
            <a:lin ang="2700000" scaled="1"/>
            <a:tileRect/>
          </a:gradFill>
          <a:ln w="9525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36000" tIns="72000" rIns="36000" bIns="0" anchor="b" anchorCtr="0"/>
          <a:lstStyle/>
          <a:p>
            <a:pPr algn="ctr">
              <a:lnSpc>
                <a:spcPct val="76000"/>
              </a:lnSpc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Live or VoD</a:t>
            </a:r>
          </a:p>
        </p:txBody>
      </p:sp>
      <p:sp>
        <p:nvSpPr>
          <p:cNvPr id="71" name="Rectangle 48"/>
          <p:cNvSpPr>
            <a:spLocks noChangeArrowheads="1"/>
          </p:cNvSpPr>
          <p:nvPr/>
        </p:nvSpPr>
        <p:spPr bwMode="gray">
          <a:xfrm>
            <a:off x="6870641" y="4009462"/>
            <a:ext cx="860424" cy="432000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99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0" tIns="36000" rIns="0" bIns="36000" anchor="t"/>
          <a:lstStyle/>
          <a:p>
            <a:pPr algn="ctr">
              <a:lnSpc>
                <a:spcPct val="76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Video on Demand</a:t>
            </a:r>
            <a:endParaRPr lang="en-US" sz="1500" spc="-1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Left Arrow 102"/>
          <p:cNvSpPr/>
          <p:nvPr/>
        </p:nvSpPr>
        <p:spPr>
          <a:xfrm flipH="1">
            <a:off x="3000852" y="3400655"/>
            <a:ext cx="1341781" cy="989988"/>
          </a:xfrm>
          <a:custGeom>
            <a:avLst/>
            <a:gdLst>
              <a:gd name="connsiteX0" fmla="*/ 0 w 1327207"/>
              <a:gd name="connsiteY0" fmla="*/ 205467 h 410934"/>
              <a:gd name="connsiteX1" fmla="*/ 205467 w 1327207"/>
              <a:gd name="connsiteY1" fmla="*/ 0 h 410934"/>
              <a:gd name="connsiteX2" fmla="*/ 205467 w 1327207"/>
              <a:gd name="connsiteY2" fmla="*/ 53935 h 410934"/>
              <a:gd name="connsiteX3" fmla="*/ 1327207 w 1327207"/>
              <a:gd name="connsiteY3" fmla="*/ 53935 h 410934"/>
              <a:gd name="connsiteX4" fmla="*/ 1327207 w 1327207"/>
              <a:gd name="connsiteY4" fmla="*/ 356999 h 410934"/>
              <a:gd name="connsiteX5" fmla="*/ 205467 w 1327207"/>
              <a:gd name="connsiteY5" fmla="*/ 356999 h 410934"/>
              <a:gd name="connsiteX6" fmla="*/ 205467 w 1327207"/>
              <a:gd name="connsiteY6" fmla="*/ 410934 h 410934"/>
              <a:gd name="connsiteX7" fmla="*/ 0 w 1327207"/>
              <a:gd name="connsiteY7" fmla="*/ 205467 h 410934"/>
              <a:gd name="connsiteX0" fmla="*/ 0 w 1327207"/>
              <a:gd name="connsiteY0" fmla="*/ 777378 h 982845"/>
              <a:gd name="connsiteX1" fmla="*/ 205467 w 1327207"/>
              <a:gd name="connsiteY1" fmla="*/ 571911 h 982845"/>
              <a:gd name="connsiteX2" fmla="*/ 205467 w 1327207"/>
              <a:gd name="connsiteY2" fmla="*/ 625846 h 982845"/>
              <a:gd name="connsiteX3" fmla="*/ 1052639 w 1327207"/>
              <a:gd name="connsiteY3" fmla="*/ 0 h 982845"/>
              <a:gd name="connsiteX4" fmla="*/ 1327207 w 1327207"/>
              <a:gd name="connsiteY4" fmla="*/ 625846 h 982845"/>
              <a:gd name="connsiteX5" fmla="*/ 1327207 w 1327207"/>
              <a:gd name="connsiteY5" fmla="*/ 928910 h 982845"/>
              <a:gd name="connsiteX6" fmla="*/ 205467 w 1327207"/>
              <a:gd name="connsiteY6" fmla="*/ 928910 h 982845"/>
              <a:gd name="connsiteX7" fmla="*/ 205467 w 1327207"/>
              <a:gd name="connsiteY7" fmla="*/ 982845 h 982845"/>
              <a:gd name="connsiteX8" fmla="*/ 0 w 1327207"/>
              <a:gd name="connsiteY8" fmla="*/ 777378 h 982845"/>
              <a:gd name="connsiteX0" fmla="*/ 0 w 1327207"/>
              <a:gd name="connsiteY0" fmla="*/ 777378 h 982845"/>
              <a:gd name="connsiteX1" fmla="*/ 205467 w 1327207"/>
              <a:gd name="connsiteY1" fmla="*/ 571911 h 982845"/>
              <a:gd name="connsiteX2" fmla="*/ 205467 w 1327207"/>
              <a:gd name="connsiteY2" fmla="*/ 625846 h 982845"/>
              <a:gd name="connsiteX3" fmla="*/ 1052639 w 1327207"/>
              <a:gd name="connsiteY3" fmla="*/ 0 h 982845"/>
              <a:gd name="connsiteX4" fmla="*/ 1327207 w 1327207"/>
              <a:gd name="connsiteY4" fmla="*/ 625846 h 982845"/>
              <a:gd name="connsiteX5" fmla="*/ 1327207 w 1327207"/>
              <a:gd name="connsiteY5" fmla="*/ 928910 h 982845"/>
              <a:gd name="connsiteX6" fmla="*/ 205467 w 1327207"/>
              <a:gd name="connsiteY6" fmla="*/ 928910 h 982845"/>
              <a:gd name="connsiteX7" fmla="*/ 205467 w 1327207"/>
              <a:gd name="connsiteY7" fmla="*/ 982845 h 982845"/>
              <a:gd name="connsiteX8" fmla="*/ 0 w 1327207"/>
              <a:gd name="connsiteY8" fmla="*/ 777378 h 982845"/>
              <a:gd name="connsiteX0" fmla="*/ 0 w 1327207"/>
              <a:gd name="connsiteY0" fmla="*/ 780008 h 985475"/>
              <a:gd name="connsiteX1" fmla="*/ 205467 w 1327207"/>
              <a:gd name="connsiteY1" fmla="*/ 574541 h 985475"/>
              <a:gd name="connsiteX2" fmla="*/ 205467 w 1327207"/>
              <a:gd name="connsiteY2" fmla="*/ 628476 h 985475"/>
              <a:gd name="connsiteX3" fmla="*/ 993108 w 1327207"/>
              <a:gd name="connsiteY3" fmla="*/ 631281 h 985475"/>
              <a:gd name="connsiteX4" fmla="*/ 1052639 w 1327207"/>
              <a:gd name="connsiteY4" fmla="*/ 2630 h 985475"/>
              <a:gd name="connsiteX5" fmla="*/ 1327207 w 1327207"/>
              <a:gd name="connsiteY5" fmla="*/ 628476 h 985475"/>
              <a:gd name="connsiteX6" fmla="*/ 1327207 w 1327207"/>
              <a:gd name="connsiteY6" fmla="*/ 931540 h 985475"/>
              <a:gd name="connsiteX7" fmla="*/ 205467 w 1327207"/>
              <a:gd name="connsiteY7" fmla="*/ 931540 h 985475"/>
              <a:gd name="connsiteX8" fmla="*/ 205467 w 1327207"/>
              <a:gd name="connsiteY8" fmla="*/ 985475 h 985475"/>
              <a:gd name="connsiteX9" fmla="*/ 0 w 1327207"/>
              <a:gd name="connsiteY9" fmla="*/ 780008 h 985475"/>
              <a:gd name="connsiteX0" fmla="*/ 0 w 1327207"/>
              <a:gd name="connsiteY0" fmla="*/ 780008 h 985475"/>
              <a:gd name="connsiteX1" fmla="*/ 205467 w 1327207"/>
              <a:gd name="connsiteY1" fmla="*/ 574541 h 985475"/>
              <a:gd name="connsiteX2" fmla="*/ 205467 w 1327207"/>
              <a:gd name="connsiteY2" fmla="*/ 628476 h 985475"/>
              <a:gd name="connsiteX3" fmla="*/ 993108 w 1327207"/>
              <a:gd name="connsiteY3" fmla="*/ 631281 h 985475"/>
              <a:gd name="connsiteX4" fmla="*/ 1052639 w 1327207"/>
              <a:gd name="connsiteY4" fmla="*/ 2630 h 985475"/>
              <a:gd name="connsiteX5" fmla="*/ 1327207 w 1327207"/>
              <a:gd name="connsiteY5" fmla="*/ 628476 h 985475"/>
              <a:gd name="connsiteX6" fmla="*/ 1327207 w 1327207"/>
              <a:gd name="connsiteY6" fmla="*/ 931540 h 985475"/>
              <a:gd name="connsiteX7" fmla="*/ 205467 w 1327207"/>
              <a:gd name="connsiteY7" fmla="*/ 931540 h 985475"/>
              <a:gd name="connsiteX8" fmla="*/ 205467 w 1327207"/>
              <a:gd name="connsiteY8" fmla="*/ 985475 h 985475"/>
              <a:gd name="connsiteX9" fmla="*/ 0 w 1327207"/>
              <a:gd name="connsiteY9" fmla="*/ 780008 h 985475"/>
              <a:gd name="connsiteX0" fmla="*/ 0 w 1327207"/>
              <a:gd name="connsiteY0" fmla="*/ 780182 h 985649"/>
              <a:gd name="connsiteX1" fmla="*/ 205467 w 1327207"/>
              <a:gd name="connsiteY1" fmla="*/ 574715 h 985649"/>
              <a:gd name="connsiteX2" fmla="*/ 205467 w 1327207"/>
              <a:gd name="connsiteY2" fmla="*/ 628650 h 985649"/>
              <a:gd name="connsiteX3" fmla="*/ 993108 w 1327207"/>
              <a:gd name="connsiteY3" fmla="*/ 631455 h 985649"/>
              <a:gd name="connsiteX4" fmla="*/ 1052639 w 1327207"/>
              <a:gd name="connsiteY4" fmla="*/ 2804 h 985649"/>
              <a:gd name="connsiteX5" fmla="*/ 1327207 w 1327207"/>
              <a:gd name="connsiteY5" fmla="*/ 628650 h 985649"/>
              <a:gd name="connsiteX6" fmla="*/ 1327207 w 1327207"/>
              <a:gd name="connsiteY6" fmla="*/ 931714 h 985649"/>
              <a:gd name="connsiteX7" fmla="*/ 205467 w 1327207"/>
              <a:gd name="connsiteY7" fmla="*/ 931714 h 985649"/>
              <a:gd name="connsiteX8" fmla="*/ 205467 w 1327207"/>
              <a:gd name="connsiteY8" fmla="*/ 985649 h 985649"/>
              <a:gd name="connsiteX9" fmla="*/ 0 w 1327207"/>
              <a:gd name="connsiteY9" fmla="*/ 780182 h 985649"/>
              <a:gd name="connsiteX0" fmla="*/ 0 w 1331969"/>
              <a:gd name="connsiteY0" fmla="*/ 782563 h 988030"/>
              <a:gd name="connsiteX1" fmla="*/ 205467 w 1331969"/>
              <a:gd name="connsiteY1" fmla="*/ 577096 h 988030"/>
              <a:gd name="connsiteX2" fmla="*/ 205467 w 1331969"/>
              <a:gd name="connsiteY2" fmla="*/ 631031 h 988030"/>
              <a:gd name="connsiteX3" fmla="*/ 993108 w 1331969"/>
              <a:gd name="connsiteY3" fmla="*/ 633836 h 988030"/>
              <a:gd name="connsiteX4" fmla="*/ 1052639 w 1331969"/>
              <a:gd name="connsiteY4" fmla="*/ 5185 h 988030"/>
              <a:gd name="connsiteX5" fmla="*/ 1331969 w 1331969"/>
              <a:gd name="connsiteY5" fmla="*/ 0 h 988030"/>
              <a:gd name="connsiteX6" fmla="*/ 1327207 w 1331969"/>
              <a:gd name="connsiteY6" fmla="*/ 934095 h 988030"/>
              <a:gd name="connsiteX7" fmla="*/ 205467 w 1331969"/>
              <a:gd name="connsiteY7" fmla="*/ 934095 h 988030"/>
              <a:gd name="connsiteX8" fmla="*/ 205467 w 1331969"/>
              <a:gd name="connsiteY8" fmla="*/ 988030 h 988030"/>
              <a:gd name="connsiteX9" fmla="*/ 0 w 1331969"/>
              <a:gd name="connsiteY9" fmla="*/ 782563 h 988030"/>
              <a:gd name="connsiteX0" fmla="*/ 0 w 1331969"/>
              <a:gd name="connsiteY0" fmla="*/ 782563 h 988030"/>
              <a:gd name="connsiteX1" fmla="*/ 205467 w 1331969"/>
              <a:gd name="connsiteY1" fmla="*/ 577096 h 988030"/>
              <a:gd name="connsiteX2" fmla="*/ 205467 w 1331969"/>
              <a:gd name="connsiteY2" fmla="*/ 631031 h 988030"/>
              <a:gd name="connsiteX3" fmla="*/ 993108 w 1331969"/>
              <a:gd name="connsiteY3" fmla="*/ 633836 h 988030"/>
              <a:gd name="connsiteX4" fmla="*/ 1052639 w 1331969"/>
              <a:gd name="connsiteY4" fmla="*/ 5185 h 988030"/>
              <a:gd name="connsiteX5" fmla="*/ 1331969 w 1331969"/>
              <a:gd name="connsiteY5" fmla="*/ 0 h 988030"/>
              <a:gd name="connsiteX6" fmla="*/ 1327207 w 1331969"/>
              <a:gd name="connsiteY6" fmla="*/ 934095 h 988030"/>
              <a:gd name="connsiteX7" fmla="*/ 205467 w 1331969"/>
              <a:gd name="connsiteY7" fmla="*/ 934095 h 988030"/>
              <a:gd name="connsiteX8" fmla="*/ 205467 w 1331969"/>
              <a:gd name="connsiteY8" fmla="*/ 988030 h 988030"/>
              <a:gd name="connsiteX9" fmla="*/ 0 w 1331969"/>
              <a:gd name="connsiteY9" fmla="*/ 782563 h 988030"/>
              <a:gd name="connsiteX0" fmla="*/ 0 w 1331969"/>
              <a:gd name="connsiteY0" fmla="*/ 784521 h 989988"/>
              <a:gd name="connsiteX1" fmla="*/ 205467 w 1331969"/>
              <a:gd name="connsiteY1" fmla="*/ 579054 h 989988"/>
              <a:gd name="connsiteX2" fmla="*/ 205467 w 1331969"/>
              <a:gd name="connsiteY2" fmla="*/ 632989 h 989988"/>
              <a:gd name="connsiteX3" fmla="*/ 993108 w 1331969"/>
              <a:gd name="connsiteY3" fmla="*/ 635794 h 989988"/>
              <a:gd name="connsiteX4" fmla="*/ 1033589 w 1331969"/>
              <a:gd name="connsiteY4" fmla="*/ 0 h 989988"/>
              <a:gd name="connsiteX5" fmla="*/ 1331969 w 1331969"/>
              <a:gd name="connsiteY5" fmla="*/ 1958 h 989988"/>
              <a:gd name="connsiteX6" fmla="*/ 1327207 w 1331969"/>
              <a:gd name="connsiteY6" fmla="*/ 936053 h 989988"/>
              <a:gd name="connsiteX7" fmla="*/ 205467 w 1331969"/>
              <a:gd name="connsiteY7" fmla="*/ 936053 h 989988"/>
              <a:gd name="connsiteX8" fmla="*/ 205467 w 1331969"/>
              <a:gd name="connsiteY8" fmla="*/ 989988 h 989988"/>
              <a:gd name="connsiteX9" fmla="*/ 0 w 1331969"/>
              <a:gd name="connsiteY9" fmla="*/ 784521 h 989988"/>
              <a:gd name="connsiteX0" fmla="*/ 0 w 1331969"/>
              <a:gd name="connsiteY0" fmla="*/ 784521 h 989988"/>
              <a:gd name="connsiteX1" fmla="*/ 205467 w 1331969"/>
              <a:gd name="connsiteY1" fmla="*/ 579054 h 989988"/>
              <a:gd name="connsiteX2" fmla="*/ 205467 w 1331969"/>
              <a:gd name="connsiteY2" fmla="*/ 632989 h 989988"/>
              <a:gd name="connsiteX3" fmla="*/ 993108 w 1331969"/>
              <a:gd name="connsiteY3" fmla="*/ 635794 h 989988"/>
              <a:gd name="connsiteX4" fmla="*/ 1033589 w 1331969"/>
              <a:gd name="connsiteY4" fmla="*/ 0 h 989988"/>
              <a:gd name="connsiteX5" fmla="*/ 1331969 w 1331969"/>
              <a:gd name="connsiteY5" fmla="*/ 1958 h 989988"/>
              <a:gd name="connsiteX6" fmla="*/ 1327207 w 1331969"/>
              <a:gd name="connsiteY6" fmla="*/ 936053 h 989988"/>
              <a:gd name="connsiteX7" fmla="*/ 205467 w 1331969"/>
              <a:gd name="connsiteY7" fmla="*/ 936053 h 989988"/>
              <a:gd name="connsiteX8" fmla="*/ 205467 w 1331969"/>
              <a:gd name="connsiteY8" fmla="*/ 989988 h 989988"/>
              <a:gd name="connsiteX9" fmla="*/ 0 w 1331969"/>
              <a:gd name="connsiteY9" fmla="*/ 784521 h 989988"/>
              <a:gd name="connsiteX0" fmla="*/ 0 w 1331969"/>
              <a:gd name="connsiteY0" fmla="*/ 784521 h 989988"/>
              <a:gd name="connsiteX1" fmla="*/ 205467 w 1331969"/>
              <a:gd name="connsiteY1" fmla="*/ 579054 h 989988"/>
              <a:gd name="connsiteX2" fmla="*/ 205467 w 1331969"/>
              <a:gd name="connsiteY2" fmla="*/ 632989 h 989988"/>
              <a:gd name="connsiteX3" fmla="*/ 1012158 w 1331969"/>
              <a:gd name="connsiteY3" fmla="*/ 635794 h 989988"/>
              <a:gd name="connsiteX4" fmla="*/ 1033589 w 1331969"/>
              <a:gd name="connsiteY4" fmla="*/ 0 h 989988"/>
              <a:gd name="connsiteX5" fmla="*/ 1331969 w 1331969"/>
              <a:gd name="connsiteY5" fmla="*/ 1958 h 989988"/>
              <a:gd name="connsiteX6" fmla="*/ 1327207 w 1331969"/>
              <a:gd name="connsiteY6" fmla="*/ 936053 h 989988"/>
              <a:gd name="connsiteX7" fmla="*/ 205467 w 1331969"/>
              <a:gd name="connsiteY7" fmla="*/ 936053 h 989988"/>
              <a:gd name="connsiteX8" fmla="*/ 205467 w 1331969"/>
              <a:gd name="connsiteY8" fmla="*/ 989988 h 989988"/>
              <a:gd name="connsiteX9" fmla="*/ 0 w 1331969"/>
              <a:gd name="connsiteY9" fmla="*/ 784521 h 989988"/>
              <a:gd name="connsiteX0" fmla="*/ 0 w 1331969"/>
              <a:gd name="connsiteY0" fmla="*/ 784521 h 989988"/>
              <a:gd name="connsiteX1" fmla="*/ 205467 w 1331969"/>
              <a:gd name="connsiteY1" fmla="*/ 579054 h 989988"/>
              <a:gd name="connsiteX2" fmla="*/ 205467 w 1331969"/>
              <a:gd name="connsiteY2" fmla="*/ 632989 h 989988"/>
              <a:gd name="connsiteX3" fmla="*/ 1012158 w 1331969"/>
              <a:gd name="connsiteY3" fmla="*/ 635794 h 989988"/>
              <a:gd name="connsiteX4" fmla="*/ 1033589 w 1331969"/>
              <a:gd name="connsiteY4" fmla="*/ 0 h 989988"/>
              <a:gd name="connsiteX5" fmla="*/ 1331969 w 1331969"/>
              <a:gd name="connsiteY5" fmla="*/ 1958 h 989988"/>
              <a:gd name="connsiteX6" fmla="*/ 1327207 w 1331969"/>
              <a:gd name="connsiteY6" fmla="*/ 936053 h 989988"/>
              <a:gd name="connsiteX7" fmla="*/ 205467 w 1331969"/>
              <a:gd name="connsiteY7" fmla="*/ 936053 h 989988"/>
              <a:gd name="connsiteX8" fmla="*/ 205467 w 1331969"/>
              <a:gd name="connsiteY8" fmla="*/ 989988 h 989988"/>
              <a:gd name="connsiteX9" fmla="*/ 0 w 1331969"/>
              <a:gd name="connsiteY9" fmla="*/ 784521 h 989988"/>
              <a:gd name="connsiteX0" fmla="*/ 0 w 1331969"/>
              <a:gd name="connsiteY0" fmla="*/ 784521 h 989988"/>
              <a:gd name="connsiteX1" fmla="*/ 205467 w 1331969"/>
              <a:gd name="connsiteY1" fmla="*/ 579054 h 989988"/>
              <a:gd name="connsiteX2" fmla="*/ 205467 w 1331969"/>
              <a:gd name="connsiteY2" fmla="*/ 632989 h 989988"/>
              <a:gd name="connsiteX3" fmla="*/ 1021683 w 1331969"/>
              <a:gd name="connsiteY3" fmla="*/ 635794 h 989988"/>
              <a:gd name="connsiteX4" fmla="*/ 1033589 w 1331969"/>
              <a:gd name="connsiteY4" fmla="*/ 0 h 989988"/>
              <a:gd name="connsiteX5" fmla="*/ 1331969 w 1331969"/>
              <a:gd name="connsiteY5" fmla="*/ 1958 h 989988"/>
              <a:gd name="connsiteX6" fmla="*/ 1327207 w 1331969"/>
              <a:gd name="connsiteY6" fmla="*/ 936053 h 989988"/>
              <a:gd name="connsiteX7" fmla="*/ 205467 w 1331969"/>
              <a:gd name="connsiteY7" fmla="*/ 936053 h 989988"/>
              <a:gd name="connsiteX8" fmla="*/ 205467 w 1331969"/>
              <a:gd name="connsiteY8" fmla="*/ 989988 h 989988"/>
              <a:gd name="connsiteX9" fmla="*/ 0 w 1331969"/>
              <a:gd name="connsiteY9" fmla="*/ 784521 h 989988"/>
              <a:gd name="connsiteX0" fmla="*/ 0 w 1331969"/>
              <a:gd name="connsiteY0" fmla="*/ 784521 h 989988"/>
              <a:gd name="connsiteX1" fmla="*/ 205467 w 1331969"/>
              <a:gd name="connsiteY1" fmla="*/ 579054 h 989988"/>
              <a:gd name="connsiteX2" fmla="*/ 205467 w 1331969"/>
              <a:gd name="connsiteY2" fmla="*/ 632989 h 989988"/>
              <a:gd name="connsiteX3" fmla="*/ 1024064 w 1331969"/>
              <a:gd name="connsiteY3" fmla="*/ 635794 h 989988"/>
              <a:gd name="connsiteX4" fmla="*/ 1033589 w 1331969"/>
              <a:gd name="connsiteY4" fmla="*/ 0 h 989988"/>
              <a:gd name="connsiteX5" fmla="*/ 1331969 w 1331969"/>
              <a:gd name="connsiteY5" fmla="*/ 1958 h 989988"/>
              <a:gd name="connsiteX6" fmla="*/ 1327207 w 1331969"/>
              <a:gd name="connsiteY6" fmla="*/ 936053 h 989988"/>
              <a:gd name="connsiteX7" fmla="*/ 205467 w 1331969"/>
              <a:gd name="connsiteY7" fmla="*/ 936053 h 989988"/>
              <a:gd name="connsiteX8" fmla="*/ 205467 w 1331969"/>
              <a:gd name="connsiteY8" fmla="*/ 989988 h 989988"/>
              <a:gd name="connsiteX9" fmla="*/ 0 w 1331969"/>
              <a:gd name="connsiteY9" fmla="*/ 784521 h 989988"/>
              <a:gd name="connsiteX0" fmla="*/ 0 w 1334638"/>
              <a:gd name="connsiteY0" fmla="*/ 784521 h 989988"/>
              <a:gd name="connsiteX1" fmla="*/ 205467 w 1334638"/>
              <a:gd name="connsiteY1" fmla="*/ 579054 h 989988"/>
              <a:gd name="connsiteX2" fmla="*/ 205467 w 1334638"/>
              <a:gd name="connsiteY2" fmla="*/ 632989 h 989988"/>
              <a:gd name="connsiteX3" fmla="*/ 1024064 w 1334638"/>
              <a:gd name="connsiteY3" fmla="*/ 635794 h 989988"/>
              <a:gd name="connsiteX4" fmla="*/ 1033589 w 1334638"/>
              <a:gd name="connsiteY4" fmla="*/ 0 h 989988"/>
              <a:gd name="connsiteX5" fmla="*/ 1331969 w 1334638"/>
              <a:gd name="connsiteY5" fmla="*/ 1958 h 989988"/>
              <a:gd name="connsiteX6" fmla="*/ 1334350 w 1334638"/>
              <a:gd name="connsiteY6" fmla="*/ 936053 h 989988"/>
              <a:gd name="connsiteX7" fmla="*/ 205467 w 1334638"/>
              <a:gd name="connsiteY7" fmla="*/ 936053 h 989988"/>
              <a:gd name="connsiteX8" fmla="*/ 205467 w 1334638"/>
              <a:gd name="connsiteY8" fmla="*/ 989988 h 989988"/>
              <a:gd name="connsiteX9" fmla="*/ 0 w 1334638"/>
              <a:gd name="connsiteY9" fmla="*/ 784521 h 989988"/>
              <a:gd name="connsiteX0" fmla="*/ 0 w 1334638"/>
              <a:gd name="connsiteY0" fmla="*/ 784521 h 989988"/>
              <a:gd name="connsiteX1" fmla="*/ 205467 w 1334638"/>
              <a:gd name="connsiteY1" fmla="*/ 579054 h 989988"/>
              <a:gd name="connsiteX2" fmla="*/ 205467 w 1334638"/>
              <a:gd name="connsiteY2" fmla="*/ 632989 h 989988"/>
              <a:gd name="connsiteX3" fmla="*/ 1024064 w 1334638"/>
              <a:gd name="connsiteY3" fmla="*/ 635794 h 989988"/>
              <a:gd name="connsiteX4" fmla="*/ 1021683 w 1334638"/>
              <a:gd name="connsiteY4" fmla="*/ 0 h 989988"/>
              <a:gd name="connsiteX5" fmla="*/ 1331969 w 1334638"/>
              <a:gd name="connsiteY5" fmla="*/ 1958 h 989988"/>
              <a:gd name="connsiteX6" fmla="*/ 1334350 w 1334638"/>
              <a:gd name="connsiteY6" fmla="*/ 936053 h 989988"/>
              <a:gd name="connsiteX7" fmla="*/ 205467 w 1334638"/>
              <a:gd name="connsiteY7" fmla="*/ 936053 h 989988"/>
              <a:gd name="connsiteX8" fmla="*/ 205467 w 1334638"/>
              <a:gd name="connsiteY8" fmla="*/ 989988 h 989988"/>
              <a:gd name="connsiteX9" fmla="*/ 0 w 1334638"/>
              <a:gd name="connsiteY9" fmla="*/ 784521 h 989988"/>
              <a:gd name="connsiteX0" fmla="*/ 0 w 1336731"/>
              <a:gd name="connsiteY0" fmla="*/ 784521 h 989988"/>
              <a:gd name="connsiteX1" fmla="*/ 205467 w 1336731"/>
              <a:gd name="connsiteY1" fmla="*/ 579054 h 989988"/>
              <a:gd name="connsiteX2" fmla="*/ 205467 w 1336731"/>
              <a:gd name="connsiteY2" fmla="*/ 632989 h 989988"/>
              <a:gd name="connsiteX3" fmla="*/ 1024064 w 1336731"/>
              <a:gd name="connsiteY3" fmla="*/ 635794 h 989988"/>
              <a:gd name="connsiteX4" fmla="*/ 1021683 w 1336731"/>
              <a:gd name="connsiteY4" fmla="*/ 0 h 989988"/>
              <a:gd name="connsiteX5" fmla="*/ 1336731 w 1336731"/>
              <a:gd name="connsiteY5" fmla="*/ 1958 h 989988"/>
              <a:gd name="connsiteX6" fmla="*/ 1334350 w 1336731"/>
              <a:gd name="connsiteY6" fmla="*/ 936053 h 989988"/>
              <a:gd name="connsiteX7" fmla="*/ 205467 w 1336731"/>
              <a:gd name="connsiteY7" fmla="*/ 936053 h 989988"/>
              <a:gd name="connsiteX8" fmla="*/ 205467 w 1336731"/>
              <a:gd name="connsiteY8" fmla="*/ 989988 h 989988"/>
              <a:gd name="connsiteX9" fmla="*/ 0 w 1336731"/>
              <a:gd name="connsiteY9" fmla="*/ 784521 h 989988"/>
              <a:gd name="connsiteX0" fmla="*/ 0 w 1336731"/>
              <a:gd name="connsiteY0" fmla="*/ 784521 h 989988"/>
              <a:gd name="connsiteX1" fmla="*/ 205467 w 1336731"/>
              <a:gd name="connsiteY1" fmla="*/ 579054 h 989988"/>
              <a:gd name="connsiteX2" fmla="*/ 205467 w 1336731"/>
              <a:gd name="connsiteY2" fmla="*/ 632989 h 989988"/>
              <a:gd name="connsiteX3" fmla="*/ 1016921 w 1336731"/>
              <a:gd name="connsiteY3" fmla="*/ 635794 h 989988"/>
              <a:gd name="connsiteX4" fmla="*/ 1021683 w 1336731"/>
              <a:gd name="connsiteY4" fmla="*/ 0 h 989988"/>
              <a:gd name="connsiteX5" fmla="*/ 1336731 w 1336731"/>
              <a:gd name="connsiteY5" fmla="*/ 1958 h 989988"/>
              <a:gd name="connsiteX6" fmla="*/ 1334350 w 1336731"/>
              <a:gd name="connsiteY6" fmla="*/ 936053 h 989988"/>
              <a:gd name="connsiteX7" fmla="*/ 205467 w 1336731"/>
              <a:gd name="connsiteY7" fmla="*/ 936053 h 989988"/>
              <a:gd name="connsiteX8" fmla="*/ 205467 w 1336731"/>
              <a:gd name="connsiteY8" fmla="*/ 989988 h 989988"/>
              <a:gd name="connsiteX9" fmla="*/ 0 w 1336731"/>
              <a:gd name="connsiteY9" fmla="*/ 784521 h 989988"/>
              <a:gd name="connsiteX0" fmla="*/ 0 w 1341704"/>
              <a:gd name="connsiteY0" fmla="*/ 784521 h 989988"/>
              <a:gd name="connsiteX1" fmla="*/ 205467 w 1341704"/>
              <a:gd name="connsiteY1" fmla="*/ 579054 h 989988"/>
              <a:gd name="connsiteX2" fmla="*/ 205467 w 1341704"/>
              <a:gd name="connsiteY2" fmla="*/ 632989 h 989988"/>
              <a:gd name="connsiteX3" fmla="*/ 1016921 w 1341704"/>
              <a:gd name="connsiteY3" fmla="*/ 635794 h 989988"/>
              <a:gd name="connsiteX4" fmla="*/ 1021683 w 1341704"/>
              <a:gd name="connsiteY4" fmla="*/ 0 h 989988"/>
              <a:gd name="connsiteX5" fmla="*/ 1336731 w 1341704"/>
              <a:gd name="connsiteY5" fmla="*/ 1958 h 989988"/>
              <a:gd name="connsiteX6" fmla="*/ 1341493 w 1341704"/>
              <a:gd name="connsiteY6" fmla="*/ 936053 h 989988"/>
              <a:gd name="connsiteX7" fmla="*/ 205467 w 1341704"/>
              <a:gd name="connsiteY7" fmla="*/ 936053 h 989988"/>
              <a:gd name="connsiteX8" fmla="*/ 205467 w 1341704"/>
              <a:gd name="connsiteY8" fmla="*/ 989988 h 989988"/>
              <a:gd name="connsiteX9" fmla="*/ 0 w 1341704"/>
              <a:gd name="connsiteY9" fmla="*/ 784521 h 989988"/>
              <a:gd name="connsiteX0" fmla="*/ 0 w 1341704"/>
              <a:gd name="connsiteY0" fmla="*/ 784521 h 989988"/>
              <a:gd name="connsiteX1" fmla="*/ 205467 w 1341704"/>
              <a:gd name="connsiteY1" fmla="*/ 579054 h 989988"/>
              <a:gd name="connsiteX2" fmla="*/ 205467 w 1341704"/>
              <a:gd name="connsiteY2" fmla="*/ 632989 h 989988"/>
              <a:gd name="connsiteX3" fmla="*/ 1016921 w 1341704"/>
              <a:gd name="connsiteY3" fmla="*/ 635794 h 989988"/>
              <a:gd name="connsiteX4" fmla="*/ 1021683 w 1341704"/>
              <a:gd name="connsiteY4" fmla="*/ 0 h 989988"/>
              <a:gd name="connsiteX5" fmla="*/ 1336731 w 1341704"/>
              <a:gd name="connsiteY5" fmla="*/ 1958 h 989988"/>
              <a:gd name="connsiteX6" fmla="*/ 1341493 w 1341704"/>
              <a:gd name="connsiteY6" fmla="*/ 936053 h 989988"/>
              <a:gd name="connsiteX7" fmla="*/ 205467 w 1341704"/>
              <a:gd name="connsiteY7" fmla="*/ 936053 h 989988"/>
              <a:gd name="connsiteX8" fmla="*/ 205467 w 1341704"/>
              <a:gd name="connsiteY8" fmla="*/ 989988 h 989988"/>
              <a:gd name="connsiteX9" fmla="*/ 0 w 1341704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16921 w 1341781"/>
              <a:gd name="connsiteY3" fmla="*/ 635794 h 989988"/>
              <a:gd name="connsiteX4" fmla="*/ 1021683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16921 w 1341781"/>
              <a:gd name="connsiteY3" fmla="*/ 635794 h 989988"/>
              <a:gd name="connsiteX4" fmla="*/ 1021683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16921 w 1341781"/>
              <a:gd name="connsiteY3" fmla="*/ 635794 h 989988"/>
              <a:gd name="connsiteX4" fmla="*/ 1021683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19303 w 1341781"/>
              <a:gd name="connsiteY3" fmla="*/ 635794 h 989988"/>
              <a:gd name="connsiteX4" fmla="*/ 1021683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19303 w 1341781"/>
              <a:gd name="connsiteY3" fmla="*/ 635794 h 989988"/>
              <a:gd name="connsiteX4" fmla="*/ 1021683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19303 w 1341781"/>
              <a:gd name="connsiteY3" fmla="*/ 635794 h 989988"/>
              <a:gd name="connsiteX4" fmla="*/ 1021683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19303 w 1341781"/>
              <a:gd name="connsiteY3" fmla="*/ 635794 h 989988"/>
              <a:gd name="connsiteX4" fmla="*/ 1006935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19303 w 1341781"/>
              <a:gd name="connsiteY3" fmla="*/ 635794 h 989988"/>
              <a:gd name="connsiteX4" fmla="*/ 1006935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  <a:gd name="connsiteX0" fmla="*/ 0 w 1341781"/>
              <a:gd name="connsiteY0" fmla="*/ 784521 h 989988"/>
              <a:gd name="connsiteX1" fmla="*/ 205467 w 1341781"/>
              <a:gd name="connsiteY1" fmla="*/ 579054 h 989988"/>
              <a:gd name="connsiteX2" fmla="*/ 205467 w 1341781"/>
              <a:gd name="connsiteY2" fmla="*/ 632989 h 989988"/>
              <a:gd name="connsiteX3" fmla="*/ 1004555 w 1341781"/>
              <a:gd name="connsiteY3" fmla="*/ 635794 h 989988"/>
              <a:gd name="connsiteX4" fmla="*/ 1006935 w 1341781"/>
              <a:gd name="connsiteY4" fmla="*/ 0 h 989988"/>
              <a:gd name="connsiteX5" fmla="*/ 1339112 w 1341781"/>
              <a:gd name="connsiteY5" fmla="*/ 1958 h 989988"/>
              <a:gd name="connsiteX6" fmla="*/ 1341493 w 1341781"/>
              <a:gd name="connsiteY6" fmla="*/ 936053 h 989988"/>
              <a:gd name="connsiteX7" fmla="*/ 205467 w 1341781"/>
              <a:gd name="connsiteY7" fmla="*/ 936053 h 989988"/>
              <a:gd name="connsiteX8" fmla="*/ 205467 w 1341781"/>
              <a:gd name="connsiteY8" fmla="*/ 989988 h 989988"/>
              <a:gd name="connsiteX9" fmla="*/ 0 w 1341781"/>
              <a:gd name="connsiteY9" fmla="*/ 784521 h 98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781" h="989988">
                <a:moveTo>
                  <a:pt x="0" y="784521"/>
                </a:moveTo>
                <a:lnTo>
                  <a:pt x="205467" y="579054"/>
                </a:lnTo>
                <a:lnTo>
                  <a:pt x="205467" y="632989"/>
                </a:lnTo>
                <a:lnTo>
                  <a:pt x="1004555" y="635794"/>
                </a:lnTo>
                <a:cubicBezTo>
                  <a:pt x="1002875" y="498149"/>
                  <a:pt x="1008744" y="195676"/>
                  <a:pt x="1006935" y="0"/>
                </a:cubicBezTo>
                <a:lnTo>
                  <a:pt x="1339112" y="1958"/>
                </a:lnTo>
                <a:cubicBezTo>
                  <a:pt x="1337525" y="313323"/>
                  <a:pt x="1343080" y="624688"/>
                  <a:pt x="1341493" y="936053"/>
                </a:cubicBezTo>
                <a:lnTo>
                  <a:pt x="205467" y="936053"/>
                </a:lnTo>
                <a:lnTo>
                  <a:pt x="205467" y="989988"/>
                </a:lnTo>
                <a:lnTo>
                  <a:pt x="0" y="78452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108000" tIns="36000" rIns="36000" bIns="108000" rtlCol="0" anchor="b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sz="1400" spc="-1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File Registration</a:t>
            </a:r>
          </a:p>
        </p:txBody>
      </p:sp>
      <p:sp>
        <p:nvSpPr>
          <p:cNvPr id="104" name="Down Arrow 103"/>
          <p:cNvSpPr/>
          <p:nvPr/>
        </p:nvSpPr>
        <p:spPr>
          <a:xfrm>
            <a:off x="4406347" y="3413522"/>
            <a:ext cx="1252216" cy="444627"/>
          </a:xfrm>
          <a:prstGeom prst="downArrow">
            <a:avLst>
              <a:gd name="adj1" fmla="val 80105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</p:spPr>
        <p:txBody>
          <a:bodyPr vert="horz" wrap="square" lIns="36000" tIns="36000" rIns="36000" bIns="36000" rtlCol="0" anchor="t" anchorCtr="0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sz="1400" spc="-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Live</a:t>
            </a:r>
            <a:br>
              <a:rPr lang="en-US" sz="1400" spc="-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</a:br>
            <a:r>
              <a:rPr lang="en-US" sz="1400" spc="-1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Segoe UI" pitchFamily="34" charset="0"/>
                <a:cs typeface="Arial" pitchFamily="34" charset="0"/>
              </a:rPr>
              <a:t>Schedule</a:t>
            </a:r>
            <a:endParaRPr lang="en-US" sz="1400" spc="-1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sp>
        <p:nvSpPr>
          <p:cNvPr id="106" name="Rectangle 48"/>
          <p:cNvSpPr>
            <a:spLocks noChangeArrowheads="1"/>
          </p:cNvSpPr>
          <p:nvPr/>
        </p:nvSpPr>
        <p:spPr bwMode="gray">
          <a:xfrm>
            <a:off x="6110304" y="4009462"/>
            <a:ext cx="690501" cy="432000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99000">
                <a:schemeClr val="accent3">
                  <a:lumMod val="75000"/>
                </a:schemeClr>
              </a:gs>
            </a:gsLst>
            <a:lin ang="135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vert="horz" wrap="square" lIns="0" tIns="36000" rIns="0" bIns="36000" anchor="t"/>
          <a:lstStyle/>
          <a:p>
            <a:pPr algn="ctr">
              <a:lnSpc>
                <a:spcPct val="76000"/>
              </a:lnSpc>
            </a:pPr>
            <a:r>
              <a:rPr lang="en-US" sz="1500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SD, HD</a:t>
            </a:r>
          </a:p>
          <a:p>
            <a:pPr algn="ctr">
              <a:lnSpc>
                <a:spcPct val="76000"/>
              </a:lnSpc>
            </a:pPr>
            <a:r>
              <a:rPr lang="en-US" sz="1500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3D, 4K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594" y="659286"/>
            <a:ext cx="477358" cy="477358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7844586" y="802904"/>
            <a:ext cx="69747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i="1" dirty="0" smtClean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vuEasy</a:t>
            </a:r>
            <a:endParaRPr lang="en-US" sz="1500" b="1" i="1" baseline="-250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10" name="Rectangle 48"/>
          <p:cNvSpPr>
            <a:spLocks noChangeArrowheads="1"/>
          </p:cNvSpPr>
          <p:nvPr/>
        </p:nvSpPr>
        <p:spPr bwMode="gray">
          <a:xfrm>
            <a:off x="8090771" y="1523588"/>
            <a:ext cx="396000" cy="250985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Ads</a:t>
            </a:r>
          </a:p>
        </p:txBody>
      </p:sp>
      <p:sp>
        <p:nvSpPr>
          <p:cNvPr id="93" name="Rectangle 48"/>
          <p:cNvSpPr>
            <a:spLocks noChangeArrowheads="1"/>
          </p:cNvSpPr>
          <p:nvPr/>
        </p:nvSpPr>
        <p:spPr bwMode="gray">
          <a:xfrm>
            <a:off x="7237105" y="1523588"/>
            <a:ext cx="792000" cy="250985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Payment</a:t>
            </a:r>
          </a:p>
        </p:txBody>
      </p:sp>
      <p:sp>
        <p:nvSpPr>
          <p:cNvPr id="102" name="Rectangle 48"/>
          <p:cNvSpPr>
            <a:spLocks noChangeArrowheads="1"/>
          </p:cNvSpPr>
          <p:nvPr/>
        </p:nvSpPr>
        <p:spPr bwMode="gray">
          <a:xfrm>
            <a:off x="7237105" y="1871920"/>
            <a:ext cx="1260000" cy="250985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36000" tIns="36000" rIns="36000" bIns="36000"/>
          <a:lstStyle/>
          <a:p>
            <a:pPr algn="ctr">
              <a:lnSpc>
                <a:spcPct val="85000"/>
              </a:lnSpc>
            </a:pPr>
            <a:endParaRPr lang="en-US" sz="1500" spc="-100" dirty="0" smtClean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8"/>
          <p:cNvSpPr>
            <a:spLocks noChangeArrowheads="1"/>
          </p:cNvSpPr>
          <p:nvPr/>
        </p:nvSpPr>
        <p:spPr bwMode="gray">
          <a:xfrm>
            <a:off x="7943305" y="2220252"/>
            <a:ext cx="540000" cy="250985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App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gray">
          <a:xfrm>
            <a:off x="7237106" y="2220252"/>
            <a:ext cx="621026" cy="250985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Web</a:t>
            </a:r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gray">
          <a:xfrm>
            <a:off x="7237104" y="2568584"/>
            <a:ext cx="1252582" cy="250985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Digital Rights</a:t>
            </a:r>
          </a:p>
        </p:txBody>
      </p:sp>
      <p:sp>
        <p:nvSpPr>
          <p:cNvPr id="85" name="Rectangle 48"/>
          <p:cNvSpPr>
            <a:spLocks noChangeArrowheads="1"/>
          </p:cNvSpPr>
          <p:nvPr/>
        </p:nvSpPr>
        <p:spPr bwMode="gray">
          <a:xfrm>
            <a:off x="7237105" y="2916917"/>
            <a:ext cx="1260000" cy="244976"/>
          </a:xfrm>
          <a:prstGeom prst="roundRect">
            <a:avLst>
              <a:gd name="adj" fmla="val 3296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US" sz="1500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Live Playlist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856" y="1918284"/>
            <a:ext cx="1130394" cy="158256"/>
          </a:xfrm>
          <a:prstGeom prst="rect">
            <a:avLst/>
          </a:prstGeom>
          <a:ln>
            <a:noFill/>
          </a:ln>
        </p:spPr>
      </p:pic>
      <p:sp>
        <p:nvSpPr>
          <p:cNvPr id="5" name="Rectangle 48"/>
          <p:cNvSpPr>
            <a:spLocks noChangeArrowheads="1"/>
          </p:cNvSpPr>
          <p:nvPr/>
        </p:nvSpPr>
        <p:spPr bwMode="gray">
          <a:xfrm>
            <a:off x="607043" y="2781220"/>
            <a:ext cx="900000" cy="450000"/>
          </a:xfrm>
          <a:prstGeom prst="roundRect">
            <a:avLst>
              <a:gd name="adj" fmla="val 386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8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  <a:defRPr/>
            </a:pPr>
            <a:r>
              <a:rPr lang="en-US" sz="15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live</a:t>
            </a:r>
          </a:p>
          <a:p>
            <a:pPr>
              <a:lnSpc>
                <a:spcPct val="85000"/>
              </a:lnSpc>
              <a:defRPr/>
            </a:pPr>
            <a:r>
              <a:rPr lang="en-US" sz="15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source</a:t>
            </a:r>
            <a:endParaRPr lang="en-US" sz="15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389" y="2709959"/>
            <a:ext cx="692094" cy="692094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6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9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" grpId="0" animBg="1"/>
      <p:bldP spid="4" grpId="0" animBg="1"/>
      <p:bldP spid="6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9" grpId="0"/>
      <p:bldP spid="31" grpId="0" animBg="1"/>
      <p:bldP spid="33" grpId="0" animBg="1"/>
      <p:bldP spid="36" grpId="0" animBg="1"/>
      <p:bldP spid="39" grpId="0" animBg="1"/>
      <p:bldP spid="41" grpId="0" animBg="1"/>
      <p:bldP spid="43" grpId="0" animBg="1"/>
      <p:bldP spid="44" grpId="0" animBg="1"/>
      <p:bldP spid="48" grpId="0" animBg="1"/>
      <p:bldP spid="51" grpId="0" animBg="1"/>
      <p:bldP spid="53" grpId="0" animBg="1"/>
      <p:bldP spid="64" grpId="0" animBg="1"/>
      <p:bldP spid="66" grpId="0"/>
      <p:bldP spid="72" grpId="0" animBg="1"/>
      <p:bldP spid="75" grpId="0" animBg="1"/>
      <p:bldP spid="76" grpId="0" animBg="1"/>
      <p:bldP spid="79" grpId="0" animBg="1"/>
      <p:bldP spid="83" grpId="0" animBg="1"/>
      <p:bldP spid="97" grpId="0" animBg="1"/>
      <p:bldP spid="38" grpId="0" animBg="1"/>
      <p:bldP spid="45" grpId="0" animBg="1"/>
      <p:bldP spid="98" grpId="0" animBg="1"/>
      <p:bldP spid="71" grpId="0" animBg="1"/>
      <p:bldP spid="103" grpId="0" animBg="1"/>
      <p:bldP spid="104" grpId="0" animBg="1"/>
      <p:bldP spid="106" grpId="0" animBg="1"/>
      <p:bldP spid="109" grpId="0"/>
      <p:bldP spid="110" grpId="0" animBg="1"/>
      <p:bldP spid="93" grpId="0" animBg="1"/>
      <p:bldP spid="102" grpId="0" animBg="1"/>
      <p:bldP spid="105" grpId="0" animBg="1"/>
      <p:bldP spid="99" grpId="0" animBg="1"/>
      <p:bldP spid="84" grpId="0" animBg="1"/>
      <p:bldP spid="85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47" y="856661"/>
            <a:ext cx="8082538" cy="36882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8652" y="820033"/>
            <a:ext cx="8556172" cy="368135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Unity - Differentiators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201" y="1133239"/>
            <a:ext cx="7701536" cy="3574472"/>
          </a:xfrm>
          <a:prstGeom prst="rect">
            <a:avLst/>
          </a:prstGeom>
          <a:ln w="3175"/>
        </p:spPr>
      </p:sp>
      <p:sp>
        <p:nvSpPr>
          <p:cNvPr id="9" name="Freeform 8"/>
          <p:cNvSpPr/>
          <p:nvPr/>
        </p:nvSpPr>
        <p:spPr>
          <a:xfrm>
            <a:off x="971694" y="1182399"/>
            <a:ext cx="2841181" cy="589576"/>
          </a:xfrm>
          <a:custGeom>
            <a:avLst/>
            <a:gdLst>
              <a:gd name="connsiteX0" fmla="*/ 0 w 1982399"/>
              <a:gd name="connsiteY0" fmla="*/ 75872 h 455142"/>
              <a:gd name="connsiteX1" fmla="*/ 75872 w 1982399"/>
              <a:gd name="connsiteY1" fmla="*/ 0 h 455142"/>
              <a:gd name="connsiteX2" fmla="*/ 1906527 w 1982399"/>
              <a:gd name="connsiteY2" fmla="*/ 0 h 455142"/>
              <a:gd name="connsiteX3" fmla="*/ 1982399 w 1982399"/>
              <a:gd name="connsiteY3" fmla="*/ 75872 h 455142"/>
              <a:gd name="connsiteX4" fmla="*/ 1982399 w 1982399"/>
              <a:gd name="connsiteY4" fmla="*/ 379270 h 455142"/>
              <a:gd name="connsiteX5" fmla="*/ 1906527 w 1982399"/>
              <a:gd name="connsiteY5" fmla="*/ 455142 h 455142"/>
              <a:gd name="connsiteX6" fmla="*/ 75872 w 1982399"/>
              <a:gd name="connsiteY6" fmla="*/ 455142 h 455142"/>
              <a:gd name="connsiteX7" fmla="*/ 0 w 1982399"/>
              <a:gd name="connsiteY7" fmla="*/ 379270 h 455142"/>
              <a:gd name="connsiteX8" fmla="*/ 0 w 1982399"/>
              <a:gd name="connsiteY8" fmla="*/ 75872 h 4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399" h="455142">
                <a:moveTo>
                  <a:pt x="0" y="75872"/>
                </a:moveTo>
                <a:cubicBezTo>
                  <a:pt x="0" y="33969"/>
                  <a:pt x="33969" y="0"/>
                  <a:pt x="75872" y="0"/>
                </a:cubicBezTo>
                <a:lnTo>
                  <a:pt x="1906527" y="0"/>
                </a:lnTo>
                <a:cubicBezTo>
                  <a:pt x="1948430" y="0"/>
                  <a:pt x="1982399" y="33969"/>
                  <a:pt x="1982399" y="75872"/>
                </a:cubicBezTo>
                <a:lnTo>
                  <a:pt x="1982399" y="379270"/>
                </a:lnTo>
                <a:cubicBezTo>
                  <a:pt x="1982399" y="421173"/>
                  <a:pt x="1948430" y="455142"/>
                  <a:pt x="1906527" y="455142"/>
                </a:cubicBezTo>
                <a:lnTo>
                  <a:pt x="75872" y="455142"/>
                </a:lnTo>
                <a:cubicBezTo>
                  <a:pt x="33969" y="455142"/>
                  <a:pt x="0" y="421173"/>
                  <a:pt x="0" y="379270"/>
                </a:cubicBezTo>
                <a:lnTo>
                  <a:pt x="0" y="75872"/>
                </a:lnTo>
                <a:close/>
              </a:path>
            </a:pathLst>
          </a:custGeom>
          <a:ln w="12700"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98422" tIns="98422" rIns="98422" bIns="98422" numCol="1" spcCol="1270" anchor="ctr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Advanced Features:</a:t>
            </a:r>
            <a:b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</a:b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4K video, 3D, DRM,…</a:t>
            </a:r>
            <a:endParaRPr lang="en-US" sz="2000" b="0" kern="1200" cap="none" spc="0" baseline="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5740" y="1815808"/>
            <a:ext cx="158858" cy="1235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910745" y="1387083"/>
            <a:ext cx="3397638" cy="590400"/>
          </a:xfrm>
          <a:custGeom>
            <a:avLst/>
            <a:gdLst>
              <a:gd name="connsiteX0" fmla="*/ 0 w 1982399"/>
              <a:gd name="connsiteY0" fmla="*/ 75872 h 455142"/>
              <a:gd name="connsiteX1" fmla="*/ 75872 w 1982399"/>
              <a:gd name="connsiteY1" fmla="*/ 0 h 455142"/>
              <a:gd name="connsiteX2" fmla="*/ 1906527 w 1982399"/>
              <a:gd name="connsiteY2" fmla="*/ 0 h 455142"/>
              <a:gd name="connsiteX3" fmla="*/ 1982399 w 1982399"/>
              <a:gd name="connsiteY3" fmla="*/ 75872 h 455142"/>
              <a:gd name="connsiteX4" fmla="*/ 1982399 w 1982399"/>
              <a:gd name="connsiteY4" fmla="*/ 379270 h 455142"/>
              <a:gd name="connsiteX5" fmla="*/ 1906527 w 1982399"/>
              <a:gd name="connsiteY5" fmla="*/ 455142 h 455142"/>
              <a:gd name="connsiteX6" fmla="*/ 75872 w 1982399"/>
              <a:gd name="connsiteY6" fmla="*/ 455142 h 455142"/>
              <a:gd name="connsiteX7" fmla="*/ 0 w 1982399"/>
              <a:gd name="connsiteY7" fmla="*/ 379270 h 455142"/>
              <a:gd name="connsiteX8" fmla="*/ 0 w 1982399"/>
              <a:gd name="connsiteY8" fmla="*/ 75872 h 4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399" h="455142">
                <a:moveTo>
                  <a:pt x="0" y="75872"/>
                </a:moveTo>
                <a:cubicBezTo>
                  <a:pt x="0" y="33969"/>
                  <a:pt x="33969" y="0"/>
                  <a:pt x="75872" y="0"/>
                </a:cubicBezTo>
                <a:lnTo>
                  <a:pt x="1906527" y="0"/>
                </a:lnTo>
                <a:cubicBezTo>
                  <a:pt x="1948430" y="0"/>
                  <a:pt x="1982399" y="33969"/>
                  <a:pt x="1982399" y="75872"/>
                </a:cubicBezTo>
                <a:lnTo>
                  <a:pt x="1982399" y="379270"/>
                </a:lnTo>
                <a:cubicBezTo>
                  <a:pt x="1982399" y="421173"/>
                  <a:pt x="1948430" y="455142"/>
                  <a:pt x="1906527" y="455142"/>
                </a:cubicBezTo>
                <a:lnTo>
                  <a:pt x="75872" y="455142"/>
                </a:lnTo>
                <a:cubicBezTo>
                  <a:pt x="33969" y="455142"/>
                  <a:pt x="0" y="421173"/>
                  <a:pt x="0" y="379270"/>
                </a:cubicBezTo>
                <a:lnTo>
                  <a:pt x="0" y="75872"/>
                </a:lnTo>
                <a:close/>
              </a:path>
            </a:pathLst>
          </a:custGeom>
          <a:ln w="12700"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hemeClr val="accent4">
              <a:hueOff val="-744128"/>
              <a:satOff val="4483"/>
              <a:lumOff val="359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98422" tIns="98422" rIns="98422" bIns="98422" numCol="1" spcCol="1270" anchor="ctr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End2End Solution to Manage, Deliver &amp; Monetize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4588" y="2105540"/>
            <a:ext cx="158858" cy="1235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1451701" y="1918537"/>
            <a:ext cx="3105037" cy="589576"/>
          </a:xfrm>
          <a:custGeom>
            <a:avLst/>
            <a:gdLst>
              <a:gd name="connsiteX0" fmla="*/ 0 w 1982399"/>
              <a:gd name="connsiteY0" fmla="*/ 75872 h 455142"/>
              <a:gd name="connsiteX1" fmla="*/ 75872 w 1982399"/>
              <a:gd name="connsiteY1" fmla="*/ 0 h 455142"/>
              <a:gd name="connsiteX2" fmla="*/ 1906527 w 1982399"/>
              <a:gd name="connsiteY2" fmla="*/ 0 h 455142"/>
              <a:gd name="connsiteX3" fmla="*/ 1982399 w 1982399"/>
              <a:gd name="connsiteY3" fmla="*/ 75872 h 455142"/>
              <a:gd name="connsiteX4" fmla="*/ 1982399 w 1982399"/>
              <a:gd name="connsiteY4" fmla="*/ 379270 h 455142"/>
              <a:gd name="connsiteX5" fmla="*/ 1906527 w 1982399"/>
              <a:gd name="connsiteY5" fmla="*/ 455142 h 455142"/>
              <a:gd name="connsiteX6" fmla="*/ 75872 w 1982399"/>
              <a:gd name="connsiteY6" fmla="*/ 455142 h 455142"/>
              <a:gd name="connsiteX7" fmla="*/ 0 w 1982399"/>
              <a:gd name="connsiteY7" fmla="*/ 379270 h 455142"/>
              <a:gd name="connsiteX8" fmla="*/ 0 w 1982399"/>
              <a:gd name="connsiteY8" fmla="*/ 75872 h 4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399" h="455142">
                <a:moveTo>
                  <a:pt x="0" y="75872"/>
                </a:moveTo>
                <a:cubicBezTo>
                  <a:pt x="0" y="33969"/>
                  <a:pt x="33969" y="0"/>
                  <a:pt x="75872" y="0"/>
                </a:cubicBezTo>
                <a:lnTo>
                  <a:pt x="1906527" y="0"/>
                </a:lnTo>
                <a:cubicBezTo>
                  <a:pt x="1948430" y="0"/>
                  <a:pt x="1982399" y="33969"/>
                  <a:pt x="1982399" y="75872"/>
                </a:cubicBezTo>
                <a:lnTo>
                  <a:pt x="1982399" y="379270"/>
                </a:lnTo>
                <a:cubicBezTo>
                  <a:pt x="1982399" y="421173"/>
                  <a:pt x="1948430" y="455142"/>
                  <a:pt x="1906527" y="455142"/>
                </a:cubicBezTo>
                <a:lnTo>
                  <a:pt x="75872" y="455142"/>
                </a:lnTo>
                <a:cubicBezTo>
                  <a:pt x="33969" y="455142"/>
                  <a:pt x="0" y="421173"/>
                  <a:pt x="0" y="379270"/>
                </a:cubicBezTo>
                <a:lnTo>
                  <a:pt x="0" y="75872"/>
                </a:lnTo>
                <a:close/>
              </a:path>
            </a:pathLst>
          </a:custGeom>
          <a:ln w="12700"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98422" tIns="98422" rIns="98422" bIns="98422" numCol="1" spcCol="1270" anchor="ctr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Expertise in Broadcast workflow </a:t>
            </a: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sym typeface="Wingdings"/>
              </a:rPr>
              <a:t></a:t>
            </a: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Online Video</a:t>
            </a:r>
          </a:p>
        </p:txBody>
      </p:sp>
      <p:sp>
        <p:nvSpPr>
          <p:cNvPr id="18" name="Freeform 17"/>
          <p:cNvSpPr/>
          <p:nvPr/>
        </p:nvSpPr>
        <p:spPr>
          <a:xfrm>
            <a:off x="5412543" y="2111189"/>
            <a:ext cx="2875596" cy="589576"/>
          </a:xfrm>
          <a:custGeom>
            <a:avLst/>
            <a:gdLst>
              <a:gd name="connsiteX0" fmla="*/ 0 w 1982399"/>
              <a:gd name="connsiteY0" fmla="*/ 75872 h 455142"/>
              <a:gd name="connsiteX1" fmla="*/ 75872 w 1982399"/>
              <a:gd name="connsiteY1" fmla="*/ 0 h 455142"/>
              <a:gd name="connsiteX2" fmla="*/ 1906527 w 1982399"/>
              <a:gd name="connsiteY2" fmla="*/ 0 h 455142"/>
              <a:gd name="connsiteX3" fmla="*/ 1982399 w 1982399"/>
              <a:gd name="connsiteY3" fmla="*/ 75872 h 455142"/>
              <a:gd name="connsiteX4" fmla="*/ 1982399 w 1982399"/>
              <a:gd name="connsiteY4" fmla="*/ 379270 h 455142"/>
              <a:gd name="connsiteX5" fmla="*/ 1906527 w 1982399"/>
              <a:gd name="connsiteY5" fmla="*/ 455142 h 455142"/>
              <a:gd name="connsiteX6" fmla="*/ 75872 w 1982399"/>
              <a:gd name="connsiteY6" fmla="*/ 455142 h 455142"/>
              <a:gd name="connsiteX7" fmla="*/ 0 w 1982399"/>
              <a:gd name="connsiteY7" fmla="*/ 379270 h 455142"/>
              <a:gd name="connsiteX8" fmla="*/ 0 w 1982399"/>
              <a:gd name="connsiteY8" fmla="*/ 75872 h 4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399" h="455142">
                <a:moveTo>
                  <a:pt x="0" y="75872"/>
                </a:moveTo>
                <a:cubicBezTo>
                  <a:pt x="0" y="33969"/>
                  <a:pt x="33969" y="0"/>
                  <a:pt x="75872" y="0"/>
                </a:cubicBezTo>
                <a:lnTo>
                  <a:pt x="1906527" y="0"/>
                </a:lnTo>
                <a:cubicBezTo>
                  <a:pt x="1948430" y="0"/>
                  <a:pt x="1982399" y="33969"/>
                  <a:pt x="1982399" y="75872"/>
                </a:cubicBezTo>
                <a:lnTo>
                  <a:pt x="1982399" y="379270"/>
                </a:lnTo>
                <a:cubicBezTo>
                  <a:pt x="1982399" y="421173"/>
                  <a:pt x="1948430" y="455142"/>
                  <a:pt x="1906527" y="455142"/>
                </a:cubicBezTo>
                <a:lnTo>
                  <a:pt x="75872" y="455142"/>
                </a:lnTo>
                <a:cubicBezTo>
                  <a:pt x="33969" y="455142"/>
                  <a:pt x="0" y="421173"/>
                  <a:pt x="0" y="379270"/>
                </a:cubicBezTo>
                <a:lnTo>
                  <a:pt x="0" y="75872"/>
                </a:lnTo>
                <a:close/>
              </a:path>
            </a:pathLst>
          </a:custGeom>
          <a:ln w="12700"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98422" tIns="98422" rIns="98422" bIns="98422" numCol="1" spcCol="1270" anchor="ctr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Multi-language</a:t>
            </a:r>
            <a:r>
              <a:rPr lang="en-US" sz="2000" b="0" kern="1200" cap="none" spc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&amp;</a:t>
            </a:r>
            <a:b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</a:b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Multi-culture support</a:t>
            </a:r>
          </a:p>
        </p:txBody>
      </p:sp>
      <p:sp>
        <p:nvSpPr>
          <p:cNvPr id="21" name="Freeform 20"/>
          <p:cNvSpPr/>
          <p:nvPr/>
        </p:nvSpPr>
        <p:spPr>
          <a:xfrm>
            <a:off x="1790106" y="2631214"/>
            <a:ext cx="3105037" cy="589576"/>
          </a:xfrm>
          <a:custGeom>
            <a:avLst/>
            <a:gdLst>
              <a:gd name="connsiteX0" fmla="*/ 0 w 1982399"/>
              <a:gd name="connsiteY0" fmla="*/ 75872 h 455142"/>
              <a:gd name="connsiteX1" fmla="*/ 75872 w 1982399"/>
              <a:gd name="connsiteY1" fmla="*/ 0 h 455142"/>
              <a:gd name="connsiteX2" fmla="*/ 1906527 w 1982399"/>
              <a:gd name="connsiteY2" fmla="*/ 0 h 455142"/>
              <a:gd name="connsiteX3" fmla="*/ 1982399 w 1982399"/>
              <a:gd name="connsiteY3" fmla="*/ 75872 h 455142"/>
              <a:gd name="connsiteX4" fmla="*/ 1982399 w 1982399"/>
              <a:gd name="connsiteY4" fmla="*/ 379270 h 455142"/>
              <a:gd name="connsiteX5" fmla="*/ 1906527 w 1982399"/>
              <a:gd name="connsiteY5" fmla="*/ 455142 h 455142"/>
              <a:gd name="connsiteX6" fmla="*/ 75872 w 1982399"/>
              <a:gd name="connsiteY6" fmla="*/ 455142 h 455142"/>
              <a:gd name="connsiteX7" fmla="*/ 0 w 1982399"/>
              <a:gd name="connsiteY7" fmla="*/ 379270 h 455142"/>
              <a:gd name="connsiteX8" fmla="*/ 0 w 1982399"/>
              <a:gd name="connsiteY8" fmla="*/ 75872 h 4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399" h="455142">
                <a:moveTo>
                  <a:pt x="0" y="75872"/>
                </a:moveTo>
                <a:cubicBezTo>
                  <a:pt x="0" y="33969"/>
                  <a:pt x="33969" y="0"/>
                  <a:pt x="75872" y="0"/>
                </a:cubicBezTo>
                <a:lnTo>
                  <a:pt x="1906527" y="0"/>
                </a:lnTo>
                <a:cubicBezTo>
                  <a:pt x="1948430" y="0"/>
                  <a:pt x="1982399" y="33969"/>
                  <a:pt x="1982399" y="75872"/>
                </a:cubicBezTo>
                <a:lnTo>
                  <a:pt x="1982399" y="379270"/>
                </a:lnTo>
                <a:cubicBezTo>
                  <a:pt x="1982399" y="421173"/>
                  <a:pt x="1948430" y="455142"/>
                  <a:pt x="1906527" y="455142"/>
                </a:cubicBezTo>
                <a:lnTo>
                  <a:pt x="75872" y="455142"/>
                </a:lnTo>
                <a:cubicBezTo>
                  <a:pt x="33969" y="455142"/>
                  <a:pt x="0" y="421173"/>
                  <a:pt x="0" y="379270"/>
                </a:cubicBezTo>
                <a:lnTo>
                  <a:pt x="0" y="75872"/>
                </a:lnTo>
                <a:close/>
              </a:path>
            </a:pathLst>
          </a:custGeom>
          <a:ln w="12700"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98422" tIns="98422" rIns="98422" bIns="98422" numCol="1" spcCol="1270" anchor="ctr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Big Enough to Deliver, Small Enough to Listen</a:t>
            </a:r>
            <a:endParaRPr lang="en-US" sz="2000" b="0" kern="1200" cap="none" spc="0" baseline="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777063" y="2854719"/>
            <a:ext cx="2782622" cy="589576"/>
          </a:xfrm>
          <a:custGeom>
            <a:avLst/>
            <a:gdLst>
              <a:gd name="connsiteX0" fmla="*/ 0 w 1982399"/>
              <a:gd name="connsiteY0" fmla="*/ 75872 h 455142"/>
              <a:gd name="connsiteX1" fmla="*/ 75872 w 1982399"/>
              <a:gd name="connsiteY1" fmla="*/ 0 h 455142"/>
              <a:gd name="connsiteX2" fmla="*/ 1906527 w 1982399"/>
              <a:gd name="connsiteY2" fmla="*/ 0 h 455142"/>
              <a:gd name="connsiteX3" fmla="*/ 1982399 w 1982399"/>
              <a:gd name="connsiteY3" fmla="*/ 75872 h 455142"/>
              <a:gd name="connsiteX4" fmla="*/ 1982399 w 1982399"/>
              <a:gd name="connsiteY4" fmla="*/ 379270 h 455142"/>
              <a:gd name="connsiteX5" fmla="*/ 1906527 w 1982399"/>
              <a:gd name="connsiteY5" fmla="*/ 455142 h 455142"/>
              <a:gd name="connsiteX6" fmla="*/ 75872 w 1982399"/>
              <a:gd name="connsiteY6" fmla="*/ 455142 h 455142"/>
              <a:gd name="connsiteX7" fmla="*/ 0 w 1982399"/>
              <a:gd name="connsiteY7" fmla="*/ 379270 h 455142"/>
              <a:gd name="connsiteX8" fmla="*/ 0 w 1982399"/>
              <a:gd name="connsiteY8" fmla="*/ 75872 h 4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399" h="455142">
                <a:moveTo>
                  <a:pt x="0" y="75872"/>
                </a:moveTo>
                <a:cubicBezTo>
                  <a:pt x="0" y="33969"/>
                  <a:pt x="33969" y="0"/>
                  <a:pt x="75872" y="0"/>
                </a:cubicBezTo>
                <a:lnTo>
                  <a:pt x="1906527" y="0"/>
                </a:lnTo>
                <a:cubicBezTo>
                  <a:pt x="1948430" y="0"/>
                  <a:pt x="1982399" y="33969"/>
                  <a:pt x="1982399" y="75872"/>
                </a:cubicBezTo>
                <a:lnTo>
                  <a:pt x="1982399" y="379270"/>
                </a:lnTo>
                <a:cubicBezTo>
                  <a:pt x="1982399" y="421173"/>
                  <a:pt x="1948430" y="455142"/>
                  <a:pt x="1906527" y="455142"/>
                </a:cubicBezTo>
                <a:lnTo>
                  <a:pt x="75872" y="455142"/>
                </a:lnTo>
                <a:cubicBezTo>
                  <a:pt x="33969" y="455142"/>
                  <a:pt x="0" y="421173"/>
                  <a:pt x="0" y="379270"/>
                </a:cubicBezTo>
                <a:lnTo>
                  <a:pt x="0" y="75872"/>
                </a:lnTo>
                <a:close/>
              </a:path>
            </a:pathLst>
          </a:custGeom>
          <a:ln w="12700"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hemeClr val="accent4">
              <a:hueOff val="-3720641"/>
              <a:satOff val="22416"/>
              <a:lumOff val="1797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98422" tIns="98422" rIns="98422" bIns="98422" numCol="1" spcCol="1270" anchor="ctr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Successful  History of </a:t>
            </a: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Reference Accounts</a:t>
            </a:r>
            <a:endParaRPr lang="en-US" sz="2000" b="0" kern="1200" cap="none" spc="0" baseline="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243888" y="3364317"/>
            <a:ext cx="2831730" cy="589576"/>
          </a:xfrm>
          <a:custGeom>
            <a:avLst/>
            <a:gdLst>
              <a:gd name="connsiteX0" fmla="*/ 0 w 1982399"/>
              <a:gd name="connsiteY0" fmla="*/ 75872 h 455142"/>
              <a:gd name="connsiteX1" fmla="*/ 75872 w 1982399"/>
              <a:gd name="connsiteY1" fmla="*/ 0 h 455142"/>
              <a:gd name="connsiteX2" fmla="*/ 1906527 w 1982399"/>
              <a:gd name="connsiteY2" fmla="*/ 0 h 455142"/>
              <a:gd name="connsiteX3" fmla="*/ 1982399 w 1982399"/>
              <a:gd name="connsiteY3" fmla="*/ 75872 h 455142"/>
              <a:gd name="connsiteX4" fmla="*/ 1982399 w 1982399"/>
              <a:gd name="connsiteY4" fmla="*/ 379270 h 455142"/>
              <a:gd name="connsiteX5" fmla="*/ 1906527 w 1982399"/>
              <a:gd name="connsiteY5" fmla="*/ 455142 h 455142"/>
              <a:gd name="connsiteX6" fmla="*/ 75872 w 1982399"/>
              <a:gd name="connsiteY6" fmla="*/ 455142 h 455142"/>
              <a:gd name="connsiteX7" fmla="*/ 0 w 1982399"/>
              <a:gd name="connsiteY7" fmla="*/ 379270 h 455142"/>
              <a:gd name="connsiteX8" fmla="*/ 0 w 1982399"/>
              <a:gd name="connsiteY8" fmla="*/ 75872 h 4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399" h="455142">
                <a:moveTo>
                  <a:pt x="0" y="75872"/>
                </a:moveTo>
                <a:cubicBezTo>
                  <a:pt x="0" y="33969"/>
                  <a:pt x="33969" y="0"/>
                  <a:pt x="75872" y="0"/>
                </a:cubicBezTo>
                <a:lnTo>
                  <a:pt x="1906527" y="0"/>
                </a:lnTo>
                <a:cubicBezTo>
                  <a:pt x="1948430" y="0"/>
                  <a:pt x="1982399" y="33969"/>
                  <a:pt x="1982399" y="75872"/>
                </a:cubicBezTo>
                <a:lnTo>
                  <a:pt x="1982399" y="379270"/>
                </a:lnTo>
                <a:cubicBezTo>
                  <a:pt x="1982399" y="421173"/>
                  <a:pt x="1948430" y="455142"/>
                  <a:pt x="1906527" y="455142"/>
                </a:cubicBezTo>
                <a:lnTo>
                  <a:pt x="75872" y="455142"/>
                </a:lnTo>
                <a:cubicBezTo>
                  <a:pt x="33969" y="455142"/>
                  <a:pt x="0" y="421173"/>
                  <a:pt x="0" y="379270"/>
                </a:cubicBezTo>
                <a:lnTo>
                  <a:pt x="0" y="75872"/>
                </a:lnTo>
                <a:close/>
              </a:path>
            </a:pathLst>
          </a:custGeom>
          <a:ln w="12700"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98422" tIns="98422" rIns="98422" bIns="98422" numCol="1" spcCol="1270" anchor="ctr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Multi-screen &amp; mobile Development expertise</a:t>
            </a:r>
            <a:endParaRPr lang="en-US" sz="2000" b="0" kern="1200" cap="none" spc="0" baseline="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 rot="5400000">
            <a:off x="1671853" y="3369989"/>
            <a:ext cx="509466" cy="580010"/>
          </a:xfrm>
          <a:prstGeom prst="upArrow">
            <a:avLst/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3757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innerShdw blurRad="50800" dist="25400" dir="81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Up Arrow 27"/>
          <p:cNvSpPr/>
          <p:nvPr/>
        </p:nvSpPr>
        <p:spPr>
          <a:xfrm rot="5400000">
            <a:off x="456473" y="1243128"/>
            <a:ext cx="509466" cy="468118"/>
          </a:xfrm>
          <a:prstGeom prst="upArrow">
            <a:avLst>
              <a:gd name="adj1" fmla="val 50000"/>
              <a:gd name="adj2" fmla="val 68087"/>
            </a:avLst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3757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innerShdw blurRad="50800" dist="25400" dir="81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Up Arrow 28"/>
          <p:cNvSpPr/>
          <p:nvPr/>
        </p:nvSpPr>
        <p:spPr>
          <a:xfrm rot="5400000">
            <a:off x="4268271" y="1377881"/>
            <a:ext cx="509466" cy="580010"/>
          </a:xfrm>
          <a:prstGeom prst="upArrow">
            <a:avLst/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3757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innerShdw blurRad="50800" dist="25400" dir="81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Up Arrow 29"/>
          <p:cNvSpPr/>
          <p:nvPr/>
        </p:nvSpPr>
        <p:spPr>
          <a:xfrm rot="5400000">
            <a:off x="879667" y="1923320"/>
            <a:ext cx="509466" cy="580010"/>
          </a:xfrm>
          <a:prstGeom prst="upArrow">
            <a:avLst/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3757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innerShdw blurRad="50800" dist="25400" dir="81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Up Arrow 30"/>
          <p:cNvSpPr/>
          <p:nvPr/>
        </p:nvSpPr>
        <p:spPr>
          <a:xfrm rot="5400000">
            <a:off x="4799564" y="2115972"/>
            <a:ext cx="509466" cy="580010"/>
          </a:xfrm>
          <a:prstGeom prst="upArrow">
            <a:avLst/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3757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innerShdw blurRad="50800" dist="25400" dir="81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Up Arrow 31"/>
          <p:cNvSpPr/>
          <p:nvPr/>
        </p:nvSpPr>
        <p:spPr>
          <a:xfrm rot="5400000">
            <a:off x="1218072" y="2635997"/>
            <a:ext cx="509466" cy="580010"/>
          </a:xfrm>
          <a:prstGeom prst="upArrow">
            <a:avLst/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3757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innerShdw blurRad="50800" dist="25400" dir="81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Up Arrow 32"/>
          <p:cNvSpPr/>
          <p:nvPr/>
        </p:nvSpPr>
        <p:spPr>
          <a:xfrm rot="5400000">
            <a:off x="5164084" y="2859502"/>
            <a:ext cx="509466" cy="580010"/>
          </a:xfrm>
          <a:prstGeom prst="upArrow">
            <a:avLst/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3757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innerShdw blurRad="50800" dist="25400" dir="81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6113862" y="3580611"/>
            <a:ext cx="2831730" cy="589576"/>
          </a:xfrm>
          <a:custGeom>
            <a:avLst/>
            <a:gdLst>
              <a:gd name="connsiteX0" fmla="*/ 0 w 1982399"/>
              <a:gd name="connsiteY0" fmla="*/ 75872 h 455142"/>
              <a:gd name="connsiteX1" fmla="*/ 75872 w 1982399"/>
              <a:gd name="connsiteY1" fmla="*/ 0 h 455142"/>
              <a:gd name="connsiteX2" fmla="*/ 1906527 w 1982399"/>
              <a:gd name="connsiteY2" fmla="*/ 0 h 455142"/>
              <a:gd name="connsiteX3" fmla="*/ 1982399 w 1982399"/>
              <a:gd name="connsiteY3" fmla="*/ 75872 h 455142"/>
              <a:gd name="connsiteX4" fmla="*/ 1982399 w 1982399"/>
              <a:gd name="connsiteY4" fmla="*/ 379270 h 455142"/>
              <a:gd name="connsiteX5" fmla="*/ 1906527 w 1982399"/>
              <a:gd name="connsiteY5" fmla="*/ 455142 h 455142"/>
              <a:gd name="connsiteX6" fmla="*/ 75872 w 1982399"/>
              <a:gd name="connsiteY6" fmla="*/ 455142 h 455142"/>
              <a:gd name="connsiteX7" fmla="*/ 0 w 1982399"/>
              <a:gd name="connsiteY7" fmla="*/ 379270 h 455142"/>
              <a:gd name="connsiteX8" fmla="*/ 0 w 1982399"/>
              <a:gd name="connsiteY8" fmla="*/ 75872 h 45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2399" h="455142">
                <a:moveTo>
                  <a:pt x="0" y="75872"/>
                </a:moveTo>
                <a:cubicBezTo>
                  <a:pt x="0" y="33969"/>
                  <a:pt x="33969" y="0"/>
                  <a:pt x="75872" y="0"/>
                </a:cubicBezTo>
                <a:lnTo>
                  <a:pt x="1906527" y="0"/>
                </a:lnTo>
                <a:cubicBezTo>
                  <a:pt x="1948430" y="0"/>
                  <a:pt x="1982399" y="33969"/>
                  <a:pt x="1982399" y="75872"/>
                </a:cubicBezTo>
                <a:lnTo>
                  <a:pt x="1982399" y="379270"/>
                </a:lnTo>
                <a:cubicBezTo>
                  <a:pt x="1982399" y="421173"/>
                  <a:pt x="1948430" y="455142"/>
                  <a:pt x="1906527" y="455142"/>
                </a:cubicBezTo>
                <a:lnTo>
                  <a:pt x="75872" y="455142"/>
                </a:lnTo>
                <a:cubicBezTo>
                  <a:pt x="33969" y="455142"/>
                  <a:pt x="0" y="421173"/>
                  <a:pt x="0" y="379270"/>
                </a:cubicBezTo>
                <a:lnTo>
                  <a:pt x="0" y="75872"/>
                </a:lnTo>
                <a:close/>
              </a:path>
            </a:pathLst>
          </a:custGeom>
          <a:solidFill>
            <a:srgbClr val="67B9CF"/>
          </a:solidFill>
          <a:ln w="12700">
            <a:noFill/>
          </a:ln>
          <a:effectLst>
            <a:innerShdw blurRad="50800" dist="25400" dir="135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98422" tIns="98422" rIns="98422" bIns="98422" numCol="1" spcCol="1270" anchor="ctr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0" kern="1200" cap="none" spc="0" baseline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Bespoke, a la carte</a:t>
            </a:r>
            <a:r>
              <a:rPr lang="en-US" sz="2000" b="0" kern="1200" cap="none" spc="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&amp; Flexible offering</a:t>
            </a:r>
            <a:endParaRPr lang="en-US" sz="2000" b="0" kern="1200" cap="none" spc="0" baseline="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" name="Up Arrow 22"/>
          <p:cNvSpPr/>
          <p:nvPr/>
        </p:nvSpPr>
        <p:spPr>
          <a:xfrm rot="5400000">
            <a:off x="5541827" y="3586283"/>
            <a:ext cx="509466" cy="580010"/>
          </a:xfrm>
          <a:prstGeom prst="upArrow">
            <a:avLst/>
          </a:prstGeom>
          <a:gradFill rotWithShape="0">
            <a:gsLst>
              <a:gs pos="0">
                <a:schemeClr val="accent4">
                  <a:lumMod val="60000"/>
                  <a:lumOff val="40000"/>
                </a:schemeClr>
              </a:gs>
              <a:gs pos="53757">
                <a:schemeClr val="accent1">
                  <a:lumMod val="60000"/>
                  <a:lumOff val="40000"/>
                </a:schemeClr>
              </a:gs>
              <a:gs pos="99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>
            <a:innerShdw blurRad="50800" dist="25400" dir="8100000">
              <a:prstClr val="black">
                <a:alpha val="50000"/>
              </a:prstClr>
            </a:inn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530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6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 - Evolution of Online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Various industry players are working feverishly to engage customers through online </a:t>
            </a:r>
            <a:r>
              <a:rPr lang="en-US" dirty="0" smtClean="0"/>
              <a:t>video so that content is available anywhere</a:t>
            </a:r>
            <a:r>
              <a:rPr lang="en-US" dirty="0"/>
              <a:t>, anytime, and on any </a:t>
            </a:r>
            <a:r>
              <a:rPr lang="en-US" dirty="0" smtClean="0"/>
              <a:t>device.  Migration to multiscreen video consumption requires </a:t>
            </a:r>
            <a:r>
              <a:rPr lang="en-US" dirty="0"/>
              <a:t>thought leadership and forward-thinking partnerships, to help clients keep pace with the rapid march of technology</a:t>
            </a:r>
            <a:r>
              <a:rPr lang="en-US" dirty="0" smtClean="0"/>
              <a:t>. </a:t>
            </a:r>
            <a:r>
              <a:rPr lang="en-GB" dirty="0" smtClean="0"/>
              <a:t> vuEasy</a:t>
            </a:r>
            <a:r>
              <a:rPr lang="en-GB" dirty="0"/>
              <a:t>™ </a:t>
            </a:r>
            <a:r>
              <a:rPr lang="en-GB" dirty="0" smtClean="0"/>
              <a:t>is a new solution that opens </a:t>
            </a:r>
            <a:r>
              <a:rPr lang="en-GB" dirty="0"/>
              <a:t>doors to a wide range of companies </a:t>
            </a:r>
            <a:r>
              <a:rPr lang="en-GB" dirty="0" smtClean="0"/>
              <a:t>waiting </a:t>
            </a:r>
            <a:r>
              <a:rPr lang="en-GB" dirty="0"/>
              <a:t>for an ideal Cloud-based </a:t>
            </a:r>
            <a:r>
              <a:rPr lang="en-GB" dirty="0" smtClean="0"/>
              <a:t>service </a:t>
            </a:r>
            <a:r>
              <a:rPr lang="en-GB" dirty="0"/>
              <a:t>to monetize their past, present and future </a:t>
            </a:r>
            <a:r>
              <a:rPr lang="en-GB" dirty="0" smtClean="0"/>
              <a:t>content.  Monetization </a:t>
            </a:r>
            <a:r>
              <a:rPr lang="en-GB" dirty="0"/>
              <a:t>is not just about selling </a:t>
            </a:r>
            <a:r>
              <a:rPr lang="en-GB" dirty="0" smtClean="0"/>
              <a:t>content </a:t>
            </a:r>
            <a:r>
              <a:rPr lang="en-GB" dirty="0"/>
              <a:t>– it is about building business awareness and a communication strategy around </a:t>
            </a:r>
            <a:r>
              <a:rPr lang="en-GB" dirty="0" smtClean="0"/>
              <a:t>a brand</a:t>
            </a:r>
            <a:r>
              <a:rPr lang="en-GB" dirty="0"/>
              <a:t>. With </a:t>
            </a:r>
            <a:r>
              <a:rPr lang="en-GB" dirty="0" smtClean="0"/>
              <a:t>vuEasy</a:t>
            </a:r>
            <a:r>
              <a:rPr lang="en-GB" dirty="0"/>
              <a:t>™, Visual Unity enables an eMarketplace so that businesses can converge in a single cloud service and convert their multimedia assets into revenue.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Visual Unity, Gabriel Dusil, Broadcast, </a:t>
            </a:r>
            <a:r>
              <a:rPr lang="en-US" dirty="0" smtClean="0"/>
              <a:t>System </a:t>
            </a:r>
            <a:r>
              <a:rPr lang="en-US" dirty="0"/>
              <a:t>Integration, OTT, Over the Top, Online Video Platform, OVP, Broadcast, Czech Republic, Internet Video, Online Video, </a:t>
            </a:r>
            <a:r>
              <a:rPr lang="en-US" dirty="0" smtClean="0"/>
              <a:t>Multiscreen, Multi-screen, Multiscreen </a:t>
            </a:r>
            <a:r>
              <a:rPr lang="en-US" dirty="0"/>
              <a:t>System Integrator, MSI, Multiscreen Solution Provider, streaming service provider, vuMedia, vuEasy, vuManagement, vuStats, vuRights, CDN, </a:t>
            </a:r>
            <a:r>
              <a:rPr lang="en-US" dirty="0" smtClean="0"/>
              <a:t>Content Delivery Network, </a:t>
            </a:r>
            <a:r>
              <a:rPr lang="en-US" dirty="0"/>
              <a:t>Software development, piracy, </a:t>
            </a:r>
            <a:r>
              <a:rPr lang="en-US" dirty="0" smtClean="0"/>
              <a:t>HD </a:t>
            </a:r>
            <a:r>
              <a:rPr lang="en-US" dirty="0"/>
              <a:t>, High Definition, 4K, </a:t>
            </a:r>
            <a:r>
              <a:rPr lang="en-US" dirty="0" smtClean="0"/>
              <a:t>UHD</a:t>
            </a:r>
            <a:r>
              <a:rPr lang="en-US" dirty="0"/>
              <a:t>, Ultra High Definition, H.264, H.265, MPEG, </a:t>
            </a:r>
            <a:r>
              <a:rPr lang="en-US" dirty="0" smtClean="0"/>
              <a:t>MPEG2, Broadband</a:t>
            </a:r>
            <a:r>
              <a:rPr lang="en-US" dirty="0"/>
              <a:t>, Buffering, Advertising,  Online Advertising, Television, </a:t>
            </a:r>
            <a:r>
              <a:rPr lang="en-US" dirty="0" smtClean="0"/>
              <a:t>TV, Smart </a:t>
            </a:r>
            <a:r>
              <a:rPr lang="en-US" dirty="0"/>
              <a:t>TV, Connected TV, Linear Television, Linear TV, Linear Broadcast, Digital Video, </a:t>
            </a:r>
            <a:r>
              <a:rPr lang="en-US" dirty="0" smtClean="0"/>
              <a:t>New </a:t>
            </a:r>
            <a:r>
              <a:rPr lang="en-US" dirty="0"/>
              <a:t>Media, </a:t>
            </a:r>
            <a:r>
              <a:rPr lang="en-US" dirty="0" smtClean="0"/>
              <a:t>YouTube, Content Management, Media Asset Management, MAM, SaaS, Software as a Service, PaaS, Platform as a Service, 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 - </a:t>
            </a:r>
            <a:r>
              <a:rPr lang="en-US" dirty="0"/>
              <a:t>Evolution of Online Media</a:t>
            </a:r>
          </a:p>
        </p:txBody>
      </p:sp>
    </p:spTree>
    <p:extLst>
      <p:ext uri="{BB962C8B-B14F-4D97-AF65-F5344CB8AC3E}">
        <p14:creationId xmlns:p14="http://schemas.microsoft.com/office/powerpoint/2010/main" val="17514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Video Consumption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2133605"/>
              </p:ext>
            </p:extLst>
          </p:nvPr>
        </p:nvGraphicFramePr>
        <p:xfrm>
          <a:off x="0" y="652413"/>
          <a:ext cx="884078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95" y="1961080"/>
            <a:ext cx="1371604" cy="10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1303" y="2450076"/>
            <a:ext cx="1617424" cy="982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1357" y="2952279"/>
            <a:ext cx="1723076" cy="822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162" y="3406416"/>
            <a:ext cx="1989769" cy="1188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143" y="2296541"/>
            <a:ext cx="375576" cy="577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719" y="2366827"/>
            <a:ext cx="607126" cy="6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3F1DE3-B0C4-479F-995F-C6993F15A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23F1DE3-B0C4-479F-995F-C6993F15A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22606D-222D-4C2A-AE7E-F7F86D0E4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922606D-222D-4C2A-AE7E-F7F86D0E4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A2B7B5-A49C-4A25-B339-BFCABC1EB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72A2B7B5-A49C-4A25-B339-BFCABC1EB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657BD-F10F-4819-8AF1-8569645FA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D3657BD-F10F-4819-8AF1-8569645FA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F5E2A-B990-4AA5-A2AF-D48C2635C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76F5E2A-B990-4AA5-A2AF-D48C2635C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43A9AF-7110-4C71-BE60-A29023BC0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343A9AF-7110-4C71-BE60-A29023BC0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9BCC73-76BF-46BB-B6B0-CFF83132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189BCC73-76BF-46BB-B6B0-CFF83132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D9E0D-A8F2-4972-A9DB-E143E1509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FBD9E0D-A8F2-4972-A9DB-E143E1509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185" y="177814"/>
            <a:ext cx="8823630" cy="4356086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innerShdw blurRad="50800" dist="25400" dir="13500000">
              <a:schemeClr val="tx1">
                <a:alpha val="80000"/>
              </a:schemeClr>
            </a:innerShdw>
          </a:effectLst>
        </p:spPr>
        <p:txBody>
          <a:bodyPr wrap="square" lIns="0" tIns="900000" rIns="0" bIns="36000" rtlCol="0" anchor="t">
            <a:noAutofit/>
          </a:bodyPr>
          <a:lstStyle/>
          <a:p>
            <a:pPr algn="l">
              <a:lnSpc>
                <a:spcPct val="28000"/>
              </a:lnSpc>
            </a:pPr>
            <a:endParaRPr lang="en-US" sz="59500" b="1" i="1" spc="-4600" dirty="0" smtClean="0">
              <a:solidFill>
                <a:schemeClr val="bg1">
                  <a:lumMod val="95000"/>
                  <a:alpha val="34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pPr algn="l">
              <a:lnSpc>
                <a:spcPct val="28000"/>
              </a:lnSpc>
            </a:pPr>
            <a:r>
              <a:rPr lang="en-US" sz="59500" b="1" i="1" spc="-4600" dirty="0" smtClean="0">
                <a:solidFill>
                  <a:schemeClr val="bg1">
                    <a:lumMod val="95000"/>
                    <a:alpha val="34000"/>
                  </a:schemeClr>
                </a:solidFill>
                <a:effectLst>
                  <a:innerShdw blurRad="38100" dist="127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‘‘</a:t>
            </a:r>
          </a:p>
          <a:p>
            <a:pPr algn="l">
              <a:lnSpc>
                <a:spcPct val="28000"/>
              </a:lnSpc>
            </a:pPr>
            <a:r>
              <a:rPr lang="en-US" sz="59500" b="1" i="1" spc="-4600" dirty="0" smtClean="0">
                <a:solidFill>
                  <a:schemeClr val="bg1">
                    <a:lumMod val="95000"/>
                    <a:alpha val="34000"/>
                  </a:schemeClr>
                </a:solidFill>
                <a:effectLst>
                  <a:innerShdw blurRad="38100" dist="127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   ’’</a:t>
            </a:r>
            <a:endParaRPr lang="en-US" sz="28700" b="1" i="1" spc="-4600" dirty="0">
              <a:solidFill>
                <a:schemeClr val="bg1">
                  <a:lumMod val="95000"/>
                  <a:alpha val="34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393" y="133351"/>
            <a:ext cx="8917782" cy="4162424"/>
          </a:xfrm>
          <a:prstGeom prst="rect">
            <a:avLst/>
          </a:prstGeom>
          <a:noFill/>
          <a:effectLst/>
        </p:spPr>
        <p:txBody>
          <a:bodyPr wrap="square" lIns="108000" tIns="288000" rIns="108000" bIns="36000" rtlCol="0" anchor="t">
            <a:noAutofit/>
          </a:bodyPr>
          <a:lstStyle/>
          <a:p>
            <a:pPr algn="ctr">
              <a:lnSpc>
                <a:spcPct val="74000"/>
              </a:lnSpc>
            </a:pPr>
            <a:r>
              <a:rPr lang="en-US" sz="4800" b="1" i="1" spc="-200" dirty="0" smtClean="0">
                <a:solidFill>
                  <a:schemeClr val="bg1">
                    <a:lumMod val="95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If </a:t>
            </a:r>
            <a:r>
              <a:rPr lang="en-US" sz="4800" b="1" i="1" spc="-200" dirty="0">
                <a:solidFill>
                  <a:schemeClr val="bg1">
                    <a:lumMod val="95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the subscription fee is set correctly, consumers’ perception of being able to access any content outweighs the value of </a:t>
            </a:r>
            <a:r>
              <a:rPr lang="en-US" sz="4800" b="1" i="1" spc="-200" dirty="0" smtClean="0">
                <a:solidFill>
                  <a:schemeClr val="bg1">
                    <a:lumMod val="95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ownership</a:t>
            </a:r>
            <a:endParaRPr lang="en-US" sz="4800" b="1" i="1" spc="-200" dirty="0">
              <a:solidFill>
                <a:schemeClr val="bg1">
                  <a:lumMod val="95000"/>
                </a:schemeClr>
              </a:solidFill>
              <a:effectLst>
                <a:innerShdw blurRad="76200" dist="50800" dir="13500000">
                  <a:prstClr val="black">
                    <a:alpha val="8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pPr algn="ctr">
              <a:lnSpc>
                <a:spcPct val="74000"/>
              </a:lnSpc>
            </a:pPr>
            <a:r>
              <a:rPr lang="en-US" sz="3200" b="1" i="1" spc="-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/>
            </a:r>
            <a:br>
              <a:rPr lang="en-US" sz="3200" b="1" i="1" spc="-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</a:br>
            <a:r>
              <a:rPr lang="en-US" sz="3200" b="1" i="1" spc="-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Simon Frost</a:t>
            </a:r>
            <a:br>
              <a:rPr lang="en-US" sz="3200" b="1" i="1" spc="-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</a:br>
            <a:r>
              <a:rPr lang="en-US" sz="3200" b="1" i="1" spc="-2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Head </a:t>
            </a:r>
            <a:r>
              <a:rPr lang="en-US" sz="3200" b="1" i="1" spc="-2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76200" dist="50800" dir="13500000">
                    <a:prstClr val="black">
                      <a:alpha val="8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of TV Marketing, Ericsson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933" y="997205"/>
            <a:ext cx="7884134" cy="220319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en-US" sz="3600" i="1" dirty="0"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275" y="4805359"/>
            <a:ext cx="2846320" cy="240066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</a:rPr>
              <a:t>“TV Anywhere: The Game Starts Now”</a:t>
            </a:r>
          </a:p>
        </p:txBody>
      </p:sp>
    </p:spTree>
    <p:extLst>
      <p:ext uri="{BB962C8B-B14F-4D97-AF65-F5344CB8AC3E}">
        <p14:creationId xmlns:p14="http://schemas.microsoft.com/office/powerpoint/2010/main" val="300923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48875" y="2646623"/>
            <a:ext cx="1282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sym typeface="Wingdings"/>
              </a:rPr>
              <a:t></a:t>
            </a:r>
            <a:endParaRPr lang="en-US" sz="96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334" y="3124156"/>
            <a:ext cx="1282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sym typeface="Wingdings"/>
              </a:rPr>
              <a:t></a:t>
            </a:r>
            <a:endParaRPr lang="en-US" sz="96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318" y="1330950"/>
            <a:ext cx="1282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sym typeface="Wingdings"/>
              </a:rPr>
              <a:t></a:t>
            </a:r>
            <a:endParaRPr lang="en-US" sz="96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Multiscreen </a:t>
            </a:r>
            <a:r>
              <a:rPr lang="en-US" dirty="0"/>
              <a:t>Modes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10" y="1000123"/>
            <a:ext cx="4467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08" y="2816222"/>
            <a:ext cx="2476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196" y="2606364"/>
            <a:ext cx="2382213" cy="152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862" y="2115780"/>
            <a:ext cx="2191636" cy="16961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67563" y="4751587"/>
            <a:ext cx="4027881" cy="402546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</a:rPr>
              <a:t>Google - New Multi-screen World (12.Aug)</a:t>
            </a:r>
          </a:p>
          <a:p>
            <a:pPr>
              <a:lnSpc>
                <a:spcPct val="80000"/>
              </a:lnSpc>
            </a:pP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</a:rPr>
              <a:t>RedBee - 2nd screen series, I, Setting the Scene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975" y="167323"/>
            <a:ext cx="2446652" cy="186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6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4"/>
          <p:cNvSpPr>
            <a:spLocks noChangeArrowheads="1"/>
          </p:cNvSpPr>
          <p:nvPr/>
        </p:nvSpPr>
        <p:spPr bwMode="auto">
          <a:xfrm>
            <a:off x="2466975" y="180224"/>
            <a:ext cx="3874640" cy="4384478"/>
          </a:xfrm>
          <a:prstGeom prst="roundRect">
            <a:avLst>
              <a:gd name="adj" fmla="val 189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CE3D0"/>
            </a:solidFill>
            <a:miter lim="800000"/>
            <a:headEnd/>
            <a:tailEnd/>
          </a:ln>
          <a:effectLst>
            <a:innerShdw blurRad="25400" dist="12700" dir="13500000">
              <a:prstClr val="black">
                <a:alpha val="50000"/>
              </a:prstClr>
            </a:inn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127000"/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endParaRPr lang="en-US" sz="2400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 bwMode="auto">
          <a:xfrm>
            <a:off x="2630244" y="1049445"/>
            <a:ext cx="1936114" cy="2988000"/>
          </a:xfrm>
          <a:prstGeom prst="roundRect">
            <a:avLst>
              <a:gd name="adj" fmla="val 1893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38100" dist="12700" dir="13500000">
              <a:prstClr val="black">
                <a:alpha val="80000"/>
              </a:prstClr>
            </a:inn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2400" dirty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Manage</a:t>
            </a:r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auto">
          <a:xfrm>
            <a:off x="942976" y="1361144"/>
            <a:ext cx="1386706" cy="2988000"/>
          </a:xfrm>
          <a:prstGeom prst="roundRect">
            <a:avLst>
              <a:gd name="adj" fmla="val 189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25400" dist="12700" dir="13500000">
              <a:schemeClr val="tx1">
                <a:alpha val="80000"/>
              </a:schemeClr>
            </a:inn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127000"/>
        </p:spPr>
        <p:txBody>
          <a:bodyPr wrap="square" lIns="72000" tIns="72000" rIns="0" bIns="36000"/>
          <a:lstStyle/>
          <a:p>
            <a:pPr>
              <a:lnSpc>
                <a:spcPct val="85000"/>
              </a:lnSpc>
            </a:pPr>
            <a:r>
              <a:rPr lang="en-US" sz="2400" dirty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Create</a:t>
            </a:r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4566358" y="808617"/>
            <a:ext cx="1642012" cy="2988000"/>
          </a:xfrm>
          <a:prstGeom prst="roundRect">
            <a:avLst>
              <a:gd name="adj" fmla="val 1893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innerShdw blurRad="38100" dist="12700" dir="13500000">
              <a:prstClr val="black">
                <a:alpha val="80000"/>
              </a:prstClr>
            </a:inn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2400" dirty="0">
                <a:ln w="317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Monetize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325038" y="577127"/>
            <a:ext cx="1800000" cy="2988000"/>
          </a:xfrm>
          <a:prstGeom prst="roundRect">
            <a:avLst>
              <a:gd name="adj" fmla="val 2064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25400" dist="12700" dir="13500000">
              <a:schemeClr val="tx1">
                <a:alpha val="80000"/>
              </a:schemeClr>
            </a:innerShdw>
          </a:effectLst>
          <a:scene3d>
            <a:camera prst="orthographicFront">
              <a:rot lat="1200000" lon="20400000" rev="0"/>
            </a:camera>
            <a:lightRig rig="threePt" dir="t"/>
          </a:scene3d>
          <a:sp3d extrusionH="127000"/>
        </p:spPr>
        <p:txBody>
          <a:bodyPr wrap="square" lIns="72000" tIns="72000" rIns="0" bIns="36000"/>
          <a:lstStyle/>
          <a:p>
            <a:pPr>
              <a:lnSpc>
                <a:spcPct val="85000"/>
              </a:lnSpc>
            </a:pPr>
            <a:r>
              <a:rPr lang="en-US" sz="2400" dirty="0">
                <a:ln w="31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A5E9C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Consume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auto">
          <a:xfrm>
            <a:off x="6442583" y="1079219"/>
            <a:ext cx="1584000" cy="2183313"/>
          </a:xfrm>
          <a:prstGeom prst="roundRect">
            <a:avLst>
              <a:gd name="adj" fmla="val 4177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US" sz="15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Anywhere</a:t>
            </a:r>
          </a:p>
          <a:p>
            <a:pPr>
              <a:lnSpc>
                <a:spcPct val="85000"/>
              </a:lnSpc>
            </a:pPr>
            <a:r>
              <a:rPr lang="en-US" sz="15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Anytime</a:t>
            </a:r>
          </a:p>
          <a:p>
            <a:pPr>
              <a:lnSpc>
                <a:spcPct val="85000"/>
              </a:lnSpc>
            </a:pPr>
            <a:r>
              <a:rPr lang="en-US" sz="15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Any device</a:t>
            </a:r>
          </a:p>
        </p:txBody>
      </p:sp>
      <p:sp>
        <p:nvSpPr>
          <p:cNvPr id="32" name="AutoShape 61"/>
          <p:cNvSpPr>
            <a:spLocks noChangeArrowheads="1"/>
          </p:cNvSpPr>
          <p:nvPr/>
        </p:nvSpPr>
        <p:spPr bwMode="auto">
          <a:xfrm>
            <a:off x="4641904" y="1757216"/>
            <a:ext cx="1456142" cy="1176927"/>
          </a:xfrm>
          <a:prstGeom prst="roundRect">
            <a:avLst>
              <a:gd name="adj" fmla="val 2947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36000" tIns="36000" rIns="36000" bIns="36000"/>
          <a:lstStyle/>
          <a:p>
            <a:pPr>
              <a:lnSpc>
                <a:spcPct val="85000"/>
              </a:lnSpc>
            </a:pPr>
            <a:r>
              <a:rPr lang="en-US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Live stream</a:t>
            </a:r>
          </a:p>
          <a:p>
            <a:pPr>
              <a:lnSpc>
                <a:spcPct val="85000"/>
              </a:lnSpc>
            </a:pPr>
            <a:r>
              <a:rPr lang="en-US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Adverts </a:t>
            </a:r>
          </a:p>
          <a:p>
            <a:pPr>
              <a:lnSpc>
                <a:spcPct val="85000"/>
              </a:lnSpc>
            </a:pPr>
            <a:r>
              <a:rPr lang="en-US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Video</a:t>
            </a:r>
          </a:p>
          <a:p>
            <a:pPr>
              <a:lnSpc>
                <a:spcPct val="85000"/>
              </a:lnSpc>
            </a:pPr>
            <a:r>
              <a:rPr lang="en-US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1500" b="1" spc="-100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on</a:t>
            </a:r>
            <a:endParaRPr lang="en-US" sz="1500" b="1" spc="-100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85000"/>
              </a:lnSpc>
            </a:pPr>
            <a:r>
              <a:rPr lang="en-US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 Demand</a:t>
            </a:r>
          </a:p>
        </p:txBody>
      </p:sp>
      <p:sp>
        <p:nvSpPr>
          <p:cNvPr id="36" name="Left-Right Arrow 35"/>
          <p:cNvSpPr/>
          <p:nvPr/>
        </p:nvSpPr>
        <p:spPr>
          <a:xfrm>
            <a:off x="4475972" y="1267076"/>
            <a:ext cx="1861838" cy="50156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  <p:txBody>
          <a:bodyPr vert="vert270"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sp>
        <p:nvSpPr>
          <p:cNvPr id="31" name="AutoShape 87"/>
          <p:cNvSpPr>
            <a:spLocks noChangeArrowheads="1"/>
          </p:cNvSpPr>
          <p:nvPr/>
        </p:nvSpPr>
        <p:spPr bwMode="auto">
          <a:xfrm>
            <a:off x="1074275" y="1878769"/>
            <a:ext cx="991280" cy="504000"/>
          </a:xfrm>
          <a:prstGeom prst="roundRect">
            <a:avLst>
              <a:gd name="adj" fmla="val 7074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8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GB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Music</a:t>
            </a:r>
          </a:p>
          <a:p>
            <a:pPr>
              <a:lnSpc>
                <a:spcPct val="85000"/>
              </a:lnSpc>
            </a:pPr>
            <a:r>
              <a:rPr lang="en-GB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Audio</a:t>
            </a:r>
          </a:p>
        </p:txBody>
      </p:sp>
      <p:sp>
        <p:nvSpPr>
          <p:cNvPr id="34" name="AutoShape 87"/>
          <p:cNvSpPr>
            <a:spLocks noChangeArrowheads="1"/>
          </p:cNvSpPr>
          <p:nvPr/>
        </p:nvSpPr>
        <p:spPr bwMode="auto">
          <a:xfrm>
            <a:off x="1074275" y="2411788"/>
            <a:ext cx="991280" cy="504000"/>
          </a:xfrm>
          <a:prstGeom prst="roundRect">
            <a:avLst>
              <a:gd name="adj" fmla="val 7074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8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GB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Images Photo</a:t>
            </a:r>
          </a:p>
        </p:txBody>
      </p:sp>
      <p:sp>
        <p:nvSpPr>
          <p:cNvPr id="37" name="AutoShape 87"/>
          <p:cNvSpPr>
            <a:spLocks noChangeArrowheads="1"/>
          </p:cNvSpPr>
          <p:nvPr/>
        </p:nvSpPr>
        <p:spPr bwMode="auto">
          <a:xfrm>
            <a:off x="1074275" y="2940416"/>
            <a:ext cx="991280" cy="504000"/>
          </a:xfrm>
          <a:prstGeom prst="roundRect">
            <a:avLst>
              <a:gd name="adj" fmla="val 7074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8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GB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Video</a:t>
            </a:r>
          </a:p>
          <a:p>
            <a:pPr>
              <a:lnSpc>
                <a:spcPct val="85000"/>
              </a:lnSpc>
            </a:pPr>
            <a:r>
              <a:rPr lang="en-GB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Film</a:t>
            </a:r>
          </a:p>
        </p:txBody>
      </p:sp>
      <p:sp>
        <p:nvSpPr>
          <p:cNvPr id="42" name="Left-Right Arrow 41"/>
          <p:cNvSpPr/>
          <p:nvPr/>
        </p:nvSpPr>
        <p:spPr>
          <a:xfrm>
            <a:off x="2113955" y="2208171"/>
            <a:ext cx="591286" cy="457195"/>
          </a:xfrm>
          <a:prstGeom prst="leftRightArrow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vert270"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sp>
        <p:nvSpPr>
          <p:cNvPr id="44" name="AutoShape 87"/>
          <p:cNvSpPr>
            <a:spLocks noChangeArrowheads="1"/>
          </p:cNvSpPr>
          <p:nvPr/>
        </p:nvSpPr>
        <p:spPr bwMode="auto">
          <a:xfrm>
            <a:off x="1074275" y="3464624"/>
            <a:ext cx="991280" cy="612000"/>
          </a:xfrm>
          <a:prstGeom prst="roundRect">
            <a:avLst>
              <a:gd name="adj" fmla="val 7074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98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270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wrap="square" lIns="72000" tIns="36000" rIns="0" bIns="36000"/>
          <a:lstStyle/>
          <a:p>
            <a:pPr>
              <a:lnSpc>
                <a:spcPct val="85000"/>
              </a:lnSpc>
            </a:pPr>
            <a:r>
              <a:rPr lang="en-GB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Archive</a:t>
            </a:r>
          </a:p>
          <a:p>
            <a:pPr>
              <a:lnSpc>
                <a:spcPct val="85000"/>
              </a:lnSpc>
            </a:pPr>
            <a:r>
              <a:rPr lang="en-GB" sz="15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DB</a:t>
            </a:r>
          </a:p>
        </p:txBody>
      </p:sp>
      <p:sp>
        <p:nvSpPr>
          <p:cNvPr id="22" name="Up-Down Arrow 21"/>
          <p:cNvSpPr/>
          <p:nvPr/>
        </p:nvSpPr>
        <p:spPr>
          <a:xfrm>
            <a:off x="3485663" y="3534329"/>
            <a:ext cx="398769" cy="4680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20000"/>
                </a:schemeClr>
              </a:gs>
            </a:gsLst>
            <a:lin ang="5400000" scaled="1"/>
            <a:tileRect/>
          </a:gradFill>
          <a:ln w="317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  <a:tileRect/>
            </a:gra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  <p:txBody>
          <a:bodyPr vert="vert270"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253" y="1859610"/>
            <a:ext cx="535305" cy="530134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705" y="2801158"/>
            <a:ext cx="792402" cy="792402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099" y="2792434"/>
            <a:ext cx="197476" cy="494274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227" y="2011379"/>
            <a:ext cx="324610" cy="799930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885" y="2568735"/>
            <a:ext cx="685882" cy="682834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141" y="1723472"/>
            <a:ext cx="818626" cy="859560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928" y="3457702"/>
            <a:ext cx="513908" cy="770862"/>
          </a:xfrm>
          <a:prstGeom prst="rect">
            <a:avLst/>
          </a:prstGeom>
          <a:effectLst>
            <a:outerShdw blurRad="203200" dist="101600" dir="8400000" algn="r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166" y="3806105"/>
            <a:ext cx="404502" cy="491559"/>
          </a:xfrm>
          <a:prstGeom prst="rect">
            <a:avLst/>
          </a:prstGeom>
          <a:effectLst>
            <a:outerShdw blurRad="203200" dist="101600" dir="8400000" algn="r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898" y="3868033"/>
            <a:ext cx="404502" cy="491559"/>
          </a:xfrm>
          <a:prstGeom prst="rect">
            <a:avLst/>
          </a:prstGeom>
          <a:effectLst>
            <a:outerShdw blurRad="203200" dist="101600" dir="8400000" algn="r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945" y="2492308"/>
            <a:ext cx="488608" cy="431604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710" y="3929688"/>
            <a:ext cx="404502" cy="491559"/>
          </a:xfrm>
          <a:prstGeom prst="rect">
            <a:avLst/>
          </a:prstGeom>
          <a:effectLst>
            <a:outerShdw blurRad="203200" dist="101600" dir="8400000" algn="r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936" y="3993237"/>
            <a:ext cx="404502" cy="491559"/>
          </a:xfrm>
          <a:prstGeom prst="rect">
            <a:avLst/>
          </a:prstGeom>
          <a:effectLst>
            <a:outerShdw blurRad="203200" dist="101600" dir="8400000" algn="r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056" y="4036690"/>
            <a:ext cx="404502" cy="491559"/>
          </a:xfrm>
          <a:prstGeom prst="rect">
            <a:avLst/>
          </a:prstGeom>
          <a:effectLst>
            <a:outerShdw blurRad="203200" dist="101600" dir="8400000" algn="r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59" name="Picture 2" descr="\\Fenix\Marketing\Pictures\Logos\visualunity_glasslogo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085" y="385719"/>
            <a:ext cx="1357410" cy="395910"/>
          </a:xfrm>
          <a:prstGeom prst="rect">
            <a:avLst/>
          </a:prstGeom>
          <a:noFill/>
          <a:scene3d>
            <a:camera prst="orthographicFront">
              <a:rot lat="1200000" lon="20400000" rev="0"/>
            </a:camera>
            <a:lightRig rig="threePt" dir="t"/>
          </a:scene3d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vuEasy</a:t>
            </a:r>
            <a:endParaRPr lang="en-US" dirty="0"/>
          </a:p>
        </p:txBody>
      </p:sp>
      <p:sp>
        <p:nvSpPr>
          <p:cNvPr id="48" name="Left-Right Arrow 47"/>
          <p:cNvSpPr/>
          <p:nvPr/>
        </p:nvSpPr>
        <p:spPr>
          <a:xfrm>
            <a:off x="2137705" y="3215930"/>
            <a:ext cx="591286" cy="457195"/>
          </a:xfrm>
          <a:prstGeom prst="leftRightArrow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175">
            <a:solidFill>
              <a:schemeClr val="accent2">
                <a:lumMod val="50000"/>
              </a:schemeClr>
            </a:solidFill>
          </a:ln>
          <a:effectLst>
            <a:outerShdw blurRad="203200" dist="101600" dir="8400000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vert270" wrap="squar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 sz="4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sp>
        <p:nvSpPr>
          <p:cNvPr id="46" name="AutoShape 87"/>
          <p:cNvSpPr>
            <a:spLocks noChangeArrowheads="1"/>
          </p:cNvSpPr>
          <p:nvPr/>
        </p:nvSpPr>
        <p:spPr bwMode="auto">
          <a:xfrm>
            <a:off x="3704825" y="1515713"/>
            <a:ext cx="720000" cy="1188000"/>
          </a:xfrm>
          <a:prstGeom prst="roundRect">
            <a:avLst>
              <a:gd name="adj" fmla="val 272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36000" tIns="36000" rIns="36000" bIns="36000"/>
          <a:lstStyle/>
          <a:p>
            <a:pPr>
              <a:lnSpc>
                <a:spcPct val="85000"/>
              </a:lnSpc>
            </a:pPr>
            <a:r>
              <a:rPr lang="en-GB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DRM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787" y="1764392"/>
            <a:ext cx="543400" cy="543400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sp>
        <p:nvSpPr>
          <p:cNvPr id="62" name="AutoShape 87"/>
          <p:cNvSpPr>
            <a:spLocks noChangeArrowheads="1"/>
          </p:cNvSpPr>
          <p:nvPr/>
        </p:nvSpPr>
        <p:spPr bwMode="auto">
          <a:xfrm>
            <a:off x="5400734" y="2903773"/>
            <a:ext cx="703361" cy="648000"/>
          </a:xfrm>
          <a:prstGeom prst="roundRect">
            <a:avLst>
              <a:gd name="adj" fmla="val 272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GB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Pay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114" y="1993844"/>
            <a:ext cx="564076" cy="564076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090" y="3069920"/>
            <a:ext cx="1075284" cy="728504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sp>
        <p:nvSpPr>
          <p:cNvPr id="64" name="AutoShape 87"/>
          <p:cNvSpPr>
            <a:spLocks noChangeArrowheads="1"/>
          </p:cNvSpPr>
          <p:nvPr/>
        </p:nvSpPr>
        <p:spPr bwMode="auto">
          <a:xfrm>
            <a:off x="3713623" y="2737776"/>
            <a:ext cx="720000" cy="720000"/>
          </a:xfrm>
          <a:prstGeom prst="roundRect">
            <a:avLst>
              <a:gd name="adj" fmla="val 272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36000" tIns="36000" rIns="36000" bIns="36000"/>
          <a:lstStyle/>
          <a:p>
            <a:pPr>
              <a:lnSpc>
                <a:spcPct val="85000"/>
              </a:lnSpc>
            </a:pPr>
            <a:r>
              <a:rPr lang="en-GB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CMS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909" y="2959702"/>
            <a:ext cx="465618" cy="517092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sp>
        <p:nvSpPr>
          <p:cNvPr id="66" name="Rectangle 65"/>
          <p:cNvSpPr/>
          <p:nvPr/>
        </p:nvSpPr>
        <p:spPr>
          <a:xfrm>
            <a:off x="2264323" y="4736151"/>
            <a:ext cx="267029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CMS = Content Management System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CRM = Client Relationship Management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  <p:sp>
        <p:nvSpPr>
          <p:cNvPr id="47" name="AutoShape 87"/>
          <p:cNvSpPr>
            <a:spLocks noChangeArrowheads="1"/>
          </p:cNvSpPr>
          <p:nvPr/>
        </p:nvSpPr>
        <p:spPr bwMode="auto">
          <a:xfrm>
            <a:off x="4675429" y="3007539"/>
            <a:ext cx="703361" cy="648000"/>
          </a:xfrm>
          <a:prstGeom prst="roundRect">
            <a:avLst>
              <a:gd name="adj" fmla="val 272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36000" tIns="36000" rIns="36000" bIns="36000"/>
          <a:lstStyle/>
          <a:p>
            <a:pPr algn="ctr">
              <a:lnSpc>
                <a:spcPct val="85000"/>
              </a:lnSpc>
            </a:pPr>
            <a:r>
              <a:rPr lang="en-GB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CRM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72" y="3267625"/>
            <a:ext cx="465618" cy="517092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sp>
        <p:nvSpPr>
          <p:cNvPr id="28" name="AutoShape 87"/>
          <p:cNvSpPr>
            <a:spLocks noChangeArrowheads="1"/>
          </p:cNvSpPr>
          <p:nvPr/>
        </p:nvSpPr>
        <p:spPr bwMode="auto">
          <a:xfrm>
            <a:off x="2769249" y="2827912"/>
            <a:ext cx="900000" cy="720000"/>
          </a:xfrm>
          <a:prstGeom prst="roundRect">
            <a:avLst>
              <a:gd name="adj" fmla="val 5039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36000" tIns="36000" rIns="36000" bIns="36000"/>
          <a:lstStyle/>
          <a:p>
            <a:pPr>
              <a:lnSpc>
                <a:spcPct val="85000"/>
              </a:lnSpc>
            </a:pPr>
            <a:r>
              <a:rPr lang="en-GB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Admin</a:t>
            </a:r>
          </a:p>
        </p:txBody>
      </p:sp>
      <p:sp>
        <p:nvSpPr>
          <p:cNvPr id="40" name="AutoShape 87"/>
          <p:cNvSpPr>
            <a:spLocks noChangeArrowheads="1"/>
          </p:cNvSpPr>
          <p:nvPr/>
        </p:nvSpPr>
        <p:spPr bwMode="auto">
          <a:xfrm>
            <a:off x="2768827" y="1617893"/>
            <a:ext cx="900000" cy="1188000"/>
          </a:xfrm>
          <a:prstGeom prst="roundRect">
            <a:avLst>
              <a:gd name="adj" fmla="val 2726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  <a:sp3d/>
        </p:spPr>
        <p:txBody>
          <a:bodyPr vert="horz" wrap="square" lIns="36000" tIns="36000" rIns="36000" bIns="36000"/>
          <a:lstStyle/>
          <a:p>
            <a:pPr>
              <a:lnSpc>
                <a:spcPct val="85000"/>
              </a:lnSpc>
            </a:pPr>
            <a:r>
              <a:rPr lang="en-GB" sz="1500" b="1" spc="-100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Analytics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383" y="3013295"/>
            <a:ext cx="429085" cy="513633"/>
          </a:xfrm>
          <a:prstGeom prst="rect">
            <a:avLst/>
          </a:prstGeom>
          <a:effectLst>
            <a:outerShdw blurRad="203200" dist="101600" dir="8400000" algn="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045" y="1894278"/>
            <a:ext cx="670532" cy="762018"/>
          </a:xfrm>
          <a:prstGeom prst="rect">
            <a:avLst/>
          </a:prstGeom>
          <a:effectLst>
            <a:outerShdw blurRad="203200" dist="101600" dir="8400000" algn="tl" rotWithShape="0">
              <a:prstClr val="black">
                <a:alpha val="52000"/>
              </a:prstClr>
            </a:outerShdw>
          </a:effectLst>
          <a:scene3d>
            <a:camera prst="orthographicFront">
              <a:rot lat="1200000" lon="20400000" rev="0"/>
            </a:camera>
            <a:lightRig rig="threePt" dir="t"/>
          </a:scene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023" y="631395"/>
            <a:ext cx="477358" cy="477358"/>
          </a:xfrm>
          <a:prstGeom prst="rect">
            <a:avLst/>
          </a:prstGeom>
          <a:scene3d>
            <a:camera prst="orthographicFront">
              <a:rot lat="1200000" lon="20400000" rev="0"/>
            </a:camera>
            <a:lightRig rig="threePt" dir="t"/>
          </a:scene3d>
        </p:spPr>
      </p:pic>
      <p:sp>
        <p:nvSpPr>
          <p:cNvPr id="61" name="TextBox 60"/>
          <p:cNvSpPr txBox="1"/>
          <p:nvPr/>
        </p:nvSpPr>
        <p:spPr>
          <a:xfrm>
            <a:off x="2839657" y="688180"/>
            <a:ext cx="912642" cy="323165"/>
          </a:xfrm>
          <a:prstGeom prst="rect">
            <a:avLst/>
          </a:prstGeom>
          <a:noFill/>
          <a:scene3d>
            <a:camera prst="orthographicFront">
              <a:rot lat="1200000" lon="204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vuEasy</a:t>
            </a:r>
            <a:endParaRPr lang="en-US" sz="1500" b="1" i="1" baseline="-250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00"/>
                            </p:stCondLst>
                            <p:childTnLst>
                              <p:par>
                                <p:cTn id="14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00"/>
                            </p:stCondLst>
                            <p:childTnLst>
                              <p:par>
                                <p:cTn id="15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00"/>
                            </p:stCondLst>
                            <p:childTnLst>
                              <p:par>
                                <p:cTn id="16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49" grpId="1" animBg="1"/>
      <p:bldP spid="50" grpId="0" animBg="1"/>
      <p:bldP spid="30" grpId="0" animBg="1"/>
      <p:bldP spid="30" grpId="1" animBg="1"/>
      <p:bldP spid="11" grpId="0" animBg="1"/>
      <p:bldP spid="13" grpId="0" animBg="1"/>
      <p:bldP spid="32" grpId="0" animBg="1"/>
      <p:bldP spid="36" grpId="0" animBg="1"/>
      <p:bldP spid="36" grpId="1" animBg="1"/>
      <p:bldP spid="31" grpId="0" animBg="1"/>
      <p:bldP spid="34" grpId="0" animBg="1"/>
      <p:bldP spid="37" grpId="0" animBg="1"/>
      <p:bldP spid="42" grpId="0" animBg="1"/>
      <p:bldP spid="42" grpId="1" animBg="1"/>
      <p:bldP spid="44" grpId="0" animBg="1"/>
      <p:bldP spid="22" grpId="0" animBg="1"/>
      <p:bldP spid="22" grpId="1" animBg="1"/>
      <p:bldP spid="48" grpId="0" animBg="1"/>
      <p:bldP spid="48" grpId="1" animBg="1"/>
      <p:bldP spid="46" grpId="0" animBg="1"/>
      <p:bldP spid="62" grpId="0" animBg="1"/>
      <p:bldP spid="64" grpId="0" animBg="1"/>
      <p:bldP spid="47" grpId="0" animBg="1"/>
      <p:bldP spid="28" grpId="0" animBg="1"/>
      <p:bldP spid="40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18560" y="1140031"/>
            <a:ext cx="4013857" cy="2475591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noAutofit/>
          </a:bodyPr>
          <a:lstStyle/>
          <a:p>
            <a:pPr algn="ctr">
              <a:lnSpc>
                <a:spcPct val="74000"/>
              </a:lnSpc>
            </a:pPr>
            <a:r>
              <a:rPr lang="en-US" sz="2400" dirty="0">
                <a:ln w="18415" cmpd="sng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Monetization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Video - Market Direction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4070" y="3859481"/>
            <a:ext cx="8437422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  <a:effectLst>
            <a:outerShdw blurRad="50800" dist="38100" dir="5400000" rotWithShape="0">
              <a:schemeClr val="tx1">
                <a:lumMod val="65000"/>
                <a:lumOff val="3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7820" y="391232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Last 10 years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811" y="3912325"/>
            <a:ext cx="84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Today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3561" y="3912325"/>
            <a:ext cx="153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</a:rPr>
              <a:t>Next 4 years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26" y="1570009"/>
            <a:ext cx="1852835" cy="2045614"/>
          </a:xfrm>
          <a:prstGeom prst="rect">
            <a:avLst/>
          </a:prstGeom>
          <a:gradFill flip="none" rotWithShape="1">
            <a:gsLst>
              <a:gs pos="0">
                <a:srgbClr val="41626B"/>
              </a:gs>
              <a:gs pos="100000">
                <a:srgbClr val="32A8C8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noAutofit/>
          </a:bodyPr>
          <a:lstStyle/>
          <a:p>
            <a:pPr marL="0" algn="ctr">
              <a:lnSpc>
                <a:spcPct val="74000"/>
              </a:lnSpc>
              <a:buNone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Audience Reach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9032" y="1776701"/>
            <a:ext cx="2047598" cy="1838922"/>
          </a:xfrm>
          <a:prstGeom prst="rect">
            <a:avLst/>
          </a:prstGeom>
          <a:gradFill flip="none" rotWithShape="1">
            <a:gsLst>
              <a:gs pos="0">
                <a:srgbClr val="4C4357"/>
              </a:gs>
              <a:gs pos="100000">
                <a:srgbClr val="987BB7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>
            <a:noAutofit/>
          </a:bodyPr>
          <a:lstStyle/>
          <a:p>
            <a:pPr marL="0" algn="ctr">
              <a:lnSpc>
                <a:spcPct val="74000"/>
              </a:lnSpc>
              <a:buNone/>
            </a:pPr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Content Management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4355" y="1250969"/>
            <a:ext cx="3762266" cy="1863167"/>
          </a:xfrm>
          <a:prstGeom prst="rect">
            <a:avLst/>
          </a:prstGeom>
          <a:gradFill flip="none" rotWithShape="1">
            <a:gsLst>
              <a:gs pos="0">
                <a:srgbClr val="00DA63"/>
              </a:gs>
              <a:gs pos="100000">
                <a:srgbClr val="009A46"/>
              </a:gs>
            </a:gsLst>
            <a:lin ang="2700000" scaled="1"/>
            <a:tileRect/>
          </a:gradFill>
          <a:effectLst>
            <a:innerShdw blurRad="38100" dist="12700" dir="13500000">
              <a:prstClr val="black">
                <a:alpha val="50000"/>
              </a:prstClr>
            </a:inn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tIns="108000" anchor="t"/>
          <a:lstStyle/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Measure </a:t>
            </a: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  <a:sym typeface="Wingdings"/>
              </a:rPr>
              <a:t> </a:t>
            </a: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Analyze </a:t>
            </a: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  <a:sym typeface="Wingdings"/>
              </a:rPr>
              <a:t> </a:t>
            </a: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Optimize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Engaged User Experience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Personalized &amp; Fast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Increase ARPU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Content clipping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Search &amp; Discovery</a:t>
            </a:r>
            <a:endParaRPr lang="en-US" b="1" dirty="0"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7932" y="1681643"/>
            <a:ext cx="1663404" cy="87933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innerShdw blurRad="38100" dist="12700" dir="13500000">
              <a:prstClr val="black">
                <a:alpha val="50000"/>
              </a:prstClr>
            </a:innerShdw>
          </a:effectLst>
        </p:spPr>
        <p:txBody>
          <a:bodyPr wrap="square" tIns="108000" rtlCol="0" anchor="t">
            <a:noAutofit/>
          </a:bodyPr>
          <a:lstStyle/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Publish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Distribute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Multiscreen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1155" y="1915883"/>
            <a:ext cx="1766222" cy="87933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effectLst>
            <a:innerShdw blurRad="38100" dist="12700" dir="13500000">
              <a:prstClr val="black">
                <a:alpha val="50000"/>
              </a:prstClr>
            </a:innerShdw>
          </a:effectLst>
        </p:spPr>
        <p:txBody>
          <a:bodyPr wrap="square" tIns="108000" rtlCol="0" anchor="t">
            <a:noAutofit/>
          </a:bodyPr>
          <a:lstStyle/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Organize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Categorize</a:t>
            </a:r>
          </a:p>
          <a:p>
            <a:pPr marL="177800" indent="-177800">
              <a:lnSpc>
                <a:spcPct val="84000"/>
              </a:lnSpc>
              <a:buFont typeface="Arial" pitchFamily="34" charset="0"/>
              <a:buChar char="•"/>
            </a:pPr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Linear to file</a:t>
            </a:r>
            <a:endParaRPr lang="en-US" b="1" dirty="0" smtClean="0">
              <a:ln w="18415" cmpd="sng">
                <a:noFill/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  <p:bldP spid="10" grpId="0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Video - Target Markets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80294" y="4723625"/>
            <a:ext cx="2158091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OTA = Over the 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A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ir</a:t>
            </a:r>
            <a:b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OTT = 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</a:rPr>
              <a:t>Over-the-Top Content</a:t>
            </a:r>
            <a:endParaRPr lang="en-US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144755" y="909820"/>
            <a:ext cx="8894618" cy="3492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1358" tIns="72000" rIns="77925" bIns="38963" anchor="t" anchorCtr="0"/>
          <a:lstStyle/>
          <a:p>
            <a:pPr algn="l">
              <a:lnSpc>
                <a:spcPct val="84000"/>
              </a:lnSpc>
              <a:defRPr/>
            </a:pPr>
            <a:r>
              <a:rPr lang="en-US" sz="2400" b="1" dirty="0" smtClean="0">
                <a:ln w="3175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99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Create, Manage, Monetize</a:t>
            </a:r>
            <a:endParaRPr lang="en-US" sz="2400" b="1" dirty="0">
              <a:ln w="3175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99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93253" y="3693193"/>
            <a:ext cx="8602907" cy="580960"/>
          </a:xfrm>
          <a:prstGeom prst="roundRect">
            <a:avLst>
              <a:gd name="adj" fmla="val 4120"/>
            </a:avLst>
          </a:prstGeom>
          <a:solidFill>
            <a:schemeClr val="accent5">
              <a:lumMod val="75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3500000">
              <a:prstClr val="black">
                <a:alpha val="60000"/>
              </a:prstClr>
            </a:innerShdw>
          </a:effectLst>
        </p:spPr>
        <p:txBody>
          <a:bodyPr vert="horz" lIns="77925" tIns="72000" rIns="77925" bIns="38963" anchor="t"/>
          <a:lstStyle/>
          <a:p>
            <a:pPr>
              <a:lnSpc>
                <a:spcPct val="84000"/>
              </a:lnSpc>
              <a:defRPr/>
            </a:pPr>
            <a:r>
              <a:rPr lang="en-US" sz="2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Content Delivery</a:t>
            </a:r>
            <a:endParaRPr lang="en-US" sz="2400" dirty="0">
              <a:ln w="31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93253" y="1356321"/>
            <a:ext cx="5725527" cy="2228075"/>
          </a:xfrm>
          <a:prstGeom prst="roundRect">
            <a:avLst>
              <a:gd name="adj" fmla="val 2230"/>
            </a:avLst>
          </a:prstGeom>
          <a:solidFill>
            <a:srgbClr val="F8A15A"/>
          </a:solidFill>
          <a:ln w="3175" algn="ctr">
            <a:noFill/>
            <a:round/>
            <a:headEnd/>
            <a:tailEnd/>
          </a:ln>
          <a:effectLst>
            <a:innerShdw blurRad="25400" dist="12700" dir="12600000">
              <a:prstClr val="black">
                <a:alpha val="60000"/>
              </a:prstClr>
            </a:innerShdw>
          </a:effectLst>
        </p:spPr>
        <p:txBody>
          <a:bodyPr vert="vert270" lIns="61358" tIns="72000" rIns="77925" bIns="38963" anchor="t" anchorCtr="0"/>
          <a:lstStyle/>
          <a:p>
            <a:pPr algn="l">
              <a:lnSpc>
                <a:spcPct val="84000"/>
              </a:lnSpc>
              <a:defRPr/>
            </a:pPr>
            <a:r>
              <a:rPr lang="en-US" sz="2400" dirty="0" smtClean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6000">
                      <a:srgbClr val="FEF4EC"/>
                    </a:gs>
                    <a:gs pos="99000">
                      <a:schemeClr val="accent6">
                        <a:lumMod val="60000"/>
                        <a:lumOff val="40000"/>
                      </a:schemeClr>
                    </a:gs>
                  </a:gsLst>
                  <a:lin ang="81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Content</a:t>
            </a:r>
            <a:br>
              <a:rPr lang="en-US" sz="2400" dirty="0" smtClean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6000">
                      <a:srgbClr val="FEF4EC"/>
                    </a:gs>
                    <a:gs pos="99000">
                      <a:schemeClr val="accent6">
                        <a:lumMod val="60000"/>
                        <a:lumOff val="40000"/>
                      </a:schemeClr>
                    </a:gs>
                  </a:gsLst>
                  <a:lin ang="81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</a:br>
            <a:r>
              <a:rPr lang="en-US" sz="2400" dirty="0" smtClean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6000">
                      <a:srgbClr val="FEF4EC"/>
                    </a:gs>
                    <a:gs pos="99000">
                      <a:schemeClr val="accent6">
                        <a:lumMod val="60000"/>
                        <a:lumOff val="40000"/>
                      </a:schemeClr>
                    </a:gs>
                  </a:gsLst>
                  <a:lin ang="81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Creation</a:t>
            </a:r>
            <a:endParaRPr lang="en-US" sz="2400" dirty="0">
              <a:ln w="127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36000">
                    <a:srgbClr val="FEF4EC"/>
                  </a:gs>
                  <a:gs pos="99000">
                    <a:schemeClr val="accent6">
                      <a:lumMod val="60000"/>
                      <a:lumOff val="40000"/>
                    </a:schemeClr>
                  </a:gs>
                </a:gsLst>
                <a:lin ang="81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2" name="AutoShape 87"/>
          <p:cNvSpPr>
            <a:spLocks noChangeArrowheads="1"/>
          </p:cNvSpPr>
          <p:nvPr/>
        </p:nvSpPr>
        <p:spPr bwMode="auto">
          <a:xfrm>
            <a:off x="1283095" y="1503044"/>
            <a:ext cx="2401872" cy="1998913"/>
          </a:xfrm>
          <a:prstGeom prst="roundRect">
            <a:avLst>
              <a:gd name="adj" fmla="val 3650"/>
            </a:avLst>
          </a:prstGeom>
          <a:solidFill>
            <a:srgbClr val="FCCFAA"/>
          </a:solidFill>
          <a:ln w="3175" algn="ctr">
            <a:noFill/>
            <a:round/>
            <a:headEnd/>
            <a:tailEnd/>
          </a:ln>
          <a:effectLst>
            <a:innerShdw blurRad="38100" dist="12700" dir="12060000">
              <a:prstClr val="black">
                <a:alpha val="60000"/>
              </a:prstClr>
            </a:innerShdw>
          </a:effectLst>
        </p:spPr>
        <p:txBody>
          <a:bodyPr vert="vert270" lIns="61358" tIns="38963" rIns="77925" bIns="38963" anchor="t"/>
          <a:lstStyle/>
          <a:p>
            <a:pPr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sz="24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Verticals</a:t>
            </a:r>
            <a:endParaRPr lang="en-US" sz="240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6" name="AutoShape 87"/>
          <p:cNvSpPr>
            <a:spLocks noChangeArrowheads="1"/>
          </p:cNvSpPr>
          <p:nvPr/>
        </p:nvSpPr>
        <p:spPr bwMode="auto">
          <a:xfrm>
            <a:off x="3752634" y="1503044"/>
            <a:ext cx="2121057" cy="1998913"/>
          </a:xfrm>
          <a:prstGeom prst="roundRect">
            <a:avLst>
              <a:gd name="adj" fmla="val 5150"/>
            </a:avLst>
          </a:prstGeom>
          <a:solidFill>
            <a:srgbClr val="FCCFAA"/>
          </a:solidFill>
          <a:ln w="3175" algn="ctr">
            <a:noFill/>
            <a:round/>
            <a:headEnd/>
            <a:tailEnd/>
          </a:ln>
          <a:effectLst>
            <a:innerShdw blurRad="38100" dist="12700" dir="12060000">
              <a:prstClr val="black">
                <a:alpha val="60000"/>
              </a:prstClr>
            </a:innerShdw>
          </a:effectLst>
        </p:spPr>
        <p:txBody>
          <a:bodyPr vert="vert270" lIns="61358" tIns="38963" rIns="77925" bIns="38963" anchor="t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2400" b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Producers</a:t>
            </a:r>
            <a:endParaRPr lang="en-US" sz="2400" b="0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4" name="AutoShape 61"/>
          <p:cNvSpPr>
            <a:spLocks noChangeArrowheads="1"/>
          </p:cNvSpPr>
          <p:nvPr/>
        </p:nvSpPr>
        <p:spPr bwMode="auto">
          <a:xfrm>
            <a:off x="3695388" y="3773679"/>
            <a:ext cx="4975130" cy="404814"/>
          </a:xfrm>
          <a:prstGeom prst="roundRect">
            <a:avLst>
              <a:gd name="adj" fmla="val 3950"/>
            </a:avLst>
          </a:prstGeom>
          <a:solidFill>
            <a:srgbClr val="AFDAE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vert="horz" lIns="77925" tIns="38963" rIns="77925" bIns="38963" anchor="t"/>
          <a:lstStyle/>
          <a:p>
            <a:pPr marL="154227" indent="-154227" algn="ctr">
              <a:lnSpc>
                <a:spcPct val="85000"/>
              </a:lnSpc>
            </a:pPr>
            <a:endParaRPr lang="en-US" spc="-60" dirty="0">
              <a:ln w="127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75000"/>
                    </a:schemeClr>
                  </a:gs>
                </a:gsLst>
                <a:lin ang="2700000" scaled="1"/>
                <a:tileRect/>
              </a:gra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" name="AutoShape 87"/>
          <p:cNvSpPr>
            <a:spLocks noChangeArrowheads="1"/>
          </p:cNvSpPr>
          <p:nvPr/>
        </p:nvSpPr>
        <p:spPr bwMode="auto">
          <a:xfrm>
            <a:off x="1851916" y="1694081"/>
            <a:ext cx="1728836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Corporations</a:t>
            </a:r>
            <a:endParaRPr lang="en-GB" spc="-1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0" name="AutoShape 87"/>
          <p:cNvSpPr>
            <a:spLocks noChangeArrowheads="1"/>
          </p:cNvSpPr>
          <p:nvPr/>
        </p:nvSpPr>
        <p:spPr bwMode="auto">
          <a:xfrm>
            <a:off x="1851916" y="1959622"/>
            <a:ext cx="1728836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Government</a:t>
            </a:r>
            <a:endParaRPr lang="en-GB" spc="-1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2" name="AutoShape 87"/>
          <p:cNvSpPr>
            <a:spLocks noChangeArrowheads="1"/>
          </p:cNvSpPr>
          <p:nvPr/>
        </p:nvSpPr>
        <p:spPr bwMode="auto">
          <a:xfrm>
            <a:off x="1851916" y="2225164"/>
            <a:ext cx="1728836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Non-Profit</a:t>
            </a:r>
            <a:endParaRPr lang="en-GB" spc="-1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6" name="AutoShape 87"/>
          <p:cNvSpPr>
            <a:spLocks noChangeArrowheads="1"/>
          </p:cNvSpPr>
          <p:nvPr/>
        </p:nvSpPr>
        <p:spPr bwMode="auto">
          <a:xfrm>
            <a:off x="4326224" y="1564689"/>
            <a:ext cx="1404979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Music</a:t>
            </a:r>
            <a:endParaRPr lang="en-GB" spc="-6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7" name="AutoShape 87"/>
          <p:cNvSpPr>
            <a:spLocks noChangeArrowheads="1"/>
          </p:cNvSpPr>
          <p:nvPr/>
        </p:nvSpPr>
        <p:spPr bwMode="auto">
          <a:xfrm>
            <a:off x="4326224" y="1834688"/>
            <a:ext cx="1404979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Freelance</a:t>
            </a:r>
            <a:endParaRPr lang="en-GB" spc="-6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8" name="AutoShape 87"/>
          <p:cNvSpPr>
            <a:spLocks noChangeArrowheads="1"/>
          </p:cNvSpPr>
          <p:nvPr/>
        </p:nvSpPr>
        <p:spPr bwMode="auto">
          <a:xfrm>
            <a:off x="4326224" y="2104687"/>
            <a:ext cx="1404979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Movies</a:t>
            </a:r>
            <a:endParaRPr lang="en-GB" spc="-6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37" name="AutoShape 61"/>
          <p:cNvSpPr>
            <a:spLocks noChangeArrowheads="1"/>
          </p:cNvSpPr>
          <p:nvPr/>
        </p:nvSpPr>
        <p:spPr bwMode="auto">
          <a:xfrm>
            <a:off x="4732207" y="3858334"/>
            <a:ext cx="998043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58000"/>
              </a:prstClr>
            </a:innerShdw>
          </a:effectLst>
        </p:spPr>
        <p:txBody>
          <a:bodyPr vert="horz" lIns="77925" tIns="46019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pc="-6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Satellite</a:t>
            </a:r>
            <a:endParaRPr lang="en-US" spc="-6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64" name="AutoShape 87"/>
          <p:cNvSpPr>
            <a:spLocks noChangeArrowheads="1"/>
          </p:cNvSpPr>
          <p:nvPr/>
        </p:nvSpPr>
        <p:spPr bwMode="auto">
          <a:xfrm>
            <a:off x="1851916" y="2490705"/>
            <a:ext cx="1728836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Religious Groups</a:t>
            </a:r>
            <a:endParaRPr lang="en-GB" spc="-1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6" name="AutoShape 87"/>
          <p:cNvSpPr>
            <a:spLocks noChangeArrowheads="1"/>
          </p:cNvSpPr>
          <p:nvPr/>
        </p:nvSpPr>
        <p:spPr bwMode="auto">
          <a:xfrm>
            <a:off x="1851916" y="2756247"/>
            <a:ext cx="1728836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Education</a:t>
            </a:r>
            <a:endParaRPr lang="en-GB" spc="-1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8" name="AutoShape 87"/>
          <p:cNvSpPr>
            <a:spLocks noChangeArrowheads="1"/>
          </p:cNvSpPr>
          <p:nvPr/>
        </p:nvSpPr>
        <p:spPr bwMode="auto">
          <a:xfrm>
            <a:off x="4326224" y="2374686"/>
            <a:ext cx="1404979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Advertising</a:t>
            </a:r>
            <a:endParaRPr lang="en-GB" spc="-6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9" name="AutoShape 87"/>
          <p:cNvSpPr>
            <a:spLocks noChangeArrowheads="1"/>
          </p:cNvSpPr>
          <p:nvPr/>
        </p:nvSpPr>
        <p:spPr bwMode="auto">
          <a:xfrm>
            <a:off x="4326224" y="2644685"/>
            <a:ext cx="1404979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6000" tIns="46019" rIns="0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Online Media</a:t>
            </a:r>
            <a:endParaRPr lang="en-GB" spc="-6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87" name="AutoShape 14"/>
          <p:cNvSpPr>
            <a:spLocks noChangeArrowheads="1"/>
          </p:cNvSpPr>
          <p:nvPr/>
        </p:nvSpPr>
        <p:spPr bwMode="auto">
          <a:xfrm>
            <a:off x="6132266" y="1356321"/>
            <a:ext cx="2763894" cy="2228075"/>
          </a:xfrm>
          <a:prstGeom prst="roundRect">
            <a:avLst>
              <a:gd name="adj" fmla="val 1893"/>
            </a:avLst>
          </a:prstGeom>
          <a:solidFill>
            <a:srgbClr val="00A249"/>
          </a:solidFill>
          <a:ln w="3175" algn="ctr">
            <a:noFill/>
            <a:round/>
            <a:headEnd/>
            <a:tailEnd/>
          </a:ln>
          <a:effectLst>
            <a:innerShdw blurRad="25400" dist="12700" dir="12600000">
              <a:prstClr val="black">
                <a:alpha val="60000"/>
              </a:prstClr>
            </a:innerShdw>
          </a:effectLst>
        </p:spPr>
        <p:txBody>
          <a:bodyPr vert="vert270" lIns="72000" tIns="72000" anchor="t" anchorCtr="0"/>
          <a:lstStyle/>
          <a:p>
            <a:pPr algn="l">
              <a:lnSpc>
                <a:spcPct val="84000"/>
              </a:lnSpc>
            </a:pPr>
            <a:r>
              <a:rPr lang="en-US" sz="2400" b="0" dirty="0" smtClean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6000">
                      <a:schemeClr val="accent3">
                        <a:lumMod val="20000"/>
                        <a:lumOff val="80000"/>
                      </a:schemeClr>
                    </a:gs>
                    <a:gs pos="99000">
                      <a:schemeClr val="accent3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Content</a:t>
            </a:r>
            <a:br>
              <a:rPr lang="en-US" sz="2400" b="0" dirty="0" smtClean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6000">
                      <a:schemeClr val="accent3">
                        <a:lumMod val="20000"/>
                        <a:lumOff val="80000"/>
                      </a:schemeClr>
                    </a:gs>
                    <a:gs pos="99000">
                      <a:schemeClr val="accent3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</a:br>
            <a:r>
              <a:rPr lang="en-US" sz="2400" b="0" dirty="0" smtClean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6000">
                      <a:schemeClr val="accent3">
                        <a:lumMod val="20000"/>
                        <a:lumOff val="80000"/>
                      </a:schemeClr>
                    </a:gs>
                    <a:gs pos="99000">
                      <a:schemeClr val="accent3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egoe UI" pitchFamily="34" charset="0"/>
                <a:cs typeface="Arial" pitchFamily="34" charset="0"/>
              </a:rPr>
              <a:t>Distribution</a:t>
            </a:r>
            <a:endParaRPr lang="en-US" sz="2400" b="0" dirty="0">
              <a:ln w="12700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36000">
                    <a:schemeClr val="accent3">
                      <a:lumMod val="20000"/>
                      <a:lumOff val="80000"/>
                    </a:schemeClr>
                  </a:gs>
                  <a:gs pos="99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5" name="AutoShape 87"/>
          <p:cNvSpPr>
            <a:spLocks noChangeArrowheads="1"/>
          </p:cNvSpPr>
          <p:nvPr/>
        </p:nvSpPr>
        <p:spPr bwMode="auto">
          <a:xfrm>
            <a:off x="4336600" y="2914684"/>
            <a:ext cx="1404979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Events</a:t>
            </a:r>
            <a:endParaRPr lang="en-GB" spc="-6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6" name="AutoShape 61"/>
          <p:cNvSpPr>
            <a:spLocks noChangeArrowheads="1"/>
          </p:cNvSpPr>
          <p:nvPr/>
        </p:nvSpPr>
        <p:spPr bwMode="auto">
          <a:xfrm>
            <a:off x="3822079" y="3856116"/>
            <a:ext cx="772626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58000"/>
              </a:prstClr>
            </a:innerShdw>
          </a:effectLst>
        </p:spPr>
        <p:txBody>
          <a:bodyPr vert="horz" lIns="77925" tIns="46019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pc="-6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Cable</a:t>
            </a:r>
            <a:endParaRPr lang="en-US" spc="-6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9" name="AutoShape 61"/>
          <p:cNvSpPr>
            <a:spLocks noChangeArrowheads="1"/>
          </p:cNvSpPr>
          <p:nvPr/>
        </p:nvSpPr>
        <p:spPr bwMode="auto">
          <a:xfrm>
            <a:off x="5937356" y="3858334"/>
            <a:ext cx="1012753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58000"/>
              </a:prstClr>
            </a:innerShdw>
          </a:effectLst>
        </p:spPr>
        <p:txBody>
          <a:bodyPr vert="horz" lIns="77925" tIns="46019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pc="-6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Retailer</a:t>
            </a:r>
            <a:endParaRPr lang="en-US" spc="-6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0" name="AutoShape 61"/>
          <p:cNvSpPr>
            <a:spLocks noChangeArrowheads="1"/>
          </p:cNvSpPr>
          <p:nvPr/>
        </p:nvSpPr>
        <p:spPr bwMode="auto">
          <a:xfrm>
            <a:off x="7108497" y="3869143"/>
            <a:ext cx="635108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58000"/>
              </a:prstClr>
            </a:innerShdw>
          </a:effectLst>
        </p:spPr>
        <p:txBody>
          <a:bodyPr vert="horz" lIns="77925" tIns="46019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pc="-6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OTA</a:t>
            </a:r>
            <a:endParaRPr lang="en-US" spc="-6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1" name="AutoShape 87"/>
          <p:cNvSpPr>
            <a:spLocks noChangeArrowheads="1"/>
          </p:cNvSpPr>
          <p:nvPr/>
        </p:nvSpPr>
        <p:spPr bwMode="auto">
          <a:xfrm>
            <a:off x="6990039" y="1471095"/>
            <a:ext cx="1764259" cy="1685939"/>
          </a:xfrm>
          <a:prstGeom prst="roundRect">
            <a:avLst>
              <a:gd name="adj" fmla="val 7018"/>
            </a:avLst>
          </a:prstGeom>
          <a:solidFill>
            <a:srgbClr val="B0CA7C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6000" tIns="54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endParaRPr lang="en-GB" spc="-60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88" name="AutoShape 87"/>
          <p:cNvSpPr>
            <a:spLocks noChangeArrowheads="1"/>
          </p:cNvSpPr>
          <p:nvPr/>
        </p:nvSpPr>
        <p:spPr bwMode="auto">
          <a:xfrm>
            <a:off x="7113437" y="1830940"/>
            <a:ext cx="1505199" cy="23535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6000" tIns="54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Segoe UI" pitchFamily="34" charset="0"/>
                <a:cs typeface="Arial" pitchFamily="34" charset="0"/>
              </a:rPr>
              <a:t>Studios</a:t>
            </a:r>
            <a:endParaRPr lang="en-GB" spc="-60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0" name="AutoShape 87"/>
          <p:cNvSpPr>
            <a:spLocks noChangeArrowheads="1"/>
          </p:cNvSpPr>
          <p:nvPr/>
        </p:nvSpPr>
        <p:spPr bwMode="auto">
          <a:xfrm>
            <a:off x="7113438" y="1559918"/>
            <a:ext cx="1505199" cy="23535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6000" tIns="54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Segoe UI" pitchFamily="34" charset="0"/>
                <a:cs typeface="Arial" pitchFamily="34" charset="0"/>
              </a:rPr>
              <a:t>Broadcasters</a:t>
            </a:r>
            <a:endParaRPr lang="en-GB" spc="-60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3" name="AutoShape 87"/>
          <p:cNvSpPr>
            <a:spLocks noChangeArrowheads="1"/>
          </p:cNvSpPr>
          <p:nvPr/>
        </p:nvSpPr>
        <p:spPr bwMode="auto">
          <a:xfrm>
            <a:off x="7113437" y="2101962"/>
            <a:ext cx="1505199" cy="23535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6000" tIns="54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Segoe UI" pitchFamily="34" charset="0"/>
                <a:cs typeface="Arial" pitchFamily="34" charset="0"/>
              </a:rPr>
              <a:t>Theatres</a:t>
            </a:r>
            <a:endParaRPr lang="en-GB" spc="-60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5" name="AutoShape 87"/>
          <p:cNvSpPr>
            <a:spLocks noChangeArrowheads="1"/>
          </p:cNvSpPr>
          <p:nvPr/>
        </p:nvSpPr>
        <p:spPr bwMode="auto">
          <a:xfrm>
            <a:off x="4336600" y="3184685"/>
            <a:ext cx="1404979" cy="235355"/>
          </a:xfrm>
          <a:prstGeom prst="roundRect">
            <a:avLst>
              <a:gd name="adj" fmla="val 16667"/>
            </a:avLst>
          </a:prstGeom>
          <a:solidFill>
            <a:srgbClr val="FDEFC7"/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0679" tIns="46019" rIns="30679" bIns="30679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Cons. Brands</a:t>
            </a:r>
            <a:endParaRPr lang="en-GB" spc="-6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6" name="AutoShape 61"/>
          <p:cNvSpPr>
            <a:spLocks noChangeArrowheads="1"/>
          </p:cNvSpPr>
          <p:nvPr/>
        </p:nvSpPr>
        <p:spPr bwMode="auto">
          <a:xfrm>
            <a:off x="7840965" y="3869143"/>
            <a:ext cx="635108" cy="235355"/>
          </a:xfrm>
          <a:prstGeom prst="roundRect">
            <a:avLst>
              <a:gd name="adj" fmla="val 6450"/>
            </a:avLst>
          </a:prstGeom>
          <a:solidFill>
            <a:schemeClr val="accent5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58000"/>
              </a:prstClr>
            </a:innerShdw>
          </a:effectLst>
        </p:spPr>
        <p:txBody>
          <a:bodyPr vert="horz" lIns="77925" tIns="46019" rIns="77925" bIns="38963" anchor="ctr" anchorCtr="0"/>
          <a:lstStyle/>
          <a:p>
            <a:pPr marL="154227" indent="-154227" algn="ctr">
              <a:lnSpc>
                <a:spcPct val="85000"/>
              </a:lnSpc>
              <a:defRPr/>
            </a:pPr>
            <a:r>
              <a:rPr lang="en-US" spc="-6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OTT</a:t>
            </a:r>
            <a:endParaRPr lang="en-US" spc="-6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07" name="AutoShape 87"/>
          <p:cNvSpPr>
            <a:spLocks noChangeArrowheads="1"/>
          </p:cNvSpPr>
          <p:nvPr/>
        </p:nvSpPr>
        <p:spPr bwMode="auto">
          <a:xfrm>
            <a:off x="7113437" y="2372985"/>
            <a:ext cx="1505199" cy="23535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6000" tIns="54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Segoe UI" pitchFamily="34" charset="0"/>
                <a:cs typeface="Arial" pitchFamily="34" charset="0"/>
              </a:rPr>
              <a:t>Cinemas</a:t>
            </a:r>
            <a:endParaRPr lang="en-GB" spc="-60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35" name="AutoShape 87"/>
          <p:cNvSpPr>
            <a:spLocks noChangeArrowheads="1"/>
          </p:cNvSpPr>
          <p:nvPr/>
        </p:nvSpPr>
        <p:spPr bwMode="auto">
          <a:xfrm>
            <a:off x="7113437" y="2650444"/>
            <a:ext cx="1505199" cy="235355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3175" algn="ctr">
            <a:noFill/>
            <a:round/>
            <a:headEnd/>
            <a:tailEnd/>
          </a:ln>
          <a:effectLst>
            <a:innerShdw blurRad="25400" dist="12700" dir="12060000">
              <a:prstClr val="black">
                <a:alpha val="60000"/>
              </a:prstClr>
            </a:innerShdw>
          </a:effectLst>
        </p:spPr>
        <p:txBody>
          <a:bodyPr lIns="36000" tIns="54000" rIns="36000" bIns="36000" anchor="ctr" anchorCtr="0"/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spc="-6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Segoe UI" pitchFamily="34" charset="0"/>
                <a:cs typeface="Arial" pitchFamily="34" charset="0"/>
              </a:rPr>
              <a:t>Online Media</a:t>
            </a:r>
            <a:endParaRPr lang="en-GB" spc="-60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2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 animBg="1"/>
      <p:bldP spid="9" grpId="0" animBg="1"/>
      <p:bldP spid="12" grpId="0" animBg="1"/>
      <p:bldP spid="16" grpId="0" animBg="1"/>
      <p:bldP spid="24" grpId="0" animBg="1"/>
      <p:bldP spid="10" grpId="0" animBg="1"/>
      <p:bldP spid="20" grpId="0" animBg="1"/>
      <p:bldP spid="22" grpId="0" animBg="1"/>
      <p:bldP spid="26" grpId="0" animBg="1"/>
      <p:bldP spid="27" grpId="0" animBg="1"/>
      <p:bldP spid="28" grpId="0" animBg="1"/>
      <p:bldP spid="37" grpId="0" animBg="1"/>
      <p:bldP spid="64" grpId="0" animBg="1"/>
      <p:bldP spid="76" grpId="0" animBg="1"/>
      <p:bldP spid="78" grpId="0" animBg="1"/>
      <p:bldP spid="79" grpId="0" animBg="1"/>
      <p:bldP spid="87" grpId="0" animBg="1"/>
      <p:bldP spid="95" grpId="0" animBg="1"/>
      <p:bldP spid="96" grpId="0" animBg="1"/>
      <p:bldP spid="99" grpId="0" animBg="1"/>
      <p:bldP spid="100" grpId="0" animBg="1"/>
      <p:bldP spid="101" grpId="0" animBg="1"/>
      <p:bldP spid="88" grpId="0" animBg="1"/>
      <p:bldP spid="90" grpId="0" animBg="1"/>
      <p:bldP spid="93" grpId="0" animBg="1"/>
      <p:bldP spid="105" grpId="0" animBg="1"/>
      <p:bldP spid="106" grpId="0" animBg="1"/>
      <p:bldP spid="107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3573428"/>
              </p:ext>
            </p:extLst>
          </p:nvPr>
        </p:nvGraphicFramePr>
        <p:xfrm>
          <a:off x="164731" y="154379"/>
          <a:ext cx="8769167" cy="435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997" y="3899195"/>
            <a:ext cx="477358" cy="4773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94681" y="3962181"/>
            <a:ext cx="105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vuMedia</a:t>
            </a:r>
            <a:endParaRPr lang="en-US" sz="1600" b="1" i="1" baseline="-250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46" y="3899195"/>
            <a:ext cx="477358" cy="4773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6530" y="3962181"/>
            <a:ext cx="105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vuMedia</a:t>
            </a:r>
            <a:endParaRPr lang="en-US" sz="1600" b="1" i="1" baseline="-250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309" y="3899195"/>
            <a:ext cx="477358" cy="4773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63993" y="3962181"/>
            <a:ext cx="105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vuMedia</a:t>
            </a:r>
            <a:endParaRPr lang="en-US" sz="1600" b="1" i="1" baseline="-250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844" y="3899195"/>
            <a:ext cx="477358" cy="4773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71528" y="3962181"/>
            <a:ext cx="105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vuMedia</a:t>
            </a:r>
            <a:endParaRPr lang="en-US" sz="1600" b="1" i="1" baseline="-250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481" y="3899195"/>
            <a:ext cx="477358" cy="4773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47165" y="3962181"/>
            <a:ext cx="105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vuMedia</a:t>
            </a:r>
            <a:endParaRPr lang="en-US" sz="1600" b="1" i="1" baseline="-25000" dirty="0">
              <a:ln w="31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9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8CB808-7581-42F2-8EF7-73A46B41C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A8CB808-7581-42F2-8EF7-73A46B41C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EDE2B-A5A6-4DBC-96E5-83185C99C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1A3EDE2B-A5A6-4DBC-96E5-83185C99C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41743-EF75-4035-AAB6-92182E1E3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F0341743-EF75-4035-AAB6-92182E1E3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F3059-9228-4C71-9B8B-A68ED0F39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D82F3059-9228-4C71-9B8B-A68ED0F39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62E00-66A0-4F48-A719-FA341927A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4A62E00-66A0-4F48-A719-FA341927A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6169D5-AE47-4F94-A964-02AB9C447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EB6169D5-AE47-4F94-A964-02AB9C447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54CF0E-5CE2-4041-8E6E-9A9E79C77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E54CF0E-5CE2-4041-8E6E-9A9E79C77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60B9FA-E06E-48AD-B899-466F73112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9F60B9FA-E06E-48AD-B899-466F73112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D564A1-0101-4B71-832E-FB8A43D6C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8D564A1-0101-4B71-832E-FB8A43D6C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384DEF-39B6-4F05-B8E1-D0628BF29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3384DEF-39B6-4F05-B8E1-D0628BF29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B2D12C-7166-4A64-98D5-E6067273D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59B2D12C-7166-4A64-98D5-E6067273D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41AE51-AFD7-4D56-BB80-788C6380D4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B41AE51-AFD7-4D56-BB80-788C6380D4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DC03CF-49B0-4818-B497-DFEADCB8C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0DC03CF-49B0-4818-B497-DFEADCB8C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1F905-323A-4AC7-B669-C8645E494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6FB1F905-323A-4AC7-B669-C8645E494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4" grpId="0"/>
      <p:bldP spid="16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54380" y="94813"/>
            <a:ext cx="4417620" cy="448573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 algn="ctr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innerShdw blurRad="76200" dist="25400" dir="13500000">
              <a:schemeClr val="accent6">
                <a:lumMod val="75000"/>
                <a:alpha val="50000"/>
              </a:schemeClr>
            </a:innerShdw>
          </a:effectLst>
        </p:spPr>
        <p:txBody>
          <a:bodyPr vert="horz" lIns="61358" tIns="72000" rIns="77925" bIns="38963" anchor="t" anchorCtr="0"/>
          <a:lstStyle/>
          <a:p>
            <a:pPr algn="l">
              <a:lnSpc>
                <a:spcPct val="84000"/>
              </a:lnSpc>
              <a:defRPr/>
            </a:pPr>
            <a:endParaRPr lang="en-US" sz="2400" b="1" dirty="0">
              <a:ln w="3175" cmpd="sng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99000">
                    <a:schemeClr val="accent1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42" y="1113010"/>
            <a:ext cx="4328158" cy="3467535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>
                <a:solidFill>
                  <a:srgbClr val="00DA63"/>
                </a:solidFill>
                <a:sym typeface="Wingdings"/>
              </a:rPr>
              <a:t> </a:t>
            </a:r>
            <a:r>
              <a:rPr lang="en-US" sz="1800" dirty="0" smtClean="0"/>
              <a:t>Corporate Brand</a:t>
            </a:r>
          </a:p>
          <a:p>
            <a:pPr lvl="2"/>
            <a:r>
              <a:rPr lang="en-US" sz="1800" dirty="0" smtClean="0"/>
              <a:t>Logo &amp; Corporate colors, Hyperlinks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>
                <a:solidFill>
                  <a:srgbClr val="00DA63"/>
                </a:solidFill>
                <a:sym typeface="Wingdings"/>
              </a:rPr>
              <a:t>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/>
              <a:t>Search Engine (SEO)</a:t>
            </a:r>
          </a:p>
          <a:p>
            <a:pPr lvl="2"/>
            <a:r>
              <a:rPr lang="en-US" sz="1800" dirty="0" smtClean="0"/>
              <a:t>Directs traffic to your web site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>
                <a:solidFill>
                  <a:srgbClr val="00DA63"/>
                </a:solidFill>
                <a:sym typeface="Wingdings"/>
              </a:rPr>
              <a:t>  </a:t>
            </a:r>
            <a:r>
              <a:rPr lang="en-US" sz="1800" dirty="0" smtClean="0"/>
              <a:t>Support</a:t>
            </a:r>
          </a:p>
          <a:p>
            <a:pPr lvl="2"/>
            <a:r>
              <a:rPr lang="en-US" sz="1800" dirty="0" smtClean="0"/>
              <a:t>24x7 SLA &amp; Broadcast Expertise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>
                <a:solidFill>
                  <a:srgbClr val="00DA63"/>
                </a:solidFill>
                <a:sym typeface="Wingdings"/>
              </a:rPr>
              <a:t>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/>
              <a:t>Intellectual Property</a:t>
            </a:r>
          </a:p>
          <a:p>
            <a:pPr lvl="2"/>
            <a:r>
              <a:rPr lang="en-US" sz="1800" dirty="0" smtClean="0"/>
              <a:t>You maintain ownership of content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00DA63"/>
                </a:solidFill>
                <a:sym typeface="Wingdings"/>
              </a:rPr>
              <a:t>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/>
              <a:t>Monetization</a:t>
            </a:r>
            <a:endParaRPr lang="en-US" sz="1800" dirty="0"/>
          </a:p>
          <a:p>
            <a:pPr lvl="2"/>
            <a:r>
              <a:rPr lang="en-US" sz="1800" dirty="0"/>
              <a:t>Flexible </a:t>
            </a:r>
            <a:r>
              <a:rPr lang="en-US" sz="1800" dirty="0" smtClean="0"/>
              <a:t>mix – SVoD, AVoD, TVoD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00DA63"/>
                </a:solidFill>
                <a:sym typeface="Wingdings"/>
              </a:rPr>
              <a:t></a:t>
            </a: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/>
              <a:t>End-to-End Workflow</a:t>
            </a:r>
          </a:p>
          <a:p>
            <a:pPr lvl="2"/>
            <a:r>
              <a:rPr lang="en-US" sz="1800" dirty="0" smtClean="0"/>
              <a:t>Live Ingest &amp; Legacy Support</a:t>
            </a: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690753" y="1116281"/>
            <a:ext cx="4243874" cy="3537651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/>
              <a:t>Corporate Brand</a:t>
            </a:r>
            <a:endParaRPr lang="en-US" sz="1800" dirty="0" smtClean="0">
              <a:sym typeface="Wingdings"/>
            </a:endParaRPr>
          </a:p>
          <a:p>
            <a:pPr lvl="2"/>
            <a:r>
              <a:rPr lang="en-US" dirty="0"/>
              <a:t>Hyperlinks </a:t>
            </a:r>
            <a:r>
              <a:rPr lang="en-US" dirty="0" smtClean="0"/>
              <a:t>to YouTube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/>
              <a:t>Search Engine Optimization</a:t>
            </a:r>
          </a:p>
          <a:p>
            <a:pPr lvl="2"/>
            <a:r>
              <a:rPr lang="en-US" sz="1800" dirty="0" smtClean="0"/>
              <a:t>Directs search traffic to YouTube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/>
              <a:t>Support</a:t>
            </a:r>
          </a:p>
          <a:p>
            <a:pPr lvl="2"/>
            <a:r>
              <a:rPr lang="en-US" sz="1800" dirty="0" smtClean="0"/>
              <a:t>Yes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</a:t>
            </a:r>
            <a:r>
              <a:rPr lang="en-US" sz="1800" dirty="0" smtClean="0">
                <a:sym typeface="Wingdings"/>
              </a:rPr>
              <a:t>  </a:t>
            </a:r>
            <a:r>
              <a:rPr lang="en-US" sz="1800" dirty="0" smtClean="0"/>
              <a:t>Intellectual Property</a:t>
            </a:r>
          </a:p>
          <a:p>
            <a:pPr lvl="2"/>
            <a:r>
              <a:rPr lang="en-US" sz="1800" dirty="0" smtClean="0"/>
              <a:t>You give content rights to YouTube</a:t>
            </a:r>
            <a:r>
              <a:rPr lang="en-US" sz="1800" baseline="30000" dirty="0" smtClean="0"/>
              <a:t>1</a:t>
            </a:r>
          </a:p>
          <a:p>
            <a:pPr marL="0" indent="0">
              <a:spcBef>
                <a:spcPts val="6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¼</a:t>
            </a:r>
            <a:r>
              <a:rPr lang="en-US" sz="1800" dirty="0" smtClean="0"/>
              <a:t>  Monetization</a:t>
            </a:r>
            <a:endParaRPr lang="en-US" sz="1800" dirty="0"/>
          </a:p>
          <a:p>
            <a:pPr lvl="2"/>
            <a:r>
              <a:rPr lang="en-US" sz="1800" dirty="0" smtClean="0"/>
              <a:t>Advertising</a:t>
            </a:r>
            <a:endParaRPr lang="en-US" sz="1800" dirty="0"/>
          </a:p>
        </p:txBody>
      </p:sp>
      <p:pic>
        <p:nvPicPr>
          <p:cNvPr id="1026" name="Picture 2" descr="http://s.ytimg.com/yt/img/logos/youtube_logo_standard_againstwhite-vflKoO81_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396" y="366090"/>
            <a:ext cx="1607528" cy="5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50" y="266073"/>
            <a:ext cx="721808" cy="723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704" y="366090"/>
            <a:ext cx="15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vu</a:t>
            </a:r>
            <a:r>
              <a:rPr lang="en-US" sz="2800" b="1" i="1" dirty="0" smtClean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Easy</a:t>
            </a:r>
            <a:endParaRPr lang="en-US" sz="2800" b="1" i="1" spc="-400" baseline="-25000" dirty="0">
              <a:ln w="28575">
                <a:noFill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9719" y="4774168"/>
            <a:ext cx="3902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baseline="30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1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www.youtube.com/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static?gl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=</a:t>
            </a:r>
            <a:r>
              <a:rPr lang="en-US" sz="12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US&amp;template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=terms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9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Visual Un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rtlCol="0" anchor="t">
        <a:noAutofit/>
      </a:bodyPr>
      <a:lstStyle>
        <a:defPPr>
          <a:lnSpc>
            <a:spcPct val="80000"/>
          </a:lnSpc>
          <a:defRPr sz="2000" b="1" dirty="0" smtClean="0">
            <a:solidFill>
              <a:schemeClr val="bg1">
                <a:lumMod val="95000"/>
              </a:schemeClr>
            </a:soli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spDef>
    <a:lnDef>
      <a:spPr>
        <a:ln w="50800">
          <a:solidFill>
            <a:schemeClr val="accent5">
              <a:lumMod val="60000"/>
              <a:lumOff val="40000"/>
            </a:schemeClr>
          </a:solidFill>
          <a:headEnd type="stealth" w="med" len="lg"/>
          <a:tailEnd type="stealth" w="med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44072</TotalTime>
  <Words>815</Words>
  <Application>Microsoft Office PowerPoint</Application>
  <PresentationFormat>On-screen Show (16:9)</PresentationFormat>
  <Paragraphs>236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Visual Unity</vt:lpstr>
      <vt:lpstr>Evolution of Online Media - Introducing vuEasy™</vt:lpstr>
      <vt:lpstr>Evolution of Video Consumption</vt:lpstr>
      <vt:lpstr>PowerPoint Presentation</vt:lpstr>
      <vt:lpstr>Multiscreen Modes </vt:lpstr>
      <vt:lpstr>vuEasy</vt:lpstr>
      <vt:lpstr>Online Video - Market Direction</vt:lpstr>
      <vt:lpstr>Online Video - Target Markets</vt:lpstr>
      <vt:lpstr>PowerPoint Presentation</vt:lpstr>
      <vt:lpstr>PowerPoint Presentation</vt:lpstr>
      <vt:lpstr>        vuEasy™ workflow</vt:lpstr>
      <vt:lpstr>Visual Unity - Differentiators</vt:lpstr>
      <vt:lpstr>PowerPoint Presentation</vt:lpstr>
      <vt:lpstr>Synopsis - Evolution of Online Media</vt:lpstr>
      <vt:lpstr>Tags - Evolution of Online Media</vt:lpstr>
    </vt:vector>
  </TitlesOfParts>
  <Company>Visual 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Visual Unity</dc:title>
  <dc:creator>Gabriel Dusil</dc:creator>
  <cp:lastModifiedBy>Gabriel Dusil</cp:lastModifiedBy>
  <cp:revision>2584</cp:revision>
  <cp:lastPrinted>2013-01-30T11:16:20Z</cp:lastPrinted>
  <dcterms:created xsi:type="dcterms:W3CDTF">2012-03-13T13:17:10Z</dcterms:created>
  <dcterms:modified xsi:type="dcterms:W3CDTF">2013-03-25T10:32:33Z</dcterms:modified>
</cp:coreProperties>
</file>