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1222" r:id="rId2"/>
    <p:sldId id="1315" r:id="rId3"/>
    <p:sldId id="1224" r:id="rId4"/>
    <p:sldId id="1005" r:id="rId5"/>
    <p:sldId id="1226" r:id="rId6"/>
    <p:sldId id="1235" r:id="rId7"/>
    <p:sldId id="1227" r:id="rId8"/>
    <p:sldId id="1229" r:id="rId9"/>
    <p:sldId id="1349" r:id="rId10"/>
    <p:sldId id="1350" r:id="rId11"/>
    <p:sldId id="1230" r:id="rId12"/>
    <p:sldId id="1351" r:id="rId13"/>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D2FED9-2624-4BE8-80F3-9FBEE403913D}">
          <p14:sldIdLst>
            <p14:sldId id="1222"/>
            <p14:sldId id="1315"/>
            <p14:sldId id="1224"/>
            <p14:sldId id="1005"/>
            <p14:sldId id="1226"/>
            <p14:sldId id="1235"/>
            <p14:sldId id="1227"/>
            <p14:sldId id="1229"/>
            <p14:sldId id="1349"/>
            <p14:sldId id="1350"/>
            <p14:sldId id="1230"/>
            <p14:sldId id="135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9"/>
    <a:srgbClr val="C0DBE0"/>
    <a:srgbClr val="70578F"/>
    <a:srgbClr val="7F63A1"/>
    <a:srgbClr val="FAF0F0"/>
    <a:srgbClr val="9FCFD1"/>
    <a:srgbClr val="5FB5CD"/>
    <a:srgbClr val="FDE4CF"/>
    <a:srgbClr val="F7923F"/>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83" autoAdjust="0"/>
    <p:restoredTop sz="83456" autoAdjust="0"/>
  </p:normalViewPr>
  <p:slideViewPr>
    <p:cSldViewPr snapToGrid="0">
      <p:cViewPr varScale="1">
        <p:scale>
          <a:sx n="112" d="100"/>
          <a:sy n="112" d="100"/>
        </p:scale>
        <p:origin x="-240" y="-78"/>
      </p:cViewPr>
      <p:guideLst>
        <p:guide orient="horz" pos="1620"/>
        <p:guide pos="2880"/>
      </p:guideLst>
    </p:cSldViewPr>
  </p:slideViewPr>
  <p:outlineViewPr>
    <p:cViewPr>
      <p:scale>
        <a:sx n="33" d="100"/>
        <a:sy n="33" d="100"/>
      </p:scale>
      <p:origin x="0" y="14168"/>
    </p:cViewPr>
    <p:sldLst>
      <p:sld r:id="rId1" collapse="1"/>
      <p:sld r:id="rId2" collapse="1"/>
    </p:sldLst>
  </p:outlineViewPr>
  <p:notesTextViewPr>
    <p:cViewPr>
      <p:scale>
        <a:sx n="100" d="100"/>
        <a:sy n="100" d="100"/>
      </p:scale>
      <p:origin x="0" y="0"/>
    </p:cViewPr>
  </p:notesTextViewPr>
  <p:sorterViewPr>
    <p:cViewPr>
      <p:scale>
        <a:sx n="90" d="100"/>
        <a:sy n="90" d="100"/>
      </p:scale>
      <p:origin x="0" y="36378"/>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atin typeface="Arial" pitchFamily="34" charset="0"/>
              </a:defRPr>
            </a:lvl1pPr>
          </a:lstStyle>
          <a:p>
            <a:fld id="{5DAAF5E7-8DCA-CB4B-9F90-B945119CEE34}" type="datetimeFigureOut">
              <a:rPr lang="en-US" smtClean="0"/>
              <a:pPr/>
              <a:t>13/03/05</a:t>
            </a:fld>
            <a:endParaRPr lang="en-US" dirty="0"/>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atin typeface="Arial" pitchFamily="34" charset="0"/>
              </a:defRPr>
            </a:lvl1pPr>
          </a:lstStyle>
          <a:p>
            <a:fld id="{8E996818-CAA3-B949-8F14-731318648C76}" type="slidenum">
              <a:rPr lang="en-US" smtClean="0"/>
              <a:pPr/>
              <a:t>‹#›</a:t>
            </a:fld>
            <a:endParaRPr lang="en-US" dirty="0"/>
          </a:p>
        </p:txBody>
      </p:sp>
    </p:spTree>
    <p:extLst>
      <p:ext uri="{BB962C8B-B14F-4D97-AF65-F5344CB8AC3E}">
        <p14:creationId xmlns:p14="http://schemas.microsoft.com/office/powerpoint/2010/main" val="41578175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itchFamily="34" charset="0"/>
        <a:ea typeface="+mn-ea"/>
        <a:cs typeface="+mn-cs"/>
      </a:defRPr>
    </a:lvl1pPr>
    <a:lvl2pPr marL="457200" algn="l" defTabSz="457200" rtl="0" eaLnBrk="1" latinLnBrk="0" hangingPunct="1">
      <a:defRPr sz="1200" kern="1200">
        <a:solidFill>
          <a:schemeClr val="tx1"/>
        </a:solidFill>
        <a:latin typeface="Arial" pitchFamily="34" charset="0"/>
        <a:ea typeface="+mn-ea"/>
        <a:cs typeface="+mn-cs"/>
      </a:defRPr>
    </a:lvl2pPr>
    <a:lvl3pPr marL="914400" algn="l" defTabSz="457200" rtl="0" eaLnBrk="1" latinLnBrk="0" hangingPunct="1">
      <a:defRPr sz="1200" kern="1200">
        <a:solidFill>
          <a:schemeClr val="tx1"/>
        </a:solidFill>
        <a:latin typeface="Arial" pitchFamily="34" charset="0"/>
        <a:ea typeface="+mn-ea"/>
        <a:cs typeface="+mn-cs"/>
      </a:defRPr>
    </a:lvl3pPr>
    <a:lvl4pPr marL="1371600" algn="l" defTabSz="457200" rtl="0" eaLnBrk="1" latinLnBrk="0" hangingPunct="1">
      <a:defRPr sz="1200" kern="1200">
        <a:solidFill>
          <a:schemeClr val="tx1"/>
        </a:solidFill>
        <a:latin typeface="Arial" pitchFamily="34" charset="0"/>
        <a:ea typeface="+mn-ea"/>
        <a:cs typeface="+mn-cs"/>
      </a:defRPr>
    </a:lvl4pPr>
    <a:lvl5pPr marL="1828800" algn="l" defTabSz="457200" rtl="0" eaLnBrk="1" latinLnBrk="0" hangingPunct="1">
      <a:defRPr sz="1200" kern="1200">
        <a:solidFill>
          <a:schemeClr val="tx1"/>
        </a:solidFill>
        <a:latin typeface="Arial"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a:t>
            </a:fld>
            <a:endParaRPr lang="en-US"/>
          </a:p>
        </p:txBody>
      </p:sp>
    </p:spTree>
    <p:extLst>
      <p:ext uri="{BB962C8B-B14F-4D97-AF65-F5344CB8AC3E}">
        <p14:creationId xmlns:p14="http://schemas.microsoft.com/office/powerpoint/2010/main" val="127756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3</a:t>
            </a:fld>
            <a:endParaRPr lang="en-US" dirty="0"/>
          </a:p>
        </p:txBody>
      </p:sp>
    </p:spTree>
    <p:extLst>
      <p:ext uri="{BB962C8B-B14F-4D97-AF65-F5344CB8AC3E}">
        <p14:creationId xmlns:p14="http://schemas.microsoft.com/office/powerpoint/2010/main" val="174834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MJO Note:</a:t>
            </a:r>
            <a:r>
              <a:rPr lang="en-US" baseline="0" dirty="0" smtClean="0"/>
              <a:t> </a:t>
            </a:r>
            <a:r>
              <a:rPr lang="en-US" dirty="0" smtClean="0"/>
              <a:t>his</a:t>
            </a:r>
            <a:r>
              <a:rPr lang="en-US" baseline="0" dirty="0" smtClean="0"/>
              <a:t> graphic was taken from the website - logos should be available on the shared drive. The list needs to be reviewed and updated, </a:t>
            </a:r>
            <a:r>
              <a:rPr lang="en-US" baseline="0" dirty="0" err="1" smtClean="0"/>
              <a:t>eg</a:t>
            </a:r>
            <a:r>
              <a:rPr lang="en-US" baseline="0" dirty="0" smtClean="0"/>
              <a:t> </a:t>
            </a:r>
            <a:r>
              <a:rPr lang="en-US" baseline="0" dirty="0" err="1" smtClean="0"/>
              <a:t>Omneon</a:t>
            </a:r>
            <a:r>
              <a:rPr lang="en-US" baseline="0" dirty="0" smtClean="0"/>
              <a:t> is now Harmonic.</a:t>
            </a:r>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6</a:t>
            </a:fld>
            <a:endParaRPr lang="en-US"/>
          </a:p>
        </p:txBody>
      </p:sp>
    </p:spTree>
    <p:extLst>
      <p:ext uri="{BB962C8B-B14F-4D97-AF65-F5344CB8AC3E}">
        <p14:creationId xmlns:p14="http://schemas.microsoft.com/office/powerpoint/2010/main" val="295092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3950"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7</a:t>
            </a:fld>
            <a:endParaRPr lang="en-US"/>
          </a:p>
        </p:txBody>
      </p:sp>
    </p:spTree>
    <p:extLst>
      <p:ext uri="{BB962C8B-B14F-4D97-AF65-F5344CB8AC3E}">
        <p14:creationId xmlns:p14="http://schemas.microsoft.com/office/powerpoint/2010/main" val="2950929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69386"/>
            <a:ext cx="9144000" cy="3874114"/>
          </a:xfrm>
          <a:prstGeom prst="rect">
            <a:avLst/>
          </a:prstGeom>
        </p:spPr>
      </p:pic>
      <p:pic>
        <p:nvPicPr>
          <p:cNvPr id="16" name="Picture 2" descr="VU_PPTimagery_glob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26510" y="1444733"/>
            <a:ext cx="3348000" cy="3312000"/>
          </a:xfrm>
          <a:prstGeom prst="rect">
            <a:avLst/>
          </a:prstGeom>
        </p:spPr>
      </p:pic>
      <p:sp>
        <p:nvSpPr>
          <p:cNvPr id="2" name="Title 1"/>
          <p:cNvSpPr>
            <a:spLocks noGrp="1"/>
          </p:cNvSpPr>
          <p:nvPr>
            <p:ph type="ctrTitle"/>
          </p:nvPr>
        </p:nvSpPr>
        <p:spPr>
          <a:xfrm>
            <a:off x="381000" y="1454673"/>
            <a:ext cx="4248000" cy="1616518"/>
          </a:xfrm>
        </p:spPr>
        <p:txBody>
          <a:bodyPr lIns="0" tIns="36000" rIns="36000" bIns="36000" anchor="b"/>
          <a:lstStyle>
            <a:lvl1pPr algn="l">
              <a:lnSpc>
                <a:spcPct val="74000"/>
              </a:lnSpc>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3160644"/>
            <a:ext cx="4248000" cy="1266411"/>
          </a:xfrm>
          <a:prstGeom prst="rect">
            <a:avLst/>
          </a:prstGeom>
        </p:spPr>
        <p:txBody>
          <a:bodyPr lIns="36000" tIns="36000" rIns="36000" bIns="36000">
            <a:noAutofit/>
          </a:bodyPr>
          <a:lstStyle>
            <a:lvl1pPr marL="0" indent="0" algn="l">
              <a:lnSpc>
                <a:spcPct val="74000"/>
              </a:lnSpc>
              <a:spcBef>
                <a:spcPts val="0"/>
              </a:spcBef>
              <a:buNone/>
              <a:defRPr sz="1600" spc="-60" baseline="0">
                <a:solidFill>
                  <a:schemeClr val="accent6">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2" descr="\\Fenix\Marketing\Pictures\Logos\visualunity_glasslogo.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013079" y="202660"/>
            <a:ext cx="3255836" cy="947756"/>
          </a:xfrm>
          <a:prstGeom prst="rect">
            <a:avLst/>
          </a:prstGeom>
          <a:noFill/>
        </p:spPr>
      </p:pic>
      <p:sp>
        <p:nvSpPr>
          <p:cNvPr id="4" name="Rectangle 3"/>
          <p:cNvSpPr/>
          <p:nvPr userDrawn="1"/>
        </p:nvSpPr>
        <p:spPr>
          <a:xfrm>
            <a:off x="0" y="0"/>
            <a:ext cx="1021278" cy="9619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11" name="TextBox 10"/>
          <p:cNvSpPr txBox="1"/>
          <p:nvPr userDrawn="1"/>
        </p:nvSpPr>
        <p:spPr>
          <a:xfrm>
            <a:off x="380999" y="4637405"/>
            <a:ext cx="4248000" cy="391508"/>
          </a:xfrm>
          <a:prstGeom prst="rect">
            <a:avLst/>
          </a:prstGeom>
          <a:noFill/>
        </p:spPr>
        <p:txBody>
          <a:bodyPr wrap="square" lIns="36000" tIns="36000" rIns="36000" bIns="36000" rtlCol="0">
            <a:spAutoFit/>
          </a:bodyPr>
          <a:lstStyle/>
          <a:p>
            <a:pPr algn="l">
              <a:lnSpc>
                <a:spcPct val="74000"/>
              </a:lnSpc>
            </a:pPr>
            <a:r>
              <a:rPr lang="en-US" sz="1400" b="1" spc="-60" baseline="0" dirty="0" smtClean="0">
                <a:solidFill>
                  <a:schemeClr val="accent6">
                    <a:lumMod val="40000"/>
                    <a:lumOff val="60000"/>
                  </a:schemeClr>
                </a:solidFill>
                <a:latin typeface="Arial" pitchFamily="34" charset="0"/>
              </a:rPr>
              <a:t>Prague • London • Moscow • Cologne •</a:t>
            </a:r>
            <a:br>
              <a:rPr lang="en-US" sz="1400" b="1" spc="-60" baseline="0" dirty="0" smtClean="0">
                <a:solidFill>
                  <a:schemeClr val="accent6">
                    <a:lumMod val="40000"/>
                    <a:lumOff val="60000"/>
                  </a:schemeClr>
                </a:solidFill>
                <a:latin typeface="Arial" pitchFamily="34" charset="0"/>
              </a:rPr>
            </a:br>
            <a:r>
              <a:rPr lang="en-US" sz="1400" b="1" spc="-60" baseline="0" dirty="0" smtClean="0">
                <a:solidFill>
                  <a:schemeClr val="accent6">
                    <a:lumMod val="40000"/>
                    <a:lumOff val="60000"/>
                  </a:schemeClr>
                </a:solidFill>
                <a:latin typeface="Arial" pitchFamily="34" charset="0"/>
              </a:rPr>
              <a:t>Bratislava • Belgrade • Nairobi • Dubai</a:t>
            </a:r>
          </a:p>
        </p:txBody>
      </p:sp>
    </p:spTree>
    <p:extLst>
      <p:ext uri="{BB962C8B-B14F-4D97-AF65-F5344CB8AC3E}">
        <p14:creationId xmlns:p14="http://schemas.microsoft.com/office/powerpoint/2010/main" val="2513129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2" y="974785"/>
            <a:ext cx="8662652" cy="3605761"/>
          </a:xfrm>
          <a:prstGeom prst="rect">
            <a:avLst/>
          </a:prstGeom>
        </p:spPr>
        <p:txBody>
          <a:bodyPr vert="horz" lIns="91440" tIns="45720" rIns="91440" bIns="45720" rtlCol="0">
            <a:noAutofit/>
          </a:bodyPr>
          <a:lstStyle>
            <a:lvl1pPr>
              <a:defRPr lang="en-GB" dirty="0" smtClean="0"/>
            </a:lvl1pPr>
            <a:lvl2pPr>
              <a:defRPr lang="en-GB" dirty="0" smtClean="0"/>
            </a:lvl2pPr>
            <a:lvl3pPr>
              <a:defRPr lang="en-GB" dirty="0" smtClean="0"/>
            </a:lvl3pPr>
            <a:lvl4pPr>
              <a:defRPr lang="en-GB" dirty="0" smtClean="0"/>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2" name="Title 1"/>
          <p:cNvSpPr>
            <a:spLocks noGrp="1"/>
          </p:cNvSpPr>
          <p:nvPr>
            <p:ph type="title"/>
          </p:nvPr>
        </p:nvSpPr>
        <p:spPr>
          <a:xfrm>
            <a:off x="279070" y="236946"/>
            <a:ext cx="8556172" cy="550673"/>
          </a:xfrm>
        </p:spPr>
        <p:txBody>
          <a:bodyPr vert="horz" lIns="36000" tIns="45720" rIns="91440" bIns="45720" rtlCol="0" anchor="t">
            <a:noAutofit/>
          </a:bodyPr>
          <a:lstStyle>
            <a:lvl1pPr algn="l">
              <a:lnSpc>
                <a:spcPct val="72000"/>
              </a:lnSpc>
              <a:defRPr lang="en-US" dirty="0"/>
            </a:lvl1pPr>
          </a:lstStyle>
          <a:p>
            <a:pPr lvl="0" algn="l">
              <a:lnSpc>
                <a:spcPct val="70000"/>
              </a:lnSpc>
            </a:pPr>
            <a:r>
              <a:rPr lang="en-US" dirty="0" smtClean="0"/>
              <a:t>Click to edit Master title style</a:t>
            </a:r>
            <a:endParaRPr lang="en-US" dirty="0"/>
          </a:p>
        </p:txBody>
      </p:sp>
    </p:spTree>
    <p:extLst>
      <p:ext uri="{BB962C8B-B14F-4D97-AF65-F5344CB8AC3E}">
        <p14:creationId xmlns:p14="http://schemas.microsoft.com/office/powerpoint/2010/main" val="2020325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2" name="Content Placeholder 2"/>
          <p:cNvSpPr>
            <a:spLocks noGrp="1"/>
          </p:cNvSpPr>
          <p:nvPr>
            <p:ph idx="1"/>
          </p:nvPr>
        </p:nvSpPr>
        <p:spPr>
          <a:xfrm>
            <a:off x="243842" y="951315"/>
            <a:ext cx="4328158" cy="3629231"/>
          </a:xfrm>
          <a:prstGeom prst="rect">
            <a:avLst/>
          </a:prstGeom>
        </p:spPr>
        <p:txBody>
          <a:bodyPr vert="horz" lIns="91440" tIns="45720" rIns="91440" bIns="45720" rtlCol="0">
            <a:noAutofit/>
          </a:bodyPr>
          <a:lstStyle>
            <a:lvl1pPr>
              <a:defRPr lang="en-GB" dirty="0" smtClean="0"/>
            </a:lvl1pPr>
            <a:lvl2pPr>
              <a:defRPr lang="en-GB" dirty="0" smtClean="0"/>
            </a:lvl2pPr>
            <a:lvl3pPr>
              <a:defRPr lang="en-GB" dirty="0" smtClean="0"/>
            </a:lvl3pPr>
            <a:lvl4pPr>
              <a:defRPr lang="en-GB" dirty="0" smtClean="0"/>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13" name="Content Placeholder 2"/>
          <p:cNvSpPr>
            <a:spLocks noGrp="1"/>
          </p:cNvSpPr>
          <p:nvPr>
            <p:ph idx="10"/>
          </p:nvPr>
        </p:nvSpPr>
        <p:spPr>
          <a:xfrm>
            <a:off x="4690753" y="951315"/>
            <a:ext cx="4243874" cy="3629231"/>
          </a:xfrm>
          <a:prstGeom prst="rect">
            <a:avLst/>
          </a:prstGeom>
        </p:spPr>
        <p:txBody>
          <a:bodyPr vert="horz" lIns="91440" tIns="45720" rIns="91440" bIns="45720" rtlCol="0">
            <a:noAutofit/>
          </a:bodyPr>
          <a:lstStyle>
            <a:lvl1pPr>
              <a:defRPr lang="en-GB" dirty="0" smtClean="0"/>
            </a:lvl1pPr>
            <a:lvl2pPr>
              <a:defRPr lang="en-GB" dirty="0" smtClean="0"/>
            </a:lvl2pPr>
            <a:lvl3pPr>
              <a:defRPr lang="en-GB" dirty="0" smtClean="0"/>
            </a:lvl3pPr>
            <a:lvl4pPr>
              <a:defRPr lang="en-GB" dirty="0" smtClean="0"/>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3" name="Title 2"/>
          <p:cNvSpPr>
            <a:spLocks noGrp="1"/>
          </p:cNvSpPr>
          <p:nvPr>
            <p:ph type="title"/>
          </p:nvPr>
        </p:nvSpPr>
        <p:spPr>
          <a:xfrm>
            <a:off x="279070" y="236493"/>
            <a:ext cx="8556172" cy="550673"/>
          </a:xfrm>
        </p:spPr>
        <p:txBody>
          <a:bodyPr vert="horz" lIns="36000" tIns="45720" rIns="91440" bIns="45720" rtlCol="0" anchor="t">
            <a:noAutofit/>
          </a:bodyPr>
          <a:lstStyle>
            <a:lvl1pPr algn="l">
              <a:lnSpc>
                <a:spcPct val="72000"/>
              </a:lnSpc>
              <a:defRPr lang="en-US" dirty="0"/>
            </a:lvl1pPr>
          </a:lstStyle>
          <a:p>
            <a:pPr lvl="0" algn="l">
              <a:lnSpc>
                <a:spcPct val="70000"/>
              </a:lnSpc>
            </a:pPr>
            <a:r>
              <a:rPr lang="en-US" dirty="0" smtClean="0"/>
              <a:t>Click to edit Master title style</a:t>
            </a:r>
            <a:endParaRPr lang="en-US" dirty="0"/>
          </a:p>
        </p:txBody>
      </p:sp>
    </p:spTree>
    <p:extLst>
      <p:ext uri="{BB962C8B-B14F-4D97-AF65-F5344CB8AC3E}">
        <p14:creationId xmlns:p14="http://schemas.microsoft.com/office/powerpoint/2010/main" val="1633921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280769" y="235639"/>
            <a:ext cx="8556172" cy="550673"/>
          </a:xfrm>
        </p:spPr>
        <p:txBody>
          <a:bodyPr anchor="t"/>
          <a:lstStyle>
            <a:lvl1pPr algn="l">
              <a:lnSpc>
                <a:spcPct val="70000"/>
              </a:lnSpc>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8476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83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Black">
    <p:spTree>
      <p:nvGrpSpPr>
        <p:cNvPr id="1" name=""/>
        <p:cNvGrpSpPr/>
        <p:nvPr/>
      </p:nvGrpSpPr>
      <p:grpSpPr>
        <a:xfrm>
          <a:off x="0" y="0"/>
          <a:ext cx="0" cy="0"/>
          <a:chOff x="0" y="0"/>
          <a:chExt cx="0" cy="0"/>
        </a:xfrm>
      </p:grpSpPr>
      <p:sp>
        <p:nvSpPr>
          <p:cNvPr id="3" name="Rectangle 2"/>
          <p:cNvSpPr/>
          <p:nvPr userDrawn="1"/>
        </p:nvSpPr>
        <p:spPr>
          <a:xfrm>
            <a:off x="0" y="0"/>
            <a:ext cx="9144000" cy="4691270"/>
          </a:xfrm>
          <a:prstGeom prst="rect">
            <a:avLst/>
          </a:prstGeom>
          <a:gradFill flip="none" rotWithShape="1">
            <a:gsLst>
              <a:gs pos="0">
                <a:schemeClr val="tx1"/>
              </a:gs>
              <a:gs pos="100000">
                <a:srgbClr val="3B1C03"/>
              </a:gs>
            </a:gsLst>
            <a:lin ang="5400000" scaled="1"/>
            <a:tileRect/>
          </a:gra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 name="Title 3"/>
          <p:cNvSpPr>
            <a:spLocks noGrp="1"/>
          </p:cNvSpPr>
          <p:nvPr>
            <p:ph type="title"/>
          </p:nvPr>
        </p:nvSpPr>
        <p:spPr>
          <a:xfrm>
            <a:off x="243445" y="244970"/>
            <a:ext cx="8556172" cy="550673"/>
          </a:xfrm>
          <a:effectLst>
            <a:reflection blurRad="6350" endPos="35000" dir="5400000" sy="-100000" algn="bl" rotWithShape="0"/>
          </a:effectLst>
        </p:spPr>
        <p:txBody>
          <a:bodyPr anchor="t"/>
          <a:lstStyle>
            <a:lvl1pPr algn="l">
              <a:lnSpc>
                <a:spcPct val="70000"/>
              </a:lnSpc>
              <a:defRPr baseline="0">
                <a:effectLst>
                  <a:reflection stA="42000" endPos="30000" dist="12700" dir="5400000" sy="-100000" algn="bl" rotWithShape="0"/>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3985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27375" y="398033"/>
            <a:ext cx="4089250" cy="4089250"/>
          </a:xfrm>
          <a:prstGeom prst="rect">
            <a:avLst/>
          </a:prstGeom>
        </p:spPr>
      </p:pic>
    </p:spTree>
    <p:extLst>
      <p:ext uri="{BB962C8B-B14F-4D97-AF65-F5344CB8AC3E}">
        <p14:creationId xmlns:p14="http://schemas.microsoft.com/office/powerpoint/2010/main" val="1539006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84837" y="4228118"/>
            <a:ext cx="1507736" cy="902576"/>
          </a:xfrm>
          <a:prstGeom prst="rect">
            <a:avLst/>
          </a:prstGeom>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4941" y="-178131"/>
            <a:ext cx="1125157" cy="1127412"/>
          </a:xfrm>
          <a:prstGeom prst="rect">
            <a:avLst/>
          </a:prstGeom>
        </p:spPr>
      </p:pic>
      <p:sp>
        <p:nvSpPr>
          <p:cNvPr id="10" name="Rectangle 9"/>
          <p:cNvSpPr/>
          <p:nvPr/>
        </p:nvSpPr>
        <p:spPr>
          <a:xfrm>
            <a:off x="0" y="-1"/>
            <a:ext cx="952091" cy="1022019"/>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2" name="Title Placeholder 1"/>
          <p:cNvSpPr>
            <a:spLocks noGrp="1"/>
          </p:cNvSpPr>
          <p:nvPr>
            <p:ph type="title"/>
          </p:nvPr>
        </p:nvSpPr>
        <p:spPr>
          <a:xfrm>
            <a:off x="279070" y="239037"/>
            <a:ext cx="8556172" cy="550673"/>
          </a:xfrm>
          <a:prstGeom prst="rect">
            <a:avLst/>
          </a:prstGeom>
        </p:spPr>
        <p:txBody>
          <a:bodyPr vert="horz" lIns="36000" tIns="45720" rIns="91440" bIns="45720" rtlCol="0" anchor="t">
            <a:noAutofit/>
          </a:bodyPr>
          <a:lstStyle/>
          <a:p>
            <a:pPr lvl="0" algn="l">
              <a:lnSpc>
                <a:spcPct val="70000"/>
              </a:lnSpc>
            </a:pPr>
            <a:r>
              <a:rPr lang="en-US" dirty="0" smtClean="0"/>
              <a:t>Click to edit Master title style</a:t>
            </a:r>
            <a:endParaRPr lang="en-US" dirty="0"/>
          </a:p>
        </p:txBody>
      </p:sp>
      <p:sp>
        <p:nvSpPr>
          <p:cNvPr id="4" name="Text Placeholder 3"/>
          <p:cNvSpPr>
            <a:spLocks noGrp="1"/>
          </p:cNvSpPr>
          <p:nvPr>
            <p:ph type="body" idx="1"/>
          </p:nvPr>
        </p:nvSpPr>
        <p:spPr>
          <a:xfrm>
            <a:off x="279070" y="1010144"/>
            <a:ext cx="8556172" cy="352623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8"/>
          <p:cNvSpPr/>
          <p:nvPr/>
        </p:nvSpPr>
        <p:spPr>
          <a:xfrm>
            <a:off x="0" y="4678878"/>
            <a:ext cx="9144000" cy="481556"/>
          </a:xfrm>
          <a:prstGeom prst="rect">
            <a:avLst/>
          </a:prstGeom>
          <a:solidFill>
            <a:srgbClr val="FF91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pic>
        <p:nvPicPr>
          <p:cNvPr id="6" name="Picture 2" descr="\\Fenix\Marketing\Pictures\Logos\visualunity_glasslogo.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9726" y="4736811"/>
            <a:ext cx="1230180" cy="358099"/>
          </a:xfrm>
          <a:prstGeom prst="rect">
            <a:avLst/>
          </a:prstGeom>
          <a:noFill/>
        </p:spPr>
      </p:pic>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t="50000" b="-1853"/>
          <a:stretch/>
        </p:blipFill>
        <p:spPr>
          <a:xfrm>
            <a:off x="7581824" y="4682036"/>
            <a:ext cx="1507735" cy="468000"/>
          </a:xfrm>
          <a:prstGeom prst="rect">
            <a:avLst/>
          </a:prstGeom>
        </p:spPr>
      </p:pic>
      <p:sp>
        <p:nvSpPr>
          <p:cNvPr id="11" name="TextBox 10"/>
          <p:cNvSpPr txBox="1"/>
          <p:nvPr userDrawn="1"/>
        </p:nvSpPr>
        <p:spPr>
          <a:xfrm>
            <a:off x="5147439" y="4712573"/>
            <a:ext cx="2301659" cy="424732"/>
          </a:xfrm>
          <a:prstGeom prst="rect">
            <a:avLst/>
          </a:prstGeom>
          <a:noFill/>
        </p:spPr>
        <p:txBody>
          <a:bodyPr wrap="square" rtlCol="0">
            <a:spAutoFit/>
          </a:bodyPr>
          <a:lstStyle/>
          <a:p>
            <a:pPr algn="r">
              <a:lnSpc>
                <a:spcPct val="90000"/>
              </a:lnSpc>
            </a:pPr>
            <a:r>
              <a:rPr lang="en-US" sz="1200" b="0" spc="-60" dirty="0" smtClean="0">
                <a:solidFill>
                  <a:schemeClr val="accent6">
                    <a:lumMod val="20000"/>
                    <a:lumOff val="80000"/>
                  </a:schemeClr>
                </a:solidFill>
                <a:latin typeface="Arial" pitchFamily="34" charset="0"/>
              </a:rPr>
              <a:t>©2013,</a:t>
            </a:r>
            <a:r>
              <a:rPr lang="en-US" sz="1200" b="0" spc="-60" baseline="0" dirty="0" smtClean="0">
                <a:solidFill>
                  <a:schemeClr val="accent6">
                    <a:lumMod val="20000"/>
                    <a:lumOff val="80000"/>
                  </a:schemeClr>
                </a:solidFill>
                <a:latin typeface="Arial" pitchFamily="34" charset="0"/>
              </a:rPr>
              <a:t> </a:t>
            </a:r>
            <a:r>
              <a:rPr lang="en-US" sz="1200" b="0" spc="-60" dirty="0" smtClean="0">
                <a:solidFill>
                  <a:schemeClr val="accent6">
                    <a:lumMod val="20000"/>
                    <a:lumOff val="80000"/>
                  </a:schemeClr>
                </a:solidFill>
                <a:latin typeface="Arial" pitchFamily="34" charset="0"/>
              </a:rPr>
              <a:t>Gabriel Dusil,</a:t>
            </a:r>
            <a:r>
              <a:rPr lang="en-US" sz="1200" b="0" spc="-60" baseline="0" dirty="0" smtClean="0">
                <a:solidFill>
                  <a:schemeClr val="accent6">
                    <a:lumMod val="20000"/>
                    <a:lumOff val="80000"/>
                  </a:schemeClr>
                </a:solidFill>
                <a:latin typeface="Arial" pitchFamily="34" charset="0"/>
              </a:rPr>
              <a:t> Visual Unity</a:t>
            </a:r>
            <a:endParaRPr lang="en-US" sz="1200" b="0" spc="-60" dirty="0" smtClean="0">
              <a:solidFill>
                <a:schemeClr val="accent6">
                  <a:lumMod val="20000"/>
                  <a:lumOff val="80000"/>
                </a:schemeClr>
              </a:solidFill>
              <a:latin typeface="Arial" pitchFamily="34" charset="0"/>
            </a:endParaRPr>
          </a:p>
          <a:p>
            <a:pPr algn="r">
              <a:lnSpc>
                <a:spcPct val="90000"/>
              </a:lnSpc>
            </a:pPr>
            <a:r>
              <a:rPr lang="en-US" sz="1200" b="0" spc="-60" baseline="0" dirty="0" smtClean="0">
                <a:solidFill>
                  <a:schemeClr val="accent6">
                    <a:lumMod val="20000"/>
                    <a:lumOff val="80000"/>
                  </a:schemeClr>
                </a:solidFill>
                <a:latin typeface="Arial" pitchFamily="34" charset="0"/>
              </a:rPr>
              <a:t>www.visualunity.com, </a:t>
            </a:r>
            <a:r>
              <a:rPr lang="en-US" sz="1200" b="0" spc="-60" dirty="0" smtClean="0">
                <a:solidFill>
                  <a:schemeClr val="accent6">
                    <a:lumMod val="20000"/>
                    <a:lumOff val="80000"/>
                  </a:schemeClr>
                </a:solidFill>
                <a:latin typeface="Arial" pitchFamily="34" charset="0"/>
              </a:rPr>
              <a:t>Page </a:t>
            </a:r>
            <a:fld id="{8F8EA6FF-30CA-4633-B6DE-E66AD6E96544}" type="slidenum">
              <a:rPr lang="en-US" sz="1200" b="0" spc="-60" smtClean="0">
                <a:solidFill>
                  <a:schemeClr val="accent6">
                    <a:lumMod val="20000"/>
                    <a:lumOff val="80000"/>
                  </a:schemeClr>
                </a:solidFill>
                <a:latin typeface="Arial" pitchFamily="34" charset="0"/>
              </a:rPr>
              <a:pPr algn="r">
                <a:lnSpc>
                  <a:spcPct val="90000"/>
                </a:lnSpc>
              </a:pPr>
              <a:t>‹#›</a:t>
            </a:fld>
            <a:endParaRPr lang="en-US" sz="1200" b="0" spc="-60" dirty="0" smtClean="0">
              <a:solidFill>
                <a:schemeClr val="accent6">
                  <a:lumMod val="20000"/>
                  <a:lumOff val="80000"/>
                </a:schemeClr>
              </a:solidFill>
              <a:latin typeface="Arial" pitchFamily="34" charset="0"/>
            </a:endParaRPr>
          </a:p>
        </p:txBody>
      </p:sp>
    </p:spTree>
    <p:extLst>
      <p:ext uri="{BB962C8B-B14F-4D97-AF65-F5344CB8AC3E}">
        <p14:creationId xmlns:p14="http://schemas.microsoft.com/office/powerpoint/2010/main" val="290650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 id="2147483655" r:id="rId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457200" rtl="0" eaLnBrk="1" latinLnBrk="0" hangingPunct="1">
        <a:lnSpc>
          <a:spcPct val="72000"/>
        </a:lnSpc>
        <a:spcBef>
          <a:spcPct val="0"/>
        </a:spcBef>
        <a:buNone/>
        <a:defRPr lang="en-US" sz="4000" b="1" kern="1200" spc="-200" baseline="0" dirty="0">
          <a:solidFill>
            <a:schemeClr val="accent6">
              <a:lumMod val="75000"/>
            </a:schemeClr>
          </a:solidFill>
          <a:effectLst>
            <a:reflection stA="20000" endPos="30000" dist="12700" dir="5400000" sy="-100000" algn="bl" rotWithShape="0"/>
          </a:effectLst>
          <a:latin typeface="Arial" pitchFamily="34" charset="0"/>
          <a:ea typeface="Segoe UI" pitchFamily="34" charset="0"/>
          <a:cs typeface="Arial" pitchFamily="34" charset="0"/>
        </a:defRPr>
      </a:lvl1pPr>
    </p:titleStyle>
    <p:bodyStyle>
      <a:lvl1pPr marL="0" indent="0" algn="l" defTabSz="457200" rtl="0" eaLnBrk="1" latinLnBrk="0" hangingPunct="1">
        <a:lnSpc>
          <a:spcPct val="80000"/>
        </a:lnSpc>
        <a:spcBef>
          <a:spcPts val="1600"/>
        </a:spcBef>
        <a:buFont typeface="+mj-lt"/>
        <a:buNone/>
        <a:defRPr lang="en-US" sz="2400" b="1" kern="1200" spc="-80" baseline="0" dirty="0" smtClean="0">
          <a:solidFill>
            <a:schemeClr val="accent6">
              <a:lumMod val="50000"/>
            </a:schemeClr>
          </a:solidFill>
          <a:latin typeface="Arial" pitchFamily="34" charset="0"/>
          <a:ea typeface="Segoe UI" pitchFamily="34" charset="0"/>
          <a:cs typeface="Arial" pitchFamily="34" charset="0"/>
        </a:defRPr>
      </a:lvl1pPr>
      <a:lvl2pPr marL="269875" indent="-165100" algn="l" defTabSz="457200" rtl="0" eaLnBrk="1" latinLnBrk="0" hangingPunct="1">
        <a:lnSpc>
          <a:spcPct val="80000"/>
        </a:lnSpc>
        <a:spcBef>
          <a:spcPts val="200"/>
        </a:spcBef>
        <a:buFont typeface="Arial" pitchFamily="34" charset="0"/>
        <a:buChar char="•"/>
        <a:defRPr lang="en-US" sz="2200" b="0" kern="1200" spc="-60" baseline="0" dirty="0" smtClean="0">
          <a:solidFill>
            <a:schemeClr val="tx1"/>
          </a:solidFill>
          <a:latin typeface="Arial" pitchFamily="34" charset="0"/>
          <a:ea typeface="Segoe UI" pitchFamily="34" charset="0"/>
          <a:cs typeface="Arial" pitchFamily="34" charset="0"/>
        </a:defRPr>
      </a:lvl2pPr>
      <a:lvl3pPr marL="539750" indent="-182563" algn="l" defTabSz="457200" rtl="0" eaLnBrk="1" latinLnBrk="0" hangingPunct="1">
        <a:lnSpc>
          <a:spcPct val="80000"/>
        </a:lnSpc>
        <a:spcBef>
          <a:spcPts val="0"/>
        </a:spcBef>
        <a:buFont typeface="Arial" pitchFamily="34" charset="0"/>
        <a:buChar char="•"/>
        <a:defRPr lang="en-US" sz="2000" kern="1200" spc="-60" baseline="0" dirty="0" smtClean="0">
          <a:solidFill>
            <a:schemeClr val="accent6">
              <a:lumMod val="75000"/>
            </a:schemeClr>
          </a:solidFill>
          <a:latin typeface="Arial" pitchFamily="34" charset="0"/>
          <a:ea typeface="Segoe UI" pitchFamily="34" charset="0"/>
          <a:cs typeface="Arial" pitchFamily="34" charset="0"/>
        </a:defRPr>
      </a:lvl3pPr>
      <a:lvl4pPr marL="812800" indent="-176213" algn="l" defTabSz="457200" rtl="0" eaLnBrk="1" latinLnBrk="0" hangingPunct="1">
        <a:lnSpc>
          <a:spcPct val="80000"/>
        </a:lnSpc>
        <a:spcBef>
          <a:spcPts val="0"/>
        </a:spcBef>
        <a:buSzPct val="80000"/>
        <a:buFont typeface="Arial" pitchFamily="34" charset="0"/>
        <a:buChar char="•"/>
        <a:defRPr lang="en-US" sz="1600" kern="1200" spc="-60" baseline="0" dirty="0" smtClean="0">
          <a:solidFill>
            <a:schemeClr val="tx1">
              <a:lumMod val="50000"/>
              <a:lumOff val="50000"/>
            </a:schemeClr>
          </a:solidFill>
          <a:latin typeface="Arial" pitchFamily="34" charset="0"/>
          <a:ea typeface="Segoe UI" pitchFamily="34" charset="0"/>
          <a:cs typeface="Arial" pitchFamily="34" charset="0"/>
        </a:defRPr>
      </a:lvl4pPr>
      <a:lvl5pPr marL="2057400" indent="-228600" algn="l" defTabSz="457200" rtl="0" eaLnBrk="1" latinLnBrk="0" hangingPunct="1">
        <a:lnSpc>
          <a:spcPct val="84000"/>
        </a:lnSpc>
        <a:spcBef>
          <a:spcPts val="0"/>
        </a:spcBef>
        <a:buFont typeface="Arial"/>
        <a:buChar char="»"/>
        <a:defRPr lang="en-US" sz="2000" kern="1200" spc="-60" baseline="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Corporate Overview</a:t>
            </a:r>
            <a:endParaRPr lang="en-US" dirty="0"/>
          </a:p>
        </p:txBody>
      </p:sp>
      <p:sp>
        <p:nvSpPr>
          <p:cNvPr id="6" name="Subtitle 5"/>
          <p:cNvSpPr>
            <a:spLocks noGrp="1"/>
          </p:cNvSpPr>
          <p:nvPr>
            <p:ph type="subTitle" idx="1"/>
          </p:nvPr>
        </p:nvSpPr>
        <p:spPr/>
        <p:txBody>
          <a:bodyPr/>
          <a:lstStyle/>
          <a:p>
            <a:r>
              <a:rPr lang="en-US" smtClean="0"/>
              <a:t>Gabriel Dusil</a:t>
            </a:r>
          </a:p>
          <a:p>
            <a:r>
              <a:rPr lang="en-US" smtClean="0"/>
              <a:t>VP Marketing &amp; Corporate Strategy</a:t>
            </a:r>
          </a:p>
          <a:p>
            <a:endParaRPr lang="en-US" smtClean="0"/>
          </a:p>
          <a:p>
            <a:r>
              <a:rPr lang="en-US" smtClean="0"/>
              <a:t>    www.facebook.com/gdusil</a:t>
            </a:r>
          </a:p>
          <a:p>
            <a:r>
              <a:rPr lang="en-US" smtClean="0"/>
              <a:t>    cz.linkedin.com/in/gabrieldusil</a:t>
            </a:r>
          </a:p>
          <a:p>
            <a:r>
              <a:rPr lang="en-US" smtClean="0"/>
              <a:t>    gdusil.wordpress.com</a:t>
            </a:r>
          </a:p>
          <a:p>
            <a:r>
              <a:rPr lang="en-US" smtClean="0"/>
              <a:t>    gabriel.dusil@visualunity.com</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90" y="3742600"/>
            <a:ext cx="129603" cy="14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90" y="3924361"/>
            <a:ext cx="126106" cy="1503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90" y="4109379"/>
            <a:ext cx="137392" cy="14591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790" y="4290616"/>
            <a:ext cx="138517" cy="147512"/>
          </a:xfrm>
          <a:prstGeom prst="rect">
            <a:avLst/>
          </a:prstGeom>
        </p:spPr>
      </p:pic>
    </p:spTree>
    <p:extLst>
      <p:ext uri="{BB962C8B-B14F-4D97-AF65-F5344CB8AC3E}">
        <p14:creationId xmlns:p14="http://schemas.microsoft.com/office/powerpoint/2010/main" val="1010033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9955" y="1140707"/>
            <a:ext cx="5412184" cy="3179512"/>
          </a:xfrm>
          <a:prstGeom prst="rect">
            <a:avLst/>
          </a:prstGeom>
        </p:spPr>
      </p:pic>
      <p:sp>
        <p:nvSpPr>
          <p:cNvPr id="38" name="Rectangle 37"/>
          <p:cNvSpPr/>
          <p:nvPr/>
        </p:nvSpPr>
        <p:spPr>
          <a:xfrm>
            <a:off x="1323697" y="788421"/>
            <a:ext cx="5897636" cy="3760952"/>
          </a:xfrm>
          <a:prstGeom prst="rect">
            <a:avLst/>
          </a:prstGeom>
          <a:solidFill>
            <a:schemeClr val="bg1">
              <a:alpha val="84000"/>
            </a:schemeClr>
          </a:soli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3910" y="1791677"/>
            <a:ext cx="1835911" cy="1839587"/>
          </a:xfrm>
          <a:prstGeom prst="rect">
            <a:avLst/>
          </a:prstGeom>
        </p:spPr>
      </p:pic>
      <p:sp>
        <p:nvSpPr>
          <p:cNvPr id="8" name="Freeform 7"/>
          <p:cNvSpPr/>
          <p:nvPr/>
        </p:nvSpPr>
        <p:spPr>
          <a:xfrm>
            <a:off x="2978039" y="894751"/>
            <a:ext cx="1601251" cy="1125037"/>
          </a:xfrm>
          <a:custGeom>
            <a:avLst/>
            <a:gdLst>
              <a:gd name="connsiteX0" fmla="*/ 0 w 1317523"/>
              <a:gd name="connsiteY0" fmla="*/ 875071 h 1179871"/>
              <a:gd name="connsiteX1" fmla="*/ 1022555 w 1317523"/>
              <a:gd name="connsiteY1" fmla="*/ 0 h 1179871"/>
              <a:gd name="connsiteX2" fmla="*/ 1150374 w 1317523"/>
              <a:gd name="connsiteY2" fmla="*/ 39329 h 1179871"/>
              <a:gd name="connsiteX3" fmla="*/ 1317523 w 1317523"/>
              <a:gd name="connsiteY3" fmla="*/ 412955 h 1179871"/>
              <a:gd name="connsiteX4" fmla="*/ 245807 w 1317523"/>
              <a:gd name="connsiteY4" fmla="*/ 1179871 h 1179871"/>
              <a:gd name="connsiteX5" fmla="*/ 0 w 1317523"/>
              <a:gd name="connsiteY5" fmla="*/ 875071 h 1179871"/>
              <a:gd name="connsiteX0" fmla="*/ 0 w 1317523"/>
              <a:gd name="connsiteY0" fmla="*/ 875071 h 1240161"/>
              <a:gd name="connsiteX1" fmla="*/ 1022555 w 1317523"/>
              <a:gd name="connsiteY1" fmla="*/ 0 h 1240161"/>
              <a:gd name="connsiteX2" fmla="*/ 1150374 w 1317523"/>
              <a:gd name="connsiteY2" fmla="*/ 39329 h 1240161"/>
              <a:gd name="connsiteX3" fmla="*/ 1317523 w 1317523"/>
              <a:gd name="connsiteY3" fmla="*/ 412955 h 1240161"/>
              <a:gd name="connsiteX4" fmla="*/ 361363 w 1317523"/>
              <a:gd name="connsiteY4" fmla="*/ 1240161 h 1240161"/>
              <a:gd name="connsiteX5" fmla="*/ 0 w 1317523"/>
              <a:gd name="connsiteY5" fmla="*/ 875071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29604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252208 w 1252208"/>
              <a:gd name="connsiteY2" fmla="*/ 412955 h 1240161"/>
              <a:gd name="connsiteX3" fmla="*/ 331218 w 1252208"/>
              <a:gd name="connsiteY3" fmla="*/ 1240161 h 1240161"/>
              <a:gd name="connsiteX4" fmla="*/ 0 w 1252208"/>
              <a:gd name="connsiteY4" fmla="*/ 1050917 h 1240161"/>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327616"/>
              <a:gd name="connsiteY0" fmla="*/ 1141352 h 1330596"/>
              <a:gd name="connsiteX1" fmla="*/ 1258690 w 1327616"/>
              <a:gd name="connsiteY1" fmla="*/ 0 h 1330596"/>
              <a:gd name="connsiteX2" fmla="*/ 1327570 w 1327616"/>
              <a:gd name="connsiteY2" fmla="*/ 377785 h 1330596"/>
              <a:gd name="connsiteX3" fmla="*/ 331218 w 1327616"/>
              <a:gd name="connsiteY3" fmla="*/ 1330596 h 1330596"/>
              <a:gd name="connsiteX4" fmla="*/ 0 w 1327616"/>
              <a:gd name="connsiteY4" fmla="*/ 1141352 h 1330596"/>
              <a:gd name="connsiteX0" fmla="*/ 0 w 1367793"/>
              <a:gd name="connsiteY0" fmla="*/ 1141352 h 1330596"/>
              <a:gd name="connsiteX1" fmla="*/ 1258690 w 1367793"/>
              <a:gd name="connsiteY1" fmla="*/ 0 h 1330596"/>
              <a:gd name="connsiteX2" fmla="*/ 1367763 w 1367793"/>
              <a:gd name="connsiteY2" fmla="*/ 362712 h 1330596"/>
              <a:gd name="connsiteX3" fmla="*/ 331218 w 1367793"/>
              <a:gd name="connsiteY3" fmla="*/ 1330596 h 1330596"/>
              <a:gd name="connsiteX4" fmla="*/ 0 w 136779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584423 w 1367763"/>
              <a:gd name="connsiteY3" fmla="*/ 860756 h 1330596"/>
              <a:gd name="connsiteX4" fmla="*/ 331218 w 1367763"/>
              <a:gd name="connsiteY4" fmla="*/ 1330596 h 1330596"/>
              <a:gd name="connsiteX5" fmla="*/ 0 w 1367763"/>
              <a:gd name="connsiteY5"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326303 w 1694066"/>
              <a:gd name="connsiteY0" fmla="*/ 1141352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5" fmla="*/ 326303 w 1694066"/>
              <a:gd name="connsiteY5" fmla="*/ 1141352 h 1330596"/>
              <a:gd name="connsiteX0" fmla="*/ 0 w 1694066"/>
              <a:gd name="connsiteY0" fmla="*/ 994991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0" fmla="*/ 0 w 1694066"/>
              <a:gd name="connsiteY0" fmla="*/ 994991 h 1190350"/>
              <a:gd name="connsiteX1" fmla="*/ 1584993 w 1694066"/>
              <a:gd name="connsiteY1" fmla="*/ 0 h 1190350"/>
              <a:gd name="connsiteX2" fmla="*/ 1694066 w 1694066"/>
              <a:gd name="connsiteY2" fmla="*/ 362712 h 1190350"/>
              <a:gd name="connsiteX3" fmla="*/ 332152 w 1694066"/>
              <a:gd name="connsiteY3" fmla="*/ 1190350 h 1190350"/>
              <a:gd name="connsiteX4" fmla="*/ 0 w 1694066"/>
              <a:gd name="connsiteY4" fmla="*/ 994991 h 1190350"/>
              <a:gd name="connsiteX0" fmla="*/ 0 w 1698339"/>
              <a:gd name="connsiteY0" fmla="*/ 983771 h 1179130"/>
              <a:gd name="connsiteX1" fmla="*/ 1674750 w 1698339"/>
              <a:gd name="connsiteY1" fmla="*/ 0 h 1179130"/>
              <a:gd name="connsiteX2" fmla="*/ 1694066 w 1698339"/>
              <a:gd name="connsiteY2" fmla="*/ 351492 h 1179130"/>
              <a:gd name="connsiteX3" fmla="*/ 332152 w 1698339"/>
              <a:gd name="connsiteY3" fmla="*/ 1179130 h 1179130"/>
              <a:gd name="connsiteX4" fmla="*/ 0 w 1698339"/>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41"/>
              <a:gd name="connsiteY0" fmla="*/ 966942 h 1162301"/>
              <a:gd name="connsiteX1" fmla="*/ 1697189 w 1705341"/>
              <a:gd name="connsiteY1" fmla="*/ 0 h 1162301"/>
              <a:gd name="connsiteX2" fmla="*/ 1705286 w 1705341"/>
              <a:gd name="connsiteY2" fmla="*/ 373932 h 1162301"/>
              <a:gd name="connsiteX3" fmla="*/ 332152 w 1705341"/>
              <a:gd name="connsiteY3" fmla="*/ 1162301 h 1162301"/>
              <a:gd name="connsiteX4" fmla="*/ 0 w 1705341"/>
              <a:gd name="connsiteY4" fmla="*/ 966942 h 1162301"/>
              <a:gd name="connsiteX0" fmla="*/ 0 w 1698555"/>
              <a:gd name="connsiteY0" fmla="*/ 966942 h 1162301"/>
              <a:gd name="connsiteX1" fmla="*/ 1697189 w 1698555"/>
              <a:gd name="connsiteY1" fmla="*/ 0 h 1162301"/>
              <a:gd name="connsiteX2" fmla="*/ 1695761 w 1698555"/>
              <a:gd name="connsiteY2" fmla="*/ 373932 h 1162301"/>
              <a:gd name="connsiteX3" fmla="*/ 332152 w 1698555"/>
              <a:gd name="connsiteY3" fmla="*/ 1162301 h 1162301"/>
              <a:gd name="connsiteX4" fmla="*/ 0 w 1698555"/>
              <a:gd name="connsiteY4" fmla="*/ 966942 h 1162301"/>
              <a:gd name="connsiteX0" fmla="*/ 0 w 1699632"/>
              <a:gd name="connsiteY0" fmla="*/ 966942 h 1162301"/>
              <a:gd name="connsiteX1" fmla="*/ 1697189 w 1699632"/>
              <a:gd name="connsiteY1" fmla="*/ 0 h 1162301"/>
              <a:gd name="connsiteX2" fmla="*/ 1698936 w 1699632"/>
              <a:gd name="connsiteY2" fmla="*/ 443782 h 1162301"/>
              <a:gd name="connsiteX3" fmla="*/ 332152 w 1699632"/>
              <a:gd name="connsiteY3" fmla="*/ 1162301 h 1162301"/>
              <a:gd name="connsiteX4" fmla="*/ 0 w 1699632"/>
              <a:gd name="connsiteY4" fmla="*/ 966942 h 1162301"/>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70199 w 1769831"/>
              <a:gd name="connsiteY0" fmla="*/ 966942 h 1231991"/>
              <a:gd name="connsiteX1" fmla="*/ 1767388 w 1769831"/>
              <a:gd name="connsiteY1" fmla="*/ 0 h 1231991"/>
              <a:gd name="connsiteX2" fmla="*/ 1769135 w 1769831"/>
              <a:gd name="connsiteY2" fmla="*/ 443782 h 1231991"/>
              <a:gd name="connsiteX3" fmla="*/ 465851 w 1769831"/>
              <a:gd name="connsiteY3" fmla="*/ 1203576 h 1231991"/>
              <a:gd name="connsiteX4" fmla="*/ 70199 w 1769831"/>
              <a:gd name="connsiteY4" fmla="*/ 966942 h 1231991"/>
              <a:gd name="connsiteX0" fmla="*/ 0 w 1699632"/>
              <a:gd name="connsiteY0" fmla="*/ 966942 h 1222602"/>
              <a:gd name="connsiteX1" fmla="*/ 1697189 w 1699632"/>
              <a:gd name="connsiteY1" fmla="*/ 0 h 1222602"/>
              <a:gd name="connsiteX2" fmla="*/ 1698936 w 1699632"/>
              <a:gd name="connsiteY2" fmla="*/ 443782 h 1222602"/>
              <a:gd name="connsiteX3" fmla="*/ 395652 w 1699632"/>
              <a:gd name="connsiteY3" fmla="*/ 1203576 h 1222602"/>
              <a:gd name="connsiteX4" fmla="*/ 0 w 1699632"/>
              <a:gd name="connsiteY4" fmla="*/ 966942 h 1222602"/>
              <a:gd name="connsiteX0" fmla="*/ 0 w 1699632"/>
              <a:gd name="connsiteY0" fmla="*/ 966942 h 1203577"/>
              <a:gd name="connsiteX1" fmla="*/ 1697189 w 1699632"/>
              <a:gd name="connsiteY1" fmla="*/ 0 h 1203577"/>
              <a:gd name="connsiteX2" fmla="*/ 1698936 w 1699632"/>
              <a:gd name="connsiteY2" fmla="*/ 443782 h 1203577"/>
              <a:gd name="connsiteX3" fmla="*/ 395652 w 1699632"/>
              <a:gd name="connsiteY3" fmla="*/ 1203576 h 1203577"/>
              <a:gd name="connsiteX4" fmla="*/ 0 w 1699632"/>
              <a:gd name="connsiteY4" fmla="*/ 966942 h 1203577"/>
              <a:gd name="connsiteX0" fmla="*/ 0 w 1713032"/>
              <a:gd name="connsiteY0" fmla="*/ 966942 h 1203576"/>
              <a:gd name="connsiteX1" fmla="*/ 1710589 w 1713032"/>
              <a:gd name="connsiteY1" fmla="*/ 0 h 1203576"/>
              <a:gd name="connsiteX2" fmla="*/ 1712336 w 1713032"/>
              <a:gd name="connsiteY2" fmla="*/ 443782 h 1203576"/>
              <a:gd name="connsiteX3" fmla="*/ 409052 w 1713032"/>
              <a:gd name="connsiteY3" fmla="*/ 1203576 h 1203576"/>
              <a:gd name="connsiteX4" fmla="*/ 0 w 1713032"/>
              <a:gd name="connsiteY4" fmla="*/ 966942 h 1203576"/>
              <a:gd name="connsiteX0" fmla="*/ 0 w 1713032"/>
              <a:gd name="connsiteY0" fmla="*/ 966942 h 1203576"/>
              <a:gd name="connsiteX1" fmla="*/ 1710589 w 1713032"/>
              <a:gd name="connsiteY1" fmla="*/ 0 h 1203576"/>
              <a:gd name="connsiteX2" fmla="*/ 1712336 w 1713032"/>
              <a:gd name="connsiteY2" fmla="*/ 443782 h 1203576"/>
              <a:gd name="connsiteX3" fmla="*/ 409052 w 1713032"/>
              <a:gd name="connsiteY3" fmla="*/ 1203576 h 1203576"/>
              <a:gd name="connsiteX4" fmla="*/ 0 w 1713032"/>
              <a:gd name="connsiteY4" fmla="*/ 966942 h 1203576"/>
              <a:gd name="connsiteX0" fmla="*/ 0 w 1713032"/>
              <a:gd name="connsiteY0" fmla="*/ 966942 h 1203576"/>
              <a:gd name="connsiteX1" fmla="*/ 1710589 w 1713032"/>
              <a:gd name="connsiteY1" fmla="*/ 0 h 1203576"/>
              <a:gd name="connsiteX2" fmla="*/ 1712336 w 1713032"/>
              <a:gd name="connsiteY2" fmla="*/ 443782 h 1203576"/>
              <a:gd name="connsiteX3" fmla="*/ 409052 w 1713032"/>
              <a:gd name="connsiteY3" fmla="*/ 1203576 h 1203576"/>
              <a:gd name="connsiteX4" fmla="*/ 0 w 1713032"/>
              <a:gd name="connsiteY4" fmla="*/ 966942 h 120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32" h="1203576">
                <a:moveTo>
                  <a:pt x="0" y="966942"/>
                </a:moveTo>
                <a:cubicBezTo>
                  <a:pt x="368699" y="397111"/>
                  <a:pt x="921168" y="3412"/>
                  <a:pt x="1710589" y="0"/>
                </a:cubicBezTo>
                <a:cubicBezTo>
                  <a:pt x="1714101" y="190977"/>
                  <a:pt x="1712987" y="312326"/>
                  <a:pt x="1712336" y="443782"/>
                </a:cubicBezTo>
                <a:cubicBezTo>
                  <a:pt x="1002197" y="461429"/>
                  <a:pt x="599751" y="853542"/>
                  <a:pt x="409052" y="1203576"/>
                </a:cubicBezTo>
                <a:lnTo>
                  <a:pt x="0" y="966942"/>
                </a:lnTo>
                <a:close/>
              </a:path>
            </a:pathLst>
          </a:custGeom>
          <a:solidFill>
            <a:schemeClr val="accent2"/>
          </a:solidFill>
          <a:effectLst>
            <a:innerShdw blurRad="50800" dist="25400" dir="14400000">
              <a:prstClr val="black">
                <a:alpha val="5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5" name="TextBox 4"/>
          <p:cNvSpPr txBox="1"/>
          <p:nvPr/>
        </p:nvSpPr>
        <p:spPr>
          <a:xfrm rot="19800000">
            <a:off x="3151630" y="1304644"/>
            <a:ext cx="1629720" cy="726394"/>
          </a:xfrm>
          <a:prstGeom prst="rect">
            <a:avLst/>
          </a:prstGeom>
          <a:noFill/>
        </p:spPr>
        <p:txBody>
          <a:bodyPr wrap="square" rtlCol="0">
            <a:prstTxWarp prst="textArchUp">
              <a:avLst>
                <a:gd name="adj" fmla="val 11835442"/>
              </a:avLst>
            </a:prstTxWarp>
            <a:spAutoFit/>
          </a:bodyPr>
          <a:lstStyle/>
          <a:p>
            <a:pPr lvl="0" algn="ctr"/>
            <a:r>
              <a:rPr lang="en-US" sz="2000" dirty="0" smtClean="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Multiscreen</a:t>
            </a:r>
            <a:endParaRPr lang="en-US" sz="200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endParaRPr>
          </a:p>
        </p:txBody>
      </p:sp>
      <p:sp>
        <p:nvSpPr>
          <p:cNvPr id="24" name="Freeform 23"/>
          <p:cNvSpPr/>
          <p:nvPr/>
        </p:nvSpPr>
        <p:spPr>
          <a:xfrm rot="3617421">
            <a:off x="4502015" y="835314"/>
            <a:ext cx="1580347" cy="1129636"/>
          </a:xfrm>
          <a:custGeom>
            <a:avLst/>
            <a:gdLst>
              <a:gd name="connsiteX0" fmla="*/ 0 w 1317523"/>
              <a:gd name="connsiteY0" fmla="*/ 875071 h 1179871"/>
              <a:gd name="connsiteX1" fmla="*/ 1022555 w 1317523"/>
              <a:gd name="connsiteY1" fmla="*/ 0 h 1179871"/>
              <a:gd name="connsiteX2" fmla="*/ 1150374 w 1317523"/>
              <a:gd name="connsiteY2" fmla="*/ 39329 h 1179871"/>
              <a:gd name="connsiteX3" fmla="*/ 1317523 w 1317523"/>
              <a:gd name="connsiteY3" fmla="*/ 412955 h 1179871"/>
              <a:gd name="connsiteX4" fmla="*/ 245807 w 1317523"/>
              <a:gd name="connsiteY4" fmla="*/ 1179871 h 1179871"/>
              <a:gd name="connsiteX5" fmla="*/ 0 w 1317523"/>
              <a:gd name="connsiteY5" fmla="*/ 875071 h 1179871"/>
              <a:gd name="connsiteX0" fmla="*/ 0 w 1317523"/>
              <a:gd name="connsiteY0" fmla="*/ 875071 h 1240161"/>
              <a:gd name="connsiteX1" fmla="*/ 1022555 w 1317523"/>
              <a:gd name="connsiteY1" fmla="*/ 0 h 1240161"/>
              <a:gd name="connsiteX2" fmla="*/ 1150374 w 1317523"/>
              <a:gd name="connsiteY2" fmla="*/ 39329 h 1240161"/>
              <a:gd name="connsiteX3" fmla="*/ 1317523 w 1317523"/>
              <a:gd name="connsiteY3" fmla="*/ 412955 h 1240161"/>
              <a:gd name="connsiteX4" fmla="*/ 361363 w 1317523"/>
              <a:gd name="connsiteY4" fmla="*/ 1240161 h 1240161"/>
              <a:gd name="connsiteX5" fmla="*/ 0 w 1317523"/>
              <a:gd name="connsiteY5" fmla="*/ 875071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29604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252208 w 1252208"/>
              <a:gd name="connsiteY2" fmla="*/ 412955 h 1240161"/>
              <a:gd name="connsiteX3" fmla="*/ 331218 w 1252208"/>
              <a:gd name="connsiteY3" fmla="*/ 1240161 h 1240161"/>
              <a:gd name="connsiteX4" fmla="*/ 0 w 1252208"/>
              <a:gd name="connsiteY4" fmla="*/ 1050917 h 1240161"/>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327616"/>
              <a:gd name="connsiteY0" fmla="*/ 1141352 h 1330596"/>
              <a:gd name="connsiteX1" fmla="*/ 1258690 w 1327616"/>
              <a:gd name="connsiteY1" fmla="*/ 0 h 1330596"/>
              <a:gd name="connsiteX2" fmla="*/ 1327570 w 1327616"/>
              <a:gd name="connsiteY2" fmla="*/ 377785 h 1330596"/>
              <a:gd name="connsiteX3" fmla="*/ 331218 w 1327616"/>
              <a:gd name="connsiteY3" fmla="*/ 1330596 h 1330596"/>
              <a:gd name="connsiteX4" fmla="*/ 0 w 1327616"/>
              <a:gd name="connsiteY4" fmla="*/ 1141352 h 1330596"/>
              <a:gd name="connsiteX0" fmla="*/ 0 w 1367793"/>
              <a:gd name="connsiteY0" fmla="*/ 1141352 h 1330596"/>
              <a:gd name="connsiteX1" fmla="*/ 1258690 w 1367793"/>
              <a:gd name="connsiteY1" fmla="*/ 0 h 1330596"/>
              <a:gd name="connsiteX2" fmla="*/ 1367763 w 1367793"/>
              <a:gd name="connsiteY2" fmla="*/ 362712 h 1330596"/>
              <a:gd name="connsiteX3" fmla="*/ 331218 w 1367793"/>
              <a:gd name="connsiteY3" fmla="*/ 1330596 h 1330596"/>
              <a:gd name="connsiteX4" fmla="*/ 0 w 136779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584423 w 1367763"/>
              <a:gd name="connsiteY3" fmla="*/ 860756 h 1330596"/>
              <a:gd name="connsiteX4" fmla="*/ 331218 w 1367763"/>
              <a:gd name="connsiteY4" fmla="*/ 1330596 h 1330596"/>
              <a:gd name="connsiteX5" fmla="*/ 0 w 1367763"/>
              <a:gd name="connsiteY5"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326303 w 1694066"/>
              <a:gd name="connsiteY0" fmla="*/ 1141352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5" fmla="*/ 326303 w 1694066"/>
              <a:gd name="connsiteY5" fmla="*/ 1141352 h 1330596"/>
              <a:gd name="connsiteX0" fmla="*/ 0 w 1694066"/>
              <a:gd name="connsiteY0" fmla="*/ 994991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0" fmla="*/ 0 w 1694066"/>
              <a:gd name="connsiteY0" fmla="*/ 994991 h 1190350"/>
              <a:gd name="connsiteX1" fmla="*/ 1584993 w 1694066"/>
              <a:gd name="connsiteY1" fmla="*/ 0 h 1190350"/>
              <a:gd name="connsiteX2" fmla="*/ 1694066 w 1694066"/>
              <a:gd name="connsiteY2" fmla="*/ 362712 h 1190350"/>
              <a:gd name="connsiteX3" fmla="*/ 332152 w 1694066"/>
              <a:gd name="connsiteY3" fmla="*/ 1190350 h 1190350"/>
              <a:gd name="connsiteX4" fmla="*/ 0 w 1694066"/>
              <a:gd name="connsiteY4" fmla="*/ 994991 h 1190350"/>
              <a:gd name="connsiteX0" fmla="*/ 0 w 1698339"/>
              <a:gd name="connsiteY0" fmla="*/ 983771 h 1179130"/>
              <a:gd name="connsiteX1" fmla="*/ 1674750 w 1698339"/>
              <a:gd name="connsiteY1" fmla="*/ 0 h 1179130"/>
              <a:gd name="connsiteX2" fmla="*/ 1694066 w 1698339"/>
              <a:gd name="connsiteY2" fmla="*/ 351492 h 1179130"/>
              <a:gd name="connsiteX3" fmla="*/ 332152 w 1698339"/>
              <a:gd name="connsiteY3" fmla="*/ 1179130 h 1179130"/>
              <a:gd name="connsiteX4" fmla="*/ 0 w 1698339"/>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41"/>
              <a:gd name="connsiteY0" fmla="*/ 966942 h 1162301"/>
              <a:gd name="connsiteX1" fmla="*/ 1697189 w 1705341"/>
              <a:gd name="connsiteY1" fmla="*/ 0 h 1162301"/>
              <a:gd name="connsiteX2" fmla="*/ 1705286 w 1705341"/>
              <a:gd name="connsiteY2" fmla="*/ 373932 h 1162301"/>
              <a:gd name="connsiteX3" fmla="*/ 332152 w 1705341"/>
              <a:gd name="connsiteY3" fmla="*/ 1162301 h 1162301"/>
              <a:gd name="connsiteX4" fmla="*/ 0 w 1705341"/>
              <a:gd name="connsiteY4" fmla="*/ 966942 h 1162301"/>
              <a:gd name="connsiteX0" fmla="*/ 0 w 1698555"/>
              <a:gd name="connsiteY0" fmla="*/ 966942 h 1162301"/>
              <a:gd name="connsiteX1" fmla="*/ 1697189 w 1698555"/>
              <a:gd name="connsiteY1" fmla="*/ 0 h 1162301"/>
              <a:gd name="connsiteX2" fmla="*/ 1695761 w 1698555"/>
              <a:gd name="connsiteY2" fmla="*/ 373932 h 1162301"/>
              <a:gd name="connsiteX3" fmla="*/ 332152 w 1698555"/>
              <a:gd name="connsiteY3" fmla="*/ 1162301 h 1162301"/>
              <a:gd name="connsiteX4" fmla="*/ 0 w 1698555"/>
              <a:gd name="connsiteY4" fmla="*/ 966942 h 1162301"/>
              <a:gd name="connsiteX0" fmla="*/ 0 w 1699632"/>
              <a:gd name="connsiteY0" fmla="*/ 966942 h 1162301"/>
              <a:gd name="connsiteX1" fmla="*/ 1697189 w 1699632"/>
              <a:gd name="connsiteY1" fmla="*/ 0 h 1162301"/>
              <a:gd name="connsiteX2" fmla="*/ 1698936 w 1699632"/>
              <a:gd name="connsiteY2" fmla="*/ 443782 h 1162301"/>
              <a:gd name="connsiteX3" fmla="*/ 332152 w 1699632"/>
              <a:gd name="connsiteY3" fmla="*/ 1162301 h 1162301"/>
              <a:gd name="connsiteX4" fmla="*/ 0 w 1699632"/>
              <a:gd name="connsiteY4" fmla="*/ 966942 h 1162301"/>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702790"/>
              <a:gd name="connsiteY0" fmla="*/ 966942 h 1188436"/>
              <a:gd name="connsiteX1" fmla="*/ 1700347 w 1702790"/>
              <a:gd name="connsiteY1" fmla="*/ 0 h 1188436"/>
              <a:gd name="connsiteX2" fmla="*/ 1702094 w 1702790"/>
              <a:gd name="connsiteY2" fmla="*/ 443782 h 1188436"/>
              <a:gd name="connsiteX3" fmla="*/ 390303 w 1702790"/>
              <a:gd name="connsiteY3" fmla="*/ 1188436 h 1188436"/>
              <a:gd name="connsiteX4" fmla="*/ 0 w 1702790"/>
              <a:gd name="connsiteY4" fmla="*/ 975356 h 1188436"/>
              <a:gd name="connsiteX5" fmla="*/ 3158 w 1702790"/>
              <a:gd name="connsiteY5" fmla="*/ 966942 h 1188436"/>
              <a:gd name="connsiteX0" fmla="*/ 0 w 1709980"/>
              <a:gd name="connsiteY0" fmla="*/ 961037 h 1188436"/>
              <a:gd name="connsiteX1" fmla="*/ 1707537 w 1709980"/>
              <a:gd name="connsiteY1" fmla="*/ 0 h 1188436"/>
              <a:gd name="connsiteX2" fmla="*/ 1709284 w 1709980"/>
              <a:gd name="connsiteY2" fmla="*/ 443782 h 1188436"/>
              <a:gd name="connsiteX3" fmla="*/ 397493 w 1709980"/>
              <a:gd name="connsiteY3" fmla="*/ 1188436 h 1188436"/>
              <a:gd name="connsiteX4" fmla="*/ 7190 w 1709980"/>
              <a:gd name="connsiteY4" fmla="*/ 975356 h 1188436"/>
              <a:gd name="connsiteX5" fmla="*/ 0 w 1709980"/>
              <a:gd name="connsiteY5" fmla="*/ 961037 h 1188436"/>
              <a:gd name="connsiteX0" fmla="*/ 70740 w 1780720"/>
              <a:gd name="connsiteY0" fmla="*/ 961037 h 1217354"/>
              <a:gd name="connsiteX1" fmla="*/ 1778277 w 1780720"/>
              <a:gd name="connsiteY1" fmla="*/ 0 h 1217354"/>
              <a:gd name="connsiteX2" fmla="*/ 1780024 w 1780720"/>
              <a:gd name="connsiteY2" fmla="*/ 443782 h 1217354"/>
              <a:gd name="connsiteX3" fmla="*/ 468233 w 1780720"/>
              <a:gd name="connsiteY3" fmla="*/ 1188436 h 1217354"/>
              <a:gd name="connsiteX4" fmla="*/ 70740 w 1780720"/>
              <a:gd name="connsiteY4" fmla="*/ 961037 h 1217354"/>
              <a:gd name="connsiteX0" fmla="*/ 0 w 1709980"/>
              <a:gd name="connsiteY0" fmla="*/ 961037 h 1208360"/>
              <a:gd name="connsiteX1" fmla="*/ 1707537 w 1709980"/>
              <a:gd name="connsiteY1" fmla="*/ 0 h 1208360"/>
              <a:gd name="connsiteX2" fmla="*/ 1709284 w 1709980"/>
              <a:gd name="connsiteY2" fmla="*/ 443782 h 1208360"/>
              <a:gd name="connsiteX3" fmla="*/ 397493 w 1709980"/>
              <a:gd name="connsiteY3" fmla="*/ 1188436 h 1208360"/>
              <a:gd name="connsiteX4" fmla="*/ 0 w 1709980"/>
              <a:gd name="connsiteY4" fmla="*/ 961037 h 1208360"/>
              <a:gd name="connsiteX0" fmla="*/ 0 w 1709980"/>
              <a:gd name="connsiteY0" fmla="*/ 961037 h 1188436"/>
              <a:gd name="connsiteX1" fmla="*/ 1707537 w 1709980"/>
              <a:gd name="connsiteY1" fmla="*/ 0 h 1188436"/>
              <a:gd name="connsiteX2" fmla="*/ 1709284 w 1709980"/>
              <a:gd name="connsiteY2" fmla="*/ 443782 h 1188436"/>
              <a:gd name="connsiteX3" fmla="*/ 397493 w 1709980"/>
              <a:gd name="connsiteY3" fmla="*/ 1188436 h 1188436"/>
              <a:gd name="connsiteX4" fmla="*/ 0 w 1709980"/>
              <a:gd name="connsiteY4" fmla="*/ 961037 h 1188436"/>
              <a:gd name="connsiteX0" fmla="*/ 0 w 1697044"/>
              <a:gd name="connsiteY0" fmla="*/ 968417 h 1188436"/>
              <a:gd name="connsiteX1" fmla="*/ 1694601 w 1697044"/>
              <a:gd name="connsiteY1" fmla="*/ 0 h 1188436"/>
              <a:gd name="connsiteX2" fmla="*/ 1696348 w 1697044"/>
              <a:gd name="connsiteY2" fmla="*/ 443782 h 1188436"/>
              <a:gd name="connsiteX3" fmla="*/ 384557 w 1697044"/>
              <a:gd name="connsiteY3" fmla="*/ 1188436 h 1188436"/>
              <a:gd name="connsiteX4" fmla="*/ 0 w 1697044"/>
              <a:gd name="connsiteY4" fmla="*/ 968417 h 1188436"/>
              <a:gd name="connsiteX0" fmla="*/ 0 w 1697044"/>
              <a:gd name="connsiteY0" fmla="*/ 968417 h 1193974"/>
              <a:gd name="connsiteX1" fmla="*/ 1694601 w 1697044"/>
              <a:gd name="connsiteY1" fmla="*/ 0 h 1193974"/>
              <a:gd name="connsiteX2" fmla="*/ 1696348 w 1697044"/>
              <a:gd name="connsiteY2" fmla="*/ 443782 h 1193974"/>
              <a:gd name="connsiteX3" fmla="*/ 388255 w 1697044"/>
              <a:gd name="connsiteY3" fmla="*/ 1193974 h 1193974"/>
              <a:gd name="connsiteX4" fmla="*/ 0 w 1697044"/>
              <a:gd name="connsiteY4" fmla="*/ 968417 h 1193974"/>
              <a:gd name="connsiteX0" fmla="*/ 0 w 1695578"/>
              <a:gd name="connsiteY0" fmla="*/ 968417 h 1193974"/>
              <a:gd name="connsiteX1" fmla="*/ 1694601 w 1695578"/>
              <a:gd name="connsiteY1" fmla="*/ 0 h 1193974"/>
              <a:gd name="connsiteX2" fmla="*/ 1690429 w 1695578"/>
              <a:gd name="connsiteY2" fmla="*/ 430116 h 1193974"/>
              <a:gd name="connsiteX3" fmla="*/ 388255 w 1695578"/>
              <a:gd name="connsiteY3" fmla="*/ 1193974 h 1193974"/>
              <a:gd name="connsiteX4" fmla="*/ 0 w 1695578"/>
              <a:gd name="connsiteY4" fmla="*/ 968417 h 1193974"/>
              <a:gd name="connsiteX0" fmla="*/ 0 w 1695447"/>
              <a:gd name="connsiteY0" fmla="*/ 968417 h 1193974"/>
              <a:gd name="connsiteX1" fmla="*/ 1694601 w 1695447"/>
              <a:gd name="connsiteY1" fmla="*/ 0 h 1193974"/>
              <a:gd name="connsiteX2" fmla="*/ 1688953 w 1695447"/>
              <a:gd name="connsiteY2" fmla="*/ 432704 h 1193974"/>
              <a:gd name="connsiteX3" fmla="*/ 388255 w 1695447"/>
              <a:gd name="connsiteY3" fmla="*/ 1193974 h 1193974"/>
              <a:gd name="connsiteX4" fmla="*/ 0 w 1695447"/>
              <a:gd name="connsiteY4" fmla="*/ 968417 h 1193974"/>
              <a:gd name="connsiteX0" fmla="*/ 0 w 1693107"/>
              <a:gd name="connsiteY0" fmla="*/ 993907 h 1219464"/>
              <a:gd name="connsiteX1" fmla="*/ 1692000 w 1693107"/>
              <a:gd name="connsiteY1" fmla="*/ 0 h 1219464"/>
              <a:gd name="connsiteX2" fmla="*/ 1688953 w 1693107"/>
              <a:gd name="connsiteY2" fmla="*/ 458194 h 1219464"/>
              <a:gd name="connsiteX3" fmla="*/ 388255 w 1693107"/>
              <a:gd name="connsiteY3" fmla="*/ 1219464 h 1219464"/>
              <a:gd name="connsiteX4" fmla="*/ 0 w 1693107"/>
              <a:gd name="connsiteY4" fmla="*/ 993907 h 1219464"/>
              <a:gd name="connsiteX0" fmla="*/ 0 w 1694671"/>
              <a:gd name="connsiteY0" fmla="*/ 993907 h 1219464"/>
              <a:gd name="connsiteX1" fmla="*/ 1692000 w 1694671"/>
              <a:gd name="connsiteY1" fmla="*/ 0 h 1219464"/>
              <a:gd name="connsiteX2" fmla="*/ 1694127 w 1694671"/>
              <a:gd name="connsiteY2" fmla="*/ 461146 h 1219464"/>
              <a:gd name="connsiteX3" fmla="*/ 388255 w 1694671"/>
              <a:gd name="connsiteY3" fmla="*/ 1219464 h 1219464"/>
              <a:gd name="connsiteX4" fmla="*/ 0 w 1694671"/>
              <a:gd name="connsiteY4" fmla="*/ 993907 h 1219464"/>
              <a:gd name="connsiteX0" fmla="*/ 0 w 1692668"/>
              <a:gd name="connsiteY0" fmla="*/ 993907 h 1219464"/>
              <a:gd name="connsiteX1" fmla="*/ 1692000 w 1692668"/>
              <a:gd name="connsiteY1" fmla="*/ 0 h 1219464"/>
              <a:gd name="connsiteX2" fmla="*/ 1683414 w 1692668"/>
              <a:gd name="connsiteY2" fmla="*/ 461891 h 1219464"/>
              <a:gd name="connsiteX3" fmla="*/ 388255 w 1692668"/>
              <a:gd name="connsiteY3" fmla="*/ 1219464 h 1219464"/>
              <a:gd name="connsiteX4" fmla="*/ 0 w 1692668"/>
              <a:gd name="connsiteY4" fmla="*/ 993907 h 1219464"/>
              <a:gd name="connsiteX0" fmla="*/ 0 w 1691409"/>
              <a:gd name="connsiteY0" fmla="*/ 991579 h 1217136"/>
              <a:gd name="connsiteX1" fmla="*/ 1690671 w 1691409"/>
              <a:gd name="connsiteY1" fmla="*/ 0 h 1217136"/>
              <a:gd name="connsiteX2" fmla="*/ 1683414 w 1691409"/>
              <a:gd name="connsiteY2" fmla="*/ 459563 h 1217136"/>
              <a:gd name="connsiteX3" fmla="*/ 388255 w 1691409"/>
              <a:gd name="connsiteY3" fmla="*/ 1217136 h 1217136"/>
              <a:gd name="connsiteX4" fmla="*/ 0 w 1691409"/>
              <a:gd name="connsiteY4" fmla="*/ 991579 h 1217136"/>
              <a:gd name="connsiteX0" fmla="*/ 0 w 1690671"/>
              <a:gd name="connsiteY0" fmla="*/ 991579 h 1217136"/>
              <a:gd name="connsiteX1" fmla="*/ 1690671 w 1690671"/>
              <a:gd name="connsiteY1" fmla="*/ 0 h 1217136"/>
              <a:gd name="connsiteX2" fmla="*/ 1683414 w 1690671"/>
              <a:gd name="connsiteY2" fmla="*/ 459563 h 1217136"/>
              <a:gd name="connsiteX3" fmla="*/ 388255 w 1690671"/>
              <a:gd name="connsiteY3" fmla="*/ 1217136 h 1217136"/>
              <a:gd name="connsiteX4" fmla="*/ 0 w 1690671"/>
              <a:gd name="connsiteY4" fmla="*/ 991579 h 1217136"/>
              <a:gd name="connsiteX0" fmla="*/ 0 w 1690671"/>
              <a:gd name="connsiteY0" fmla="*/ 991579 h 1215137"/>
              <a:gd name="connsiteX1" fmla="*/ 1690671 w 1690671"/>
              <a:gd name="connsiteY1" fmla="*/ 0 h 1215137"/>
              <a:gd name="connsiteX2" fmla="*/ 1683414 w 1690671"/>
              <a:gd name="connsiteY2" fmla="*/ 459563 h 1215137"/>
              <a:gd name="connsiteX3" fmla="*/ 395568 w 1690671"/>
              <a:gd name="connsiteY3" fmla="*/ 1215137 h 1215137"/>
              <a:gd name="connsiteX4" fmla="*/ 0 w 1690671"/>
              <a:gd name="connsiteY4" fmla="*/ 991579 h 1215137"/>
              <a:gd name="connsiteX0" fmla="*/ 0 w 1690671"/>
              <a:gd name="connsiteY0" fmla="*/ 991579 h 1208496"/>
              <a:gd name="connsiteX1" fmla="*/ 1690671 w 1690671"/>
              <a:gd name="connsiteY1" fmla="*/ 0 h 1208496"/>
              <a:gd name="connsiteX2" fmla="*/ 1683414 w 1690671"/>
              <a:gd name="connsiteY2" fmla="*/ 459563 h 1208496"/>
              <a:gd name="connsiteX3" fmla="*/ 383930 w 1690671"/>
              <a:gd name="connsiteY3" fmla="*/ 1208496 h 1208496"/>
              <a:gd name="connsiteX4" fmla="*/ 0 w 1690671"/>
              <a:gd name="connsiteY4" fmla="*/ 991579 h 1208496"/>
              <a:gd name="connsiteX0" fmla="*/ 0 w 1690671"/>
              <a:gd name="connsiteY0" fmla="*/ 991579 h 1208496"/>
              <a:gd name="connsiteX1" fmla="*/ 1690671 w 1690671"/>
              <a:gd name="connsiteY1" fmla="*/ 0 h 1208496"/>
              <a:gd name="connsiteX2" fmla="*/ 1683414 w 1690671"/>
              <a:gd name="connsiteY2" fmla="*/ 459563 h 1208496"/>
              <a:gd name="connsiteX3" fmla="*/ 383930 w 1690671"/>
              <a:gd name="connsiteY3" fmla="*/ 1208496 h 1208496"/>
              <a:gd name="connsiteX4" fmla="*/ 0 w 1690671"/>
              <a:gd name="connsiteY4" fmla="*/ 991579 h 120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71" h="1208496">
                <a:moveTo>
                  <a:pt x="0" y="991579"/>
                </a:moveTo>
                <a:cubicBezTo>
                  <a:pt x="333857" y="467311"/>
                  <a:pt x="901250" y="3412"/>
                  <a:pt x="1690671" y="0"/>
                </a:cubicBezTo>
                <a:cubicBezTo>
                  <a:pt x="1688856" y="178680"/>
                  <a:pt x="1684065" y="328107"/>
                  <a:pt x="1683414" y="459563"/>
                </a:cubicBezTo>
                <a:cubicBezTo>
                  <a:pt x="973275" y="483167"/>
                  <a:pt x="586282" y="886712"/>
                  <a:pt x="383930" y="1208496"/>
                </a:cubicBezTo>
                <a:lnTo>
                  <a:pt x="0" y="991579"/>
                </a:lnTo>
                <a:close/>
              </a:path>
            </a:pathLst>
          </a:custGeom>
          <a:solidFill>
            <a:schemeClr val="accent2"/>
          </a:solidFill>
          <a:effectLst>
            <a:innerShdw blurRad="50800" dist="25400" dir="8400000">
              <a:prstClr val="black">
                <a:alpha val="5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25" name="TextBox 24"/>
          <p:cNvSpPr txBox="1"/>
          <p:nvPr/>
        </p:nvSpPr>
        <p:spPr>
          <a:xfrm rot="1800000">
            <a:off x="4280271" y="1299548"/>
            <a:ext cx="1740047" cy="847168"/>
          </a:xfrm>
          <a:prstGeom prst="rect">
            <a:avLst/>
          </a:prstGeom>
          <a:noFill/>
        </p:spPr>
        <p:txBody>
          <a:bodyPr wrap="square" rtlCol="0">
            <a:prstTxWarp prst="textArchUp">
              <a:avLst>
                <a:gd name="adj" fmla="val 12929637"/>
              </a:avLst>
            </a:prstTxWarp>
            <a:spAutoFit/>
          </a:bodyPr>
          <a:lstStyle/>
          <a:p>
            <a:pPr lvl="0" algn="ctr"/>
            <a:r>
              <a:rPr lang="en-US" sz="2400" spc="-80" dirty="0" smtClean="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Ingest Encode</a:t>
            </a:r>
            <a:endParaRPr lang="en-US" sz="2400" spc="-8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endParaRPr>
          </a:p>
        </p:txBody>
      </p:sp>
      <p:sp>
        <p:nvSpPr>
          <p:cNvPr id="14" name="Freeform 13"/>
          <p:cNvSpPr/>
          <p:nvPr/>
        </p:nvSpPr>
        <p:spPr>
          <a:xfrm flipV="1">
            <a:off x="2987614" y="3419872"/>
            <a:ext cx="1591678" cy="1115733"/>
          </a:xfrm>
          <a:custGeom>
            <a:avLst/>
            <a:gdLst>
              <a:gd name="connsiteX0" fmla="*/ 0 w 1317523"/>
              <a:gd name="connsiteY0" fmla="*/ 875071 h 1179871"/>
              <a:gd name="connsiteX1" fmla="*/ 1022555 w 1317523"/>
              <a:gd name="connsiteY1" fmla="*/ 0 h 1179871"/>
              <a:gd name="connsiteX2" fmla="*/ 1150374 w 1317523"/>
              <a:gd name="connsiteY2" fmla="*/ 39329 h 1179871"/>
              <a:gd name="connsiteX3" fmla="*/ 1317523 w 1317523"/>
              <a:gd name="connsiteY3" fmla="*/ 412955 h 1179871"/>
              <a:gd name="connsiteX4" fmla="*/ 245807 w 1317523"/>
              <a:gd name="connsiteY4" fmla="*/ 1179871 h 1179871"/>
              <a:gd name="connsiteX5" fmla="*/ 0 w 1317523"/>
              <a:gd name="connsiteY5" fmla="*/ 875071 h 1179871"/>
              <a:gd name="connsiteX0" fmla="*/ 0 w 1317523"/>
              <a:gd name="connsiteY0" fmla="*/ 875071 h 1240161"/>
              <a:gd name="connsiteX1" fmla="*/ 1022555 w 1317523"/>
              <a:gd name="connsiteY1" fmla="*/ 0 h 1240161"/>
              <a:gd name="connsiteX2" fmla="*/ 1150374 w 1317523"/>
              <a:gd name="connsiteY2" fmla="*/ 39329 h 1240161"/>
              <a:gd name="connsiteX3" fmla="*/ 1317523 w 1317523"/>
              <a:gd name="connsiteY3" fmla="*/ 412955 h 1240161"/>
              <a:gd name="connsiteX4" fmla="*/ 361363 w 1317523"/>
              <a:gd name="connsiteY4" fmla="*/ 1240161 h 1240161"/>
              <a:gd name="connsiteX5" fmla="*/ 0 w 1317523"/>
              <a:gd name="connsiteY5" fmla="*/ 875071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29604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252208 w 1252208"/>
              <a:gd name="connsiteY2" fmla="*/ 412955 h 1240161"/>
              <a:gd name="connsiteX3" fmla="*/ 331218 w 1252208"/>
              <a:gd name="connsiteY3" fmla="*/ 1240161 h 1240161"/>
              <a:gd name="connsiteX4" fmla="*/ 0 w 1252208"/>
              <a:gd name="connsiteY4" fmla="*/ 1050917 h 1240161"/>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327616"/>
              <a:gd name="connsiteY0" fmla="*/ 1141352 h 1330596"/>
              <a:gd name="connsiteX1" fmla="*/ 1258690 w 1327616"/>
              <a:gd name="connsiteY1" fmla="*/ 0 h 1330596"/>
              <a:gd name="connsiteX2" fmla="*/ 1327570 w 1327616"/>
              <a:gd name="connsiteY2" fmla="*/ 377785 h 1330596"/>
              <a:gd name="connsiteX3" fmla="*/ 331218 w 1327616"/>
              <a:gd name="connsiteY3" fmla="*/ 1330596 h 1330596"/>
              <a:gd name="connsiteX4" fmla="*/ 0 w 1327616"/>
              <a:gd name="connsiteY4" fmla="*/ 1141352 h 1330596"/>
              <a:gd name="connsiteX0" fmla="*/ 0 w 1367793"/>
              <a:gd name="connsiteY0" fmla="*/ 1141352 h 1330596"/>
              <a:gd name="connsiteX1" fmla="*/ 1258690 w 1367793"/>
              <a:gd name="connsiteY1" fmla="*/ 0 h 1330596"/>
              <a:gd name="connsiteX2" fmla="*/ 1367763 w 1367793"/>
              <a:gd name="connsiteY2" fmla="*/ 362712 h 1330596"/>
              <a:gd name="connsiteX3" fmla="*/ 331218 w 1367793"/>
              <a:gd name="connsiteY3" fmla="*/ 1330596 h 1330596"/>
              <a:gd name="connsiteX4" fmla="*/ 0 w 136779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584423 w 1367763"/>
              <a:gd name="connsiteY3" fmla="*/ 860756 h 1330596"/>
              <a:gd name="connsiteX4" fmla="*/ 331218 w 1367763"/>
              <a:gd name="connsiteY4" fmla="*/ 1330596 h 1330596"/>
              <a:gd name="connsiteX5" fmla="*/ 0 w 1367763"/>
              <a:gd name="connsiteY5"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326303 w 1694066"/>
              <a:gd name="connsiteY0" fmla="*/ 1141352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5" fmla="*/ 326303 w 1694066"/>
              <a:gd name="connsiteY5" fmla="*/ 1141352 h 1330596"/>
              <a:gd name="connsiteX0" fmla="*/ 0 w 1694066"/>
              <a:gd name="connsiteY0" fmla="*/ 994991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0" fmla="*/ 0 w 1694066"/>
              <a:gd name="connsiteY0" fmla="*/ 994991 h 1190350"/>
              <a:gd name="connsiteX1" fmla="*/ 1584993 w 1694066"/>
              <a:gd name="connsiteY1" fmla="*/ 0 h 1190350"/>
              <a:gd name="connsiteX2" fmla="*/ 1694066 w 1694066"/>
              <a:gd name="connsiteY2" fmla="*/ 362712 h 1190350"/>
              <a:gd name="connsiteX3" fmla="*/ 332152 w 1694066"/>
              <a:gd name="connsiteY3" fmla="*/ 1190350 h 1190350"/>
              <a:gd name="connsiteX4" fmla="*/ 0 w 1694066"/>
              <a:gd name="connsiteY4" fmla="*/ 994991 h 1190350"/>
              <a:gd name="connsiteX0" fmla="*/ 0 w 1698339"/>
              <a:gd name="connsiteY0" fmla="*/ 983771 h 1179130"/>
              <a:gd name="connsiteX1" fmla="*/ 1674750 w 1698339"/>
              <a:gd name="connsiteY1" fmla="*/ 0 h 1179130"/>
              <a:gd name="connsiteX2" fmla="*/ 1694066 w 1698339"/>
              <a:gd name="connsiteY2" fmla="*/ 351492 h 1179130"/>
              <a:gd name="connsiteX3" fmla="*/ 332152 w 1698339"/>
              <a:gd name="connsiteY3" fmla="*/ 1179130 h 1179130"/>
              <a:gd name="connsiteX4" fmla="*/ 0 w 1698339"/>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41"/>
              <a:gd name="connsiteY0" fmla="*/ 966942 h 1162301"/>
              <a:gd name="connsiteX1" fmla="*/ 1697189 w 1705341"/>
              <a:gd name="connsiteY1" fmla="*/ 0 h 1162301"/>
              <a:gd name="connsiteX2" fmla="*/ 1705286 w 1705341"/>
              <a:gd name="connsiteY2" fmla="*/ 373932 h 1162301"/>
              <a:gd name="connsiteX3" fmla="*/ 332152 w 1705341"/>
              <a:gd name="connsiteY3" fmla="*/ 1162301 h 1162301"/>
              <a:gd name="connsiteX4" fmla="*/ 0 w 1705341"/>
              <a:gd name="connsiteY4" fmla="*/ 966942 h 1162301"/>
              <a:gd name="connsiteX0" fmla="*/ 0 w 1698555"/>
              <a:gd name="connsiteY0" fmla="*/ 966942 h 1162301"/>
              <a:gd name="connsiteX1" fmla="*/ 1697189 w 1698555"/>
              <a:gd name="connsiteY1" fmla="*/ 0 h 1162301"/>
              <a:gd name="connsiteX2" fmla="*/ 1695761 w 1698555"/>
              <a:gd name="connsiteY2" fmla="*/ 373932 h 1162301"/>
              <a:gd name="connsiteX3" fmla="*/ 332152 w 1698555"/>
              <a:gd name="connsiteY3" fmla="*/ 1162301 h 1162301"/>
              <a:gd name="connsiteX4" fmla="*/ 0 w 1698555"/>
              <a:gd name="connsiteY4" fmla="*/ 966942 h 1162301"/>
              <a:gd name="connsiteX0" fmla="*/ 0 w 1699632"/>
              <a:gd name="connsiteY0" fmla="*/ 966942 h 1162301"/>
              <a:gd name="connsiteX1" fmla="*/ 1697189 w 1699632"/>
              <a:gd name="connsiteY1" fmla="*/ 0 h 1162301"/>
              <a:gd name="connsiteX2" fmla="*/ 1698936 w 1699632"/>
              <a:gd name="connsiteY2" fmla="*/ 443782 h 1162301"/>
              <a:gd name="connsiteX3" fmla="*/ 332152 w 1699632"/>
              <a:gd name="connsiteY3" fmla="*/ 1162301 h 1162301"/>
              <a:gd name="connsiteX4" fmla="*/ 0 w 1699632"/>
              <a:gd name="connsiteY4" fmla="*/ 966942 h 1162301"/>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702790"/>
              <a:gd name="connsiteY0" fmla="*/ 966942 h 1203576"/>
              <a:gd name="connsiteX1" fmla="*/ 1700347 w 1702790"/>
              <a:gd name="connsiteY1" fmla="*/ 0 h 1203576"/>
              <a:gd name="connsiteX2" fmla="*/ 1702094 w 1702790"/>
              <a:gd name="connsiteY2" fmla="*/ 43287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702790"/>
              <a:gd name="connsiteY0" fmla="*/ 966942 h 1203576"/>
              <a:gd name="connsiteX1" fmla="*/ 1700347 w 1702790"/>
              <a:gd name="connsiteY1" fmla="*/ 0 h 1203576"/>
              <a:gd name="connsiteX2" fmla="*/ 1702094 w 1702790"/>
              <a:gd name="connsiteY2" fmla="*/ 43287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702790"/>
              <a:gd name="connsiteY0" fmla="*/ 966942 h 1196303"/>
              <a:gd name="connsiteX1" fmla="*/ 1700347 w 1702790"/>
              <a:gd name="connsiteY1" fmla="*/ 0 h 1196303"/>
              <a:gd name="connsiteX2" fmla="*/ 1702094 w 1702790"/>
              <a:gd name="connsiteY2" fmla="*/ 432872 h 1196303"/>
              <a:gd name="connsiteX3" fmla="*/ 398810 w 1702790"/>
              <a:gd name="connsiteY3" fmla="*/ 1196303 h 1196303"/>
              <a:gd name="connsiteX4" fmla="*/ 0 w 1702790"/>
              <a:gd name="connsiteY4" fmla="*/ 975356 h 1196303"/>
              <a:gd name="connsiteX5" fmla="*/ 3158 w 1702790"/>
              <a:gd name="connsiteY5" fmla="*/ 966942 h 1196303"/>
              <a:gd name="connsiteX0" fmla="*/ 3158 w 1702790"/>
              <a:gd name="connsiteY0" fmla="*/ 966942 h 1196303"/>
              <a:gd name="connsiteX1" fmla="*/ 1700347 w 1702790"/>
              <a:gd name="connsiteY1" fmla="*/ 0 h 1196303"/>
              <a:gd name="connsiteX2" fmla="*/ 1702094 w 1702790"/>
              <a:gd name="connsiteY2" fmla="*/ 432872 h 1196303"/>
              <a:gd name="connsiteX3" fmla="*/ 398810 w 1702790"/>
              <a:gd name="connsiteY3" fmla="*/ 1196303 h 1196303"/>
              <a:gd name="connsiteX4" fmla="*/ 0 w 1702790"/>
              <a:gd name="connsiteY4" fmla="*/ 975356 h 1196303"/>
              <a:gd name="connsiteX5" fmla="*/ 3158 w 1702790"/>
              <a:gd name="connsiteY5" fmla="*/ 966942 h 1196303"/>
              <a:gd name="connsiteX0" fmla="*/ 3158 w 1702790"/>
              <a:gd name="connsiteY0" fmla="*/ 966942 h 1193622"/>
              <a:gd name="connsiteX1" fmla="*/ 1700347 w 1702790"/>
              <a:gd name="connsiteY1" fmla="*/ 0 h 1193622"/>
              <a:gd name="connsiteX2" fmla="*/ 1702094 w 1702790"/>
              <a:gd name="connsiteY2" fmla="*/ 432872 h 1193622"/>
              <a:gd name="connsiteX3" fmla="*/ 393449 w 1702790"/>
              <a:gd name="connsiteY3" fmla="*/ 1193622 h 1193622"/>
              <a:gd name="connsiteX4" fmla="*/ 0 w 1702790"/>
              <a:gd name="connsiteY4" fmla="*/ 975356 h 1193622"/>
              <a:gd name="connsiteX5" fmla="*/ 3158 w 1702790"/>
              <a:gd name="connsiteY5" fmla="*/ 966942 h 1193622"/>
              <a:gd name="connsiteX0" fmla="*/ 3158 w 1702790"/>
              <a:gd name="connsiteY0" fmla="*/ 966942 h 1193622"/>
              <a:gd name="connsiteX1" fmla="*/ 1700347 w 1702790"/>
              <a:gd name="connsiteY1" fmla="*/ 0 h 1193622"/>
              <a:gd name="connsiteX2" fmla="*/ 1702094 w 1702790"/>
              <a:gd name="connsiteY2" fmla="*/ 432872 h 1193622"/>
              <a:gd name="connsiteX3" fmla="*/ 393449 w 1702790"/>
              <a:gd name="connsiteY3" fmla="*/ 1193622 h 1193622"/>
              <a:gd name="connsiteX4" fmla="*/ 0 w 1702790"/>
              <a:gd name="connsiteY4" fmla="*/ 975356 h 1193622"/>
              <a:gd name="connsiteX5" fmla="*/ 3158 w 1702790"/>
              <a:gd name="connsiteY5" fmla="*/ 966942 h 1193622"/>
              <a:gd name="connsiteX0" fmla="*/ 3158 w 1700894"/>
              <a:gd name="connsiteY0" fmla="*/ 966942 h 1193622"/>
              <a:gd name="connsiteX1" fmla="*/ 1700347 w 1700894"/>
              <a:gd name="connsiteY1" fmla="*/ 0 h 1193622"/>
              <a:gd name="connsiteX2" fmla="*/ 1688693 w 1700894"/>
              <a:gd name="connsiteY2" fmla="*/ 432872 h 1193622"/>
              <a:gd name="connsiteX3" fmla="*/ 393449 w 1700894"/>
              <a:gd name="connsiteY3" fmla="*/ 1193622 h 1193622"/>
              <a:gd name="connsiteX4" fmla="*/ 0 w 1700894"/>
              <a:gd name="connsiteY4" fmla="*/ 975356 h 1193622"/>
              <a:gd name="connsiteX5" fmla="*/ 3158 w 1700894"/>
              <a:gd name="connsiteY5" fmla="*/ 966942 h 1193622"/>
              <a:gd name="connsiteX0" fmla="*/ 3158 w 1700894"/>
              <a:gd name="connsiteY0" fmla="*/ 966942 h 1193622"/>
              <a:gd name="connsiteX1" fmla="*/ 1700347 w 1700894"/>
              <a:gd name="connsiteY1" fmla="*/ 0 h 1193622"/>
              <a:gd name="connsiteX2" fmla="*/ 1688693 w 1700894"/>
              <a:gd name="connsiteY2" fmla="*/ 432872 h 1193622"/>
              <a:gd name="connsiteX3" fmla="*/ 393449 w 1700894"/>
              <a:gd name="connsiteY3" fmla="*/ 1193622 h 1193622"/>
              <a:gd name="connsiteX4" fmla="*/ 0 w 1700894"/>
              <a:gd name="connsiteY4" fmla="*/ 975356 h 1193622"/>
              <a:gd name="connsiteX5" fmla="*/ 3158 w 1700894"/>
              <a:gd name="connsiteY5" fmla="*/ 966942 h 1193622"/>
              <a:gd name="connsiteX0" fmla="*/ 3158 w 1701384"/>
              <a:gd name="connsiteY0" fmla="*/ 966942 h 1193622"/>
              <a:gd name="connsiteX1" fmla="*/ 1700347 w 1701384"/>
              <a:gd name="connsiteY1" fmla="*/ 0 h 1193622"/>
              <a:gd name="connsiteX2" fmla="*/ 1696734 w 1701384"/>
              <a:gd name="connsiteY2" fmla="*/ 438233 h 1193622"/>
              <a:gd name="connsiteX3" fmla="*/ 393449 w 1701384"/>
              <a:gd name="connsiteY3" fmla="*/ 1193622 h 1193622"/>
              <a:gd name="connsiteX4" fmla="*/ 0 w 1701384"/>
              <a:gd name="connsiteY4" fmla="*/ 975356 h 1193622"/>
              <a:gd name="connsiteX5" fmla="*/ 3158 w 1701384"/>
              <a:gd name="connsiteY5" fmla="*/ 966942 h 1193622"/>
              <a:gd name="connsiteX0" fmla="*/ 3158 w 1702791"/>
              <a:gd name="connsiteY0" fmla="*/ 966942 h 1193622"/>
              <a:gd name="connsiteX1" fmla="*/ 1700347 w 1702791"/>
              <a:gd name="connsiteY1" fmla="*/ 0 h 1193622"/>
              <a:gd name="connsiteX2" fmla="*/ 1702095 w 1702791"/>
              <a:gd name="connsiteY2" fmla="*/ 432873 h 1193622"/>
              <a:gd name="connsiteX3" fmla="*/ 393449 w 1702791"/>
              <a:gd name="connsiteY3" fmla="*/ 1193622 h 1193622"/>
              <a:gd name="connsiteX4" fmla="*/ 0 w 1702791"/>
              <a:gd name="connsiteY4" fmla="*/ 975356 h 1193622"/>
              <a:gd name="connsiteX5" fmla="*/ 3158 w 1702791"/>
              <a:gd name="connsiteY5" fmla="*/ 966942 h 1193622"/>
              <a:gd name="connsiteX0" fmla="*/ 3158 w 1702791"/>
              <a:gd name="connsiteY0" fmla="*/ 966942 h 1193622"/>
              <a:gd name="connsiteX1" fmla="*/ 1700347 w 1702791"/>
              <a:gd name="connsiteY1" fmla="*/ 0 h 1193622"/>
              <a:gd name="connsiteX2" fmla="*/ 1702095 w 1702791"/>
              <a:gd name="connsiteY2" fmla="*/ 432873 h 1193622"/>
              <a:gd name="connsiteX3" fmla="*/ 393449 w 1702791"/>
              <a:gd name="connsiteY3" fmla="*/ 1193622 h 1193622"/>
              <a:gd name="connsiteX4" fmla="*/ 0 w 1702791"/>
              <a:gd name="connsiteY4" fmla="*/ 975356 h 1193622"/>
              <a:gd name="connsiteX5" fmla="*/ 3158 w 1702791"/>
              <a:gd name="connsiteY5" fmla="*/ 966942 h 119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791" h="1193622">
                <a:moveTo>
                  <a:pt x="3158" y="966942"/>
                </a:moveTo>
                <a:cubicBezTo>
                  <a:pt x="337015" y="442674"/>
                  <a:pt x="910926" y="3412"/>
                  <a:pt x="1700347" y="0"/>
                </a:cubicBezTo>
                <a:cubicBezTo>
                  <a:pt x="1703859" y="190977"/>
                  <a:pt x="1702746" y="301417"/>
                  <a:pt x="1702095" y="432873"/>
                </a:cubicBezTo>
                <a:cubicBezTo>
                  <a:pt x="1010716" y="461837"/>
                  <a:pt x="644057" y="799760"/>
                  <a:pt x="393449" y="1193622"/>
                </a:cubicBezTo>
                <a:cubicBezTo>
                  <a:pt x="264746" y="1115432"/>
                  <a:pt x="128703" y="1053546"/>
                  <a:pt x="0" y="975356"/>
                </a:cubicBezTo>
                <a:lnTo>
                  <a:pt x="3158" y="966942"/>
                </a:lnTo>
                <a:close/>
              </a:path>
            </a:pathLst>
          </a:custGeom>
          <a:solidFill>
            <a:schemeClr val="accent2"/>
          </a:solidFill>
          <a:effectLst>
            <a:innerShdw blurRad="50800" dist="25400" dir="10800000">
              <a:prstClr val="black">
                <a:alpha val="5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5" name="Freeform 14"/>
          <p:cNvSpPr/>
          <p:nvPr/>
        </p:nvSpPr>
        <p:spPr>
          <a:xfrm rot="17982579" flipV="1">
            <a:off x="4505378" y="3475629"/>
            <a:ext cx="1555657" cy="1112947"/>
          </a:xfrm>
          <a:custGeom>
            <a:avLst/>
            <a:gdLst>
              <a:gd name="connsiteX0" fmla="*/ 0 w 1317523"/>
              <a:gd name="connsiteY0" fmla="*/ 875071 h 1179871"/>
              <a:gd name="connsiteX1" fmla="*/ 1022555 w 1317523"/>
              <a:gd name="connsiteY1" fmla="*/ 0 h 1179871"/>
              <a:gd name="connsiteX2" fmla="*/ 1150374 w 1317523"/>
              <a:gd name="connsiteY2" fmla="*/ 39329 h 1179871"/>
              <a:gd name="connsiteX3" fmla="*/ 1317523 w 1317523"/>
              <a:gd name="connsiteY3" fmla="*/ 412955 h 1179871"/>
              <a:gd name="connsiteX4" fmla="*/ 245807 w 1317523"/>
              <a:gd name="connsiteY4" fmla="*/ 1179871 h 1179871"/>
              <a:gd name="connsiteX5" fmla="*/ 0 w 1317523"/>
              <a:gd name="connsiteY5" fmla="*/ 875071 h 1179871"/>
              <a:gd name="connsiteX0" fmla="*/ 0 w 1317523"/>
              <a:gd name="connsiteY0" fmla="*/ 875071 h 1240161"/>
              <a:gd name="connsiteX1" fmla="*/ 1022555 w 1317523"/>
              <a:gd name="connsiteY1" fmla="*/ 0 h 1240161"/>
              <a:gd name="connsiteX2" fmla="*/ 1150374 w 1317523"/>
              <a:gd name="connsiteY2" fmla="*/ 39329 h 1240161"/>
              <a:gd name="connsiteX3" fmla="*/ 1317523 w 1317523"/>
              <a:gd name="connsiteY3" fmla="*/ 412955 h 1240161"/>
              <a:gd name="connsiteX4" fmla="*/ 361363 w 1317523"/>
              <a:gd name="connsiteY4" fmla="*/ 1240161 h 1240161"/>
              <a:gd name="connsiteX5" fmla="*/ 0 w 1317523"/>
              <a:gd name="connsiteY5" fmla="*/ 875071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29604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252208 w 1252208"/>
              <a:gd name="connsiteY2" fmla="*/ 412955 h 1240161"/>
              <a:gd name="connsiteX3" fmla="*/ 331218 w 1252208"/>
              <a:gd name="connsiteY3" fmla="*/ 1240161 h 1240161"/>
              <a:gd name="connsiteX4" fmla="*/ 0 w 1252208"/>
              <a:gd name="connsiteY4" fmla="*/ 1050917 h 1240161"/>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327616"/>
              <a:gd name="connsiteY0" fmla="*/ 1141352 h 1330596"/>
              <a:gd name="connsiteX1" fmla="*/ 1258690 w 1327616"/>
              <a:gd name="connsiteY1" fmla="*/ 0 h 1330596"/>
              <a:gd name="connsiteX2" fmla="*/ 1327570 w 1327616"/>
              <a:gd name="connsiteY2" fmla="*/ 377785 h 1330596"/>
              <a:gd name="connsiteX3" fmla="*/ 331218 w 1327616"/>
              <a:gd name="connsiteY3" fmla="*/ 1330596 h 1330596"/>
              <a:gd name="connsiteX4" fmla="*/ 0 w 1327616"/>
              <a:gd name="connsiteY4" fmla="*/ 1141352 h 1330596"/>
              <a:gd name="connsiteX0" fmla="*/ 0 w 1367793"/>
              <a:gd name="connsiteY0" fmla="*/ 1141352 h 1330596"/>
              <a:gd name="connsiteX1" fmla="*/ 1258690 w 1367793"/>
              <a:gd name="connsiteY1" fmla="*/ 0 h 1330596"/>
              <a:gd name="connsiteX2" fmla="*/ 1367763 w 1367793"/>
              <a:gd name="connsiteY2" fmla="*/ 362712 h 1330596"/>
              <a:gd name="connsiteX3" fmla="*/ 331218 w 1367793"/>
              <a:gd name="connsiteY3" fmla="*/ 1330596 h 1330596"/>
              <a:gd name="connsiteX4" fmla="*/ 0 w 136779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584423 w 1367763"/>
              <a:gd name="connsiteY3" fmla="*/ 860756 h 1330596"/>
              <a:gd name="connsiteX4" fmla="*/ 331218 w 1367763"/>
              <a:gd name="connsiteY4" fmla="*/ 1330596 h 1330596"/>
              <a:gd name="connsiteX5" fmla="*/ 0 w 1367763"/>
              <a:gd name="connsiteY5"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326303 w 1694066"/>
              <a:gd name="connsiteY0" fmla="*/ 1141352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5" fmla="*/ 326303 w 1694066"/>
              <a:gd name="connsiteY5" fmla="*/ 1141352 h 1330596"/>
              <a:gd name="connsiteX0" fmla="*/ 0 w 1694066"/>
              <a:gd name="connsiteY0" fmla="*/ 994991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0" fmla="*/ 0 w 1694066"/>
              <a:gd name="connsiteY0" fmla="*/ 994991 h 1190350"/>
              <a:gd name="connsiteX1" fmla="*/ 1584993 w 1694066"/>
              <a:gd name="connsiteY1" fmla="*/ 0 h 1190350"/>
              <a:gd name="connsiteX2" fmla="*/ 1694066 w 1694066"/>
              <a:gd name="connsiteY2" fmla="*/ 362712 h 1190350"/>
              <a:gd name="connsiteX3" fmla="*/ 332152 w 1694066"/>
              <a:gd name="connsiteY3" fmla="*/ 1190350 h 1190350"/>
              <a:gd name="connsiteX4" fmla="*/ 0 w 1694066"/>
              <a:gd name="connsiteY4" fmla="*/ 994991 h 1190350"/>
              <a:gd name="connsiteX0" fmla="*/ 0 w 1698339"/>
              <a:gd name="connsiteY0" fmla="*/ 983771 h 1179130"/>
              <a:gd name="connsiteX1" fmla="*/ 1674750 w 1698339"/>
              <a:gd name="connsiteY1" fmla="*/ 0 h 1179130"/>
              <a:gd name="connsiteX2" fmla="*/ 1694066 w 1698339"/>
              <a:gd name="connsiteY2" fmla="*/ 351492 h 1179130"/>
              <a:gd name="connsiteX3" fmla="*/ 332152 w 1698339"/>
              <a:gd name="connsiteY3" fmla="*/ 1179130 h 1179130"/>
              <a:gd name="connsiteX4" fmla="*/ 0 w 1698339"/>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41"/>
              <a:gd name="connsiteY0" fmla="*/ 966942 h 1162301"/>
              <a:gd name="connsiteX1" fmla="*/ 1697189 w 1705341"/>
              <a:gd name="connsiteY1" fmla="*/ 0 h 1162301"/>
              <a:gd name="connsiteX2" fmla="*/ 1705286 w 1705341"/>
              <a:gd name="connsiteY2" fmla="*/ 373932 h 1162301"/>
              <a:gd name="connsiteX3" fmla="*/ 332152 w 1705341"/>
              <a:gd name="connsiteY3" fmla="*/ 1162301 h 1162301"/>
              <a:gd name="connsiteX4" fmla="*/ 0 w 1705341"/>
              <a:gd name="connsiteY4" fmla="*/ 966942 h 1162301"/>
              <a:gd name="connsiteX0" fmla="*/ 0 w 1698555"/>
              <a:gd name="connsiteY0" fmla="*/ 966942 h 1162301"/>
              <a:gd name="connsiteX1" fmla="*/ 1697189 w 1698555"/>
              <a:gd name="connsiteY1" fmla="*/ 0 h 1162301"/>
              <a:gd name="connsiteX2" fmla="*/ 1695761 w 1698555"/>
              <a:gd name="connsiteY2" fmla="*/ 373932 h 1162301"/>
              <a:gd name="connsiteX3" fmla="*/ 332152 w 1698555"/>
              <a:gd name="connsiteY3" fmla="*/ 1162301 h 1162301"/>
              <a:gd name="connsiteX4" fmla="*/ 0 w 1698555"/>
              <a:gd name="connsiteY4" fmla="*/ 966942 h 1162301"/>
              <a:gd name="connsiteX0" fmla="*/ 0 w 1699632"/>
              <a:gd name="connsiteY0" fmla="*/ 966942 h 1162301"/>
              <a:gd name="connsiteX1" fmla="*/ 1697189 w 1699632"/>
              <a:gd name="connsiteY1" fmla="*/ 0 h 1162301"/>
              <a:gd name="connsiteX2" fmla="*/ 1698936 w 1699632"/>
              <a:gd name="connsiteY2" fmla="*/ 443782 h 1162301"/>
              <a:gd name="connsiteX3" fmla="*/ 332152 w 1699632"/>
              <a:gd name="connsiteY3" fmla="*/ 1162301 h 1162301"/>
              <a:gd name="connsiteX4" fmla="*/ 0 w 1699632"/>
              <a:gd name="connsiteY4" fmla="*/ 966942 h 1162301"/>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702129"/>
              <a:gd name="connsiteY0" fmla="*/ 962134 h 1198768"/>
              <a:gd name="connsiteX1" fmla="*/ 1690744 w 1702129"/>
              <a:gd name="connsiteY1" fmla="*/ 0 h 1198768"/>
              <a:gd name="connsiteX2" fmla="*/ 1702094 w 1702129"/>
              <a:gd name="connsiteY2" fmla="*/ 438974 h 1198768"/>
              <a:gd name="connsiteX3" fmla="*/ 398810 w 1702129"/>
              <a:gd name="connsiteY3" fmla="*/ 1198768 h 1198768"/>
              <a:gd name="connsiteX4" fmla="*/ 0 w 1702129"/>
              <a:gd name="connsiteY4" fmla="*/ 970548 h 1198768"/>
              <a:gd name="connsiteX5" fmla="*/ 3158 w 1702129"/>
              <a:gd name="connsiteY5" fmla="*/ 962134 h 1198768"/>
              <a:gd name="connsiteX0" fmla="*/ 3158 w 1691362"/>
              <a:gd name="connsiteY0" fmla="*/ 962134 h 1198768"/>
              <a:gd name="connsiteX1" fmla="*/ 1690744 w 1691362"/>
              <a:gd name="connsiteY1" fmla="*/ 0 h 1198768"/>
              <a:gd name="connsiteX2" fmla="*/ 1681034 w 1691362"/>
              <a:gd name="connsiteY2" fmla="*/ 433815 h 1198768"/>
              <a:gd name="connsiteX3" fmla="*/ 398810 w 1691362"/>
              <a:gd name="connsiteY3" fmla="*/ 1198768 h 1198768"/>
              <a:gd name="connsiteX4" fmla="*/ 0 w 1691362"/>
              <a:gd name="connsiteY4" fmla="*/ 970548 h 1198768"/>
              <a:gd name="connsiteX5" fmla="*/ 3158 w 1691362"/>
              <a:gd name="connsiteY5" fmla="*/ 962134 h 1198768"/>
              <a:gd name="connsiteX0" fmla="*/ 3158 w 1681463"/>
              <a:gd name="connsiteY0" fmla="*/ 958802 h 1195436"/>
              <a:gd name="connsiteX1" fmla="*/ 1678555 w 1681463"/>
              <a:gd name="connsiteY1" fmla="*/ 0 h 1195436"/>
              <a:gd name="connsiteX2" fmla="*/ 1681034 w 1681463"/>
              <a:gd name="connsiteY2" fmla="*/ 430483 h 1195436"/>
              <a:gd name="connsiteX3" fmla="*/ 398810 w 1681463"/>
              <a:gd name="connsiteY3" fmla="*/ 1195436 h 1195436"/>
              <a:gd name="connsiteX4" fmla="*/ 0 w 1681463"/>
              <a:gd name="connsiteY4" fmla="*/ 967216 h 1195436"/>
              <a:gd name="connsiteX5" fmla="*/ 3158 w 1681463"/>
              <a:gd name="connsiteY5" fmla="*/ 958802 h 1195436"/>
              <a:gd name="connsiteX0" fmla="*/ 3158 w 1685519"/>
              <a:gd name="connsiteY0" fmla="*/ 969150 h 1205784"/>
              <a:gd name="connsiteX1" fmla="*/ 1684460 w 1685519"/>
              <a:gd name="connsiteY1" fmla="*/ 0 h 1205784"/>
              <a:gd name="connsiteX2" fmla="*/ 1681034 w 1685519"/>
              <a:gd name="connsiteY2" fmla="*/ 440831 h 1205784"/>
              <a:gd name="connsiteX3" fmla="*/ 398810 w 1685519"/>
              <a:gd name="connsiteY3" fmla="*/ 1205784 h 1205784"/>
              <a:gd name="connsiteX4" fmla="*/ 0 w 1685519"/>
              <a:gd name="connsiteY4" fmla="*/ 977564 h 1205784"/>
              <a:gd name="connsiteX5" fmla="*/ 3158 w 1685519"/>
              <a:gd name="connsiteY5" fmla="*/ 969150 h 1205784"/>
              <a:gd name="connsiteX0" fmla="*/ 3158 w 1684903"/>
              <a:gd name="connsiteY0" fmla="*/ 969150 h 1205784"/>
              <a:gd name="connsiteX1" fmla="*/ 1684460 w 1684903"/>
              <a:gd name="connsiteY1" fmla="*/ 0 h 1205784"/>
              <a:gd name="connsiteX2" fmla="*/ 1668844 w 1684903"/>
              <a:gd name="connsiteY2" fmla="*/ 444163 h 1205784"/>
              <a:gd name="connsiteX3" fmla="*/ 398810 w 1684903"/>
              <a:gd name="connsiteY3" fmla="*/ 1205784 h 1205784"/>
              <a:gd name="connsiteX4" fmla="*/ 0 w 1684903"/>
              <a:gd name="connsiteY4" fmla="*/ 977564 h 1205784"/>
              <a:gd name="connsiteX5" fmla="*/ 3158 w 1684903"/>
              <a:gd name="connsiteY5" fmla="*/ 969150 h 1205784"/>
              <a:gd name="connsiteX0" fmla="*/ 6110 w 1684903"/>
              <a:gd name="connsiteY0" fmla="*/ 963976 h 1205784"/>
              <a:gd name="connsiteX1" fmla="*/ 1684460 w 1684903"/>
              <a:gd name="connsiteY1" fmla="*/ 0 h 1205784"/>
              <a:gd name="connsiteX2" fmla="*/ 1668844 w 1684903"/>
              <a:gd name="connsiteY2" fmla="*/ 444163 h 1205784"/>
              <a:gd name="connsiteX3" fmla="*/ 398810 w 1684903"/>
              <a:gd name="connsiteY3" fmla="*/ 1205784 h 1205784"/>
              <a:gd name="connsiteX4" fmla="*/ 0 w 1684903"/>
              <a:gd name="connsiteY4" fmla="*/ 977564 h 1205784"/>
              <a:gd name="connsiteX5" fmla="*/ 6110 w 1684903"/>
              <a:gd name="connsiteY5" fmla="*/ 963976 h 1205784"/>
              <a:gd name="connsiteX0" fmla="*/ 68795 w 1747588"/>
              <a:gd name="connsiteY0" fmla="*/ 963976 h 1233373"/>
              <a:gd name="connsiteX1" fmla="*/ 1747145 w 1747588"/>
              <a:gd name="connsiteY1" fmla="*/ 0 h 1233373"/>
              <a:gd name="connsiteX2" fmla="*/ 1731529 w 1747588"/>
              <a:gd name="connsiteY2" fmla="*/ 444163 h 1233373"/>
              <a:gd name="connsiteX3" fmla="*/ 461495 w 1747588"/>
              <a:gd name="connsiteY3" fmla="*/ 1205784 h 1233373"/>
              <a:gd name="connsiteX4" fmla="*/ 68795 w 1747588"/>
              <a:gd name="connsiteY4" fmla="*/ 963976 h 1233373"/>
              <a:gd name="connsiteX0" fmla="*/ 0 w 1678793"/>
              <a:gd name="connsiteY0" fmla="*/ 963976 h 1223947"/>
              <a:gd name="connsiteX1" fmla="*/ 1678350 w 1678793"/>
              <a:gd name="connsiteY1" fmla="*/ 0 h 1223947"/>
              <a:gd name="connsiteX2" fmla="*/ 1662734 w 1678793"/>
              <a:gd name="connsiteY2" fmla="*/ 444163 h 1223947"/>
              <a:gd name="connsiteX3" fmla="*/ 392700 w 1678793"/>
              <a:gd name="connsiteY3" fmla="*/ 1205784 h 1223947"/>
              <a:gd name="connsiteX4" fmla="*/ 0 w 1678793"/>
              <a:gd name="connsiteY4" fmla="*/ 963976 h 1223947"/>
              <a:gd name="connsiteX0" fmla="*/ 0 w 1678793"/>
              <a:gd name="connsiteY0" fmla="*/ 963976 h 1205784"/>
              <a:gd name="connsiteX1" fmla="*/ 1678350 w 1678793"/>
              <a:gd name="connsiteY1" fmla="*/ 0 h 1205784"/>
              <a:gd name="connsiteX2" fmla="*/ 1662734 w 1678793"/>
              <a:gd name="connsiteY2" fmla="*/ 444163 h 1205784"/>
              <a:gd name="connsiteX3" fmla="*/ 392700 w 1678793"/>
              <a:gd name="connsiteY3" fmla="*/ 1205784 h 1205784"/>
              <a:gd name="connsiteX4" fmla="*/ 0 w 1678793"/>
              <a:gd name="connsiteY4" fmla="*/ 963976 h 1205784"/>
              <a:gd name="connsiteX0" fmla="*/ 0 w 1678793"/>
              <a:gd name="connsiteY0" fmla="*/ 963976 h 1188420"/>
              <a:gd name="connsiteX1" fmla="*/ 1678350 w 1678793"/>
              <a:gd name="connsiteY1" fmla="*/ 0 h 1188420"/>
              <a:gd name="connsiteX2" fmla="*/ 1662734 w 1678793"/>
              <a:gd name="connsiteY2" fmla="*/ 444163 h 1188420"/>
              <a:gd name="connsiteX3" fmla="*/ 392321 w 1678793"/>
              <a:gd name="connsiteY3" fmla="*/ 1188420 h 1188420"/>
              <a:gd name="connsiteX4" fmla="*/ 0 w 1678793"/>
              <a:gd name="connsiteY4" fmla="*/ 963976 h 1188420"/>
              <a:gd name="connsiteX0" fmla="*/ 0 w 1678793"/>
              <a:gd name="connsiteY0" fmla="*/ 963976 h 1190641"/>
              <a:gd name="connsiteX1" fmla="*/ 1678350 w 1678793"/>
              <a:gd name="connsiteY1" fmla="*/ 0 h 1190641"/>
              <a:gd name="connsiteX2" fmla="*/ 1662734 w 1678793"/>
              <a:gd name="connsiteY2" fmla="*/ 444163 h 1190641"/>
              <a:gd name="connsiteX3" fmla="*/ 384195 w 1678793"/>
              <a:gd name="connsiteY3" fmla="*/ 1190641 h 1190641"/>
              <a:gd name="connsiteX4" fmla="*/ 0 w 1678793"/>
              <a:gd name="connsiteY4" fmla="*/ 963976 h 1190641"/>
              <a:gd name="connsiteX0" fmla="*/ 0 w 1678793"/>
              <a:gd name="connsiteY0" fmla="*/ 963976 h 1190641"/>
              <a:gd name="connsiteX1" fmla="*/ 1678350 w 1678793"/>
              <a:gd name="connsiteY1" fmla="*/ 0 h 1190641"/>
              <a:gd name="connsiteX2" fmla="*/ 1662734 w 1678793"/>
              <a:gd name="connsiteY2" fmla="*/ 444163 h 1190641"/>
              <a:gd name="connsiteX3" fmla="*/ 384195 w 1678793"/>
              <a:gd name="connsiteY3" fmla="*/ 1190641 h 1190641"/>
              <a:gd name="connsiteX4" fmla="*/ 0 w 1678793"/>
              <a:gd name="connsiteY4" fmla="*/ 963976 h 1190641"/>
              <a:gd name="connsiteX0" fmla="*/ 0 w 1666969"/>
              <a:gd name="connsiteY0" fmla="*/ 967294 h 1190641"/>
              <a:gd name="connsiteX1" fmla="*/ 1666526 w 1666969"/>
              <a:gd name="connsiteY1" fmla="*/ 0 h 1190641"/>
              <a:gd name="connsiteX2" fmla="*/ 1650910 w 1666969"/>
              <a:gd name="connsiteY2" fmla="*/ 444163 h 1190641"/>
              <a:gd name="connsiteX3" fmla="*/ 372371 w 1666969"/>
              <a:gd name="connsiteY3" fmla="*/ 1190641 h 1190641"/>
              <a:gd name="connsiteX4" fmla="*/ 0 w 1666969"/>
              <a:gd name="connsiteY4" fmla="*/ 967294 h 1190641"/>
              <a:gd name="connsiteX0" fmla="*/ 0 w 1666969"/>
              <a:gd name="connsiteY0" fmla="*/ 967294 h 1190641"/>
              <a:gd name="connsiteX1" fmla="*/ 1666526 w 1666969"/>
              <a:gd name="connsiteY1" fmla="*/ 0 h 1190641"/>
              <a:gd name="connsiteX2" fmla="*/ 1650910 w 1666969"/>
              <a:gd name="connsiteY2" fmla="*/ 444163 h 1190641"/>
              <a:gd name="connsiteX3" fmla="*/ 372371 w 1666969"/>
              <a:gd name="connsiteY3" fmla="*/ 1190641 h 1190641"/>
              <a:gd name="connsiteX4" fmla="*/ 0 w 1666969"/>
              <a:gd name="connsiteY4" fmla="*/ 967294 h 1190641"/>
              <a:gd name="connsiteX0" fmla="*/ 0 w 1664257"/>
              <a:gd name="connsiteY0" fmla="*/ 977215 h 1190641"/>
              <a:gd name="connsiteX1" fmla="*/ 1663814 w 1664257"/>
              <a:gd name="connsiteY1" fmla="*/ 0 h 1190641"/>
              <a:gd name="connsiteX2" fmla="*/ 1648198 w 1664257"/>
              <a:gd name="connsiteY2" fmla="*/ 444163 h 1190641"/>
              <a:gd name="connsiteX3" fmla="*/ 369659 w 1664257"/>
              <a:gd name="connsiteY3" fmla="*/ 1190641 h 1190641"/>
              <a:gd name="connsiteX4" fmla="*/ 0 w 1664257"/>
              <a:gd name="connsiteY4" fmla="*/ 977215 h 119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57" h="1190641">
                <a:moveTo>
                  <a:pt x="0" y="977215"/>
                </a:moveTo>
                <a:cubicBezTo>
                  <a:pt x="333857" y="452947"/>
                  <a:pt x="874393" y="3412"/>
                  <a:pt x="1663814" y="0"/>
                </a:cubicBezTo>
                <a:cubicBezTo>
                  <a:pt x="1667326" y="190977"/>
                  <a:pt x="1648849" y="312707"/>
                  <a:pt x="1648198" y="444163"/>
                </a:cubicBezTo>
                <a:cubicBezTo>
                  <a:pt x="938059" y="467767"/>
                  <a:pt x="592132" y="845021"/>
                  <a:pt x="369659" y="1190641"/>
                </a:cubicBezTo>
                <a:cubicBezTo>
                  <a:pt x="232816" y="1103555"/>
                  <a:pt x="135138" y="1058635"/>
                  <a:pt x="0" y="977215"/>
                </a:cubicBezTo>
                <a:close/>
              </a:path>
            </a:pathLst>
          </a:custGeom>
          <a:solidFill>
            <a:schemeClr val="accent2"/>
          </a:solidFill>
          <a:effectLst>
            <a:innerShdw blurRad="50800" dist="25400" dir="3600000">
              <a:prstClr val="black">
                <a:alpha val="5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6" name="Freeform 15"/>
          <p:cNvSpPr/>
          <p:nvPr/>
        </p:nvSpPr>
        <p:spPr>
          <a:xfrm rot="3543126" flipV="1">
            <a:off x="2291302" y="2097080"/>
            <a:ext cx="1572552" cy="1132972"/>
          </a:xfrm>
          <a:custGeom>
            <a:avLst/>
            <a:gdLst>
              <a:gd name="connsiteX0" fmla="*/ 0 w 1317523"/>
              <a:gd name="connsiteY0" fmla="*/ 875071 h 1179871"/>
              <a:gd name="connsiteX1" fmla="*/ 1022555 w 1317523"/>
              <a:gd name="connsiteY1" fmla="*/ 0 h 1179871"/>
              <a:gd name="connsiteX2" fmla="*/ 1150374 w 1317523"/>
              <a:gd name="connsiteY2" fmla="*/ 39329 h 1179871"/>
              <a:gd name="connsiteX3" fmla="*/ 1317523 w 1317523"/>
              <a:gd name="connsiteY3" fmla="*/ 412955 h 1179871"/>
              <a:gd name="connsiteX4" fmla="*/ 245807 w 1317523"/>
              <a:gd name="connsiteY4" fmla="*/ 1179871 h 1179871"/>
              <a:gd name="connsiteX5" fmla="*/ 0 w 1317523"/>
              <a:gd name="connsiteY5" fmla="*/ 875071 h 1179871"/>
              <a:gd name="connsiteX0" fmla="*/ 0 w 1317523"/>
              <a:gd name="connsiteY0" fmla="*/ 875071 h 1240161"/>
              <a:gd name="connsiteX1" fmla="*/ 1022555 w 1317523"/>
              <a:gd name="connsiteY1" fmla="*/ 0 h 1240161"/>
              <a:gd name="connsiteX2" fmla="*/ 1150374 w 1317523"/>
              <a:gd name="connsiteY2" fmla="*/ 39329 h 1240161"/>
              <a:gd name="connsiteX3" fmla="*/ 1317523 w 1317523"/>
              <a:gd name="connsiteY3" fmla="*/ 412955 h 1240161"/>
              <a:gd name="connsiteX4" fmla="*/ 361363 w 1317523"/>
              <a:gd name="connsiteY4" fmla="*/ 1240161 h 1240161"/>
              <a:gd name="connsiteX5" fmla="*/ 0 w 1317523"/>
              <a:gd name="connsiteY5" fmla="*/ 875071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29604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252208 w 1252208"/>
              <a:gd name="connsiteY2" fmla="*/ 412955 h 1240161"/>
              <a:gd name="connsiteX3" fmla="*/ 331218 w 1252208"/>
              <a:gd name="connsiteY3" fmla="*/ 1240161 h 1240161"/>
              <a:gd name="connsiteX4" fmla="*/ 0 w 1252208"/>
              <a:gd name="connsiteY4" fmla="*/ 1050917 h 1240161"/>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327616"/>
              <a:gd name="connsiteY0" fmla="*/ 1141352 h 1330596"/>
              <a:gd name="connsiteX1" fmla="*/ 1258690 w 1327616"/>
              <a:gd name="connsiteY1" fmla="*/ 0 h 1330596"/>
              <a:gd name="connsiteX2" fmla="*/ 1327570 w 1327616"/>
              <a:gd name="connsiteY2" fmla="*/ 377785 h 1330596"/>
              <a:gd name="connsiteX3" fmla="*/ 331218 w 1327616"/>
              <a:gd name="connsiteY3" fmla="*/ 1330596 h 1330596"/>
              <a:gd name="connsiteX4" fmla="*/ 0 w 1327616"/>
              <a:gd name="connsiteY4" fmla="*/ 1141352 h 1330596"/>
              <a:gd name="connsiteX0" fmla="*/ 0 w 1367793"/>
              <a:gd name="connsiteY0" fmla="*/ 1141352 h 1330596"/>
              <a:gd name="connsiteX1" fmla="*/ 1258690 w 1367793"/>
              <a:gd name="connsiteY1" fmla="*/ 0 h 1330596"/>
              <a:gd name="connsiteX2" fmla="*/ 1367763 w 1367793"/>
              <a:gd name="connsiteY2" fmla="*/ 362712 h 1330596"/>
              <a:gd name="connsiteX3" fmla="*/ 331218 w 1367793"/>
              <a:gd name="connsiteY3" fmla="*/ 1330596 h 1330596"/>
              <a:gd name="connsiteX4" fmla="*/ 0 w 136779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584423 w 1367763"/>
              <a:gd name="connsiteY3" fmla="*/ 860756 h 1330596"/>
              <a:gd name="connsiteX4" fmla="*/ 331218 w 1367763"/>
              <a:gd name="connsiteY4" fmla="*/ 1330596 h 1330596"/>
              <a:gd name="connsiteX5" fmla="*/ 0 w 1367763"/>
              <a:gd name="connsiteY5"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326303 w 1694066"/>
              <a:gd name="connsiteY0" fmla="*/ 1141352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5" fmla="*/ 326303 w 1694066"/>
              <a:gd name="connsiteY5" fmla="*/ 1141352 h 1330596"/>
              <a:gd name="connsiteX0" fmla="*/ 0 w 1694066"/>
              <a:gd name="connsiteY0" fmla="*/ 994991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0" fmla="*/ 0 w 1694066"/>
              <a:gd name="connsiteY0" fmla="*/ 994991 h 1190350"/>
              <a:gd name="connsiteX1" fmla="*/ 1584993 w 1694066"/>
              <a:gd name="connsiteY1" fmla="*/ 0 h 1190350"/>
              <a:gd name="connsiteX2" fmla="*/ 1694066 w 1694066"/>
              <a:gd name="connsiteY2" fmla="*/ 362712 h 1190350"/>
              <a:gd name="connsiteX3" fmla="*/ 332152 w 1694066"/>
              <a:gd name="connsiteY3" fmla="*/ 1190350 h 1190350"/>
              <a:gd name="connsiteX4" fmla="*/ 0 w 1694066"/>
              <a:gd name="connsiteY4" fmla="*/ 994991 h 1190350"/>
              <a:gd name="connsiteX0" fmla="*/ 0 w 1698339"/>
              <a:gd name="connsiteY0" fmla="*/ 983771 h 1179130"/>
              <a:gd name="connsiteX1" fmla="*/ 1674750 w 1698339"/>
              <a:gd name="connsiteY1" fmla="*/ 0 h 1179130"/>
              <a:gd name="connsiteX2" fmla="*/ 1694066 w 1698339"/>
              <a:gd name="connsiteY2" fmla="*/ 351492 h 1179130"/>
              <a:gd name="connsiteX3" fmla="*/ 332152 w 1698339"/>
              <a:gd name="connsiteY3" fmla="*/ 1179130 h 1179130"/>
              <a:gd name="connsiteX4" fmla="*/ 0 w 1698339"/>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41"/>
              <a:gd name="connsiteY0" fmla="*/ 966942 h 1162301"/>
              <a:gd name="connsiteX1" fmla="*/ 1697189 w 1705341"/>
              <a:gd name="connsiteY1" fmla="*/ 0 h 1162301"/>
              <a:gd name="connsiteX2" fmla="*/ 1705286 w 1705341"/>
              <a:gd name="connsiteY2" fmla="*/ 373932 h 1162301"/>
              <a:gd name="connsiteX3" fmla="*/ 332152 w 1705341"/>
              <a:gd name="connsiteY3" fmla="*/ 1162301 h 1162301"/>
              <a:gd name="connsiteX4" fmla="*/ 0 w 1705341"/>
              <a:gd name="connsiteY4" fmla="*/ 966942 h 1162301"/>
              <a:gd name="connsiteX0" fmla="*/ 0 w 1698555"/>
              <a:gd name="connsiteY0" fmla="*/ 966942 h 1162301"/>
              <a:gd name="connsiteX1" fmla="*/ 1697189 w 1698555"/>
              <a:gd name="connsiteY1" fmla="*/ 0 h 1162301"/>
              <a:gd name="connsiteX2" fmla="*/ 1695761 w 1698555"/>
              <a:gd name="connsiteY2" fmla="*/ 373932 h 1162301"/>
              <a:gd name="connsiteX3" fmla="*/ 332152 w 1698555"/>
              <a:gd name="connsiteY3" fmla="*/ 1162301 h 1162301"/>
              <a:gd name="connsiteX4" fmla="*/ 0 w 1698555"/>
              <a:gd name="connsiteY4" fmla="*/ 966942 h 1162301"/>
              <a:gd name="connsiteX0" fmla="*/ 0 w 1699632"/>
              <a:gd name="connsiteY0" fmla="*/ 966942 h 1162301"/>
              <a:gd name="connsiteX1" fmla="*/ 1697189 w 1699632"/>
              <a:gd name="connsiteY1" fmla="*/ 0 h 1162301"/>
              <a:gd name="connsiteX2" fmla="*/ 1698936 w 1699632"/>
              <a:gd name="connsiteY2" fmla="*/ 443782 h 1162301"/>
              <a:gd name="connsiteX3" fmla="*/ 332152 w 1699632"/>
              <a:gd name="connsiteY3" fmla="*/ 1162301 h 1162301"/>
              <a:gd name="connsiteX4" fmla="*/ 0 w 1699632"/>
              <a:gd name="connsiteY4" fmla="*/ 966942 h 1162301"/>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702790"/>
              <a:gd name="connsiteY0" fmla="*/ 966942 h 1202559"/>
              <a:gd name="connsiteX1" fmla="*/ 1700347 w 1702790"/>
              <a:gd name="connsiteY1" fmla="*/ 0 h 1202559"/>
              <a:gd name="connsiteX2" fmla="*/ 1702094 w 1702790"/>
              <a:gd name="connsiteY2" fmla="*/ 443782 h 1202559"/>
              <a:gd name="connsiteX3" fmla="*/ 412091 w 1702790"/>
              <a:gd name="connsiteY3" fmla="*/ 1202559 h 1202559"/>
              <a:gd name="connsiteX4" fmla="*/ 0 w 1702790"/>
              <a:gd name="connsiteY4" fmla="*/ 975356 h 1202559"/>
              <a:gd name="connsiteX5" fmla="*/ 3158 w 1702790"/>
              <a:gd name="connsiteY5" fmla="*/ 966942 h 1202559"/>
              <a:gd name="connsiteX0" fmla="*/ 3158 w 1702790"/>
              <a:gd name="connsiteY0" fmla="*/ 966942 h 1205623"/>
              <a:gd name="connsiteX1" fmla="*/ 1700347 w 1702790"/>
              <a:gd name="connsiteY1" fmla="*/ 0 h 1205623"/>
              <a:gd name="connsiteX2" fmla="*/ 1702094 w 1702790"/>
              <a:gd name="connsiteY2" fmla="*/ 443782 h 1205623"/>
              <a:gd name="connsiteX3" fmla="*/ 406981 w 1702790"/>
              <a:gd name="connsiteY3" fmla="*/ 1205623 h 1205623"/>
              <a:gd name="connsiteX4" fmla="*/ 0 w 1702790"/>
              <a:gd name="connsiteY4" fmla="*/ 975356 h 1205623"/>
              <a:gd name="connsiteX5" fmla="*/ 3158 w 1702790"/>
              <a:gd name="connsiteY5" fmla="*/ 966942 h 1205623"/>
              <a:gd name="connsiteX0" fmla="*/ 3158 w 1702103"/>
              <a:gd name="connsiteY0" fmla="*/ 973383 h 1212064"/>
              <a:gd name="connsiteX1" fmla="*/ 1666215 w 1702103"/>
              <a:gd name="connsiteY1" fmla="*/ 0 h 1212064"/>
              <a:gd name="connsiteX2" fmla="*/ 1702094 w 1702103"/>
              <a:gd name="connsiteY2" fmla="*/ 450223 h 1212064"/>
              <a:gd name="connsiteX3" fmla="*/ 406981 w 1702103"/>
              <a:gd name="connsiteY3" fmla="*/ 1212064 h 1212064"/>
              <a:gd name="connsiteX4" fmla="*/ 0 w 1702103"/>
              <a:gd name="connsiteY4" fmla="*/ 981797 h 1212064"/>
              <a:gd name="connsiteX5" fmla="*/ 3158 w 1702103"/>
              <a:gd name="connsiteY5" fmla="*/ 973383 h 1212064"/>
              <a:gd name="connsiteX0" fmla="*/ 3158 w 1682331"/>
              <a:gd name="connsiteY0" fmla="*/ 973383 h 1212064"/>
              <a:gd name="connsiteX1" fmla="*/ 1666215 w 1682331"/>
              <a:gd name="connsiteY1" fmla="*/ 0 h 1212064"/>
              <a:gd name="connsiteX2" fmla="*/ 1682308 w 1682331"/>
              <a:gd name="connsiteY2" fmla="*/ 445271 h 1212064"/>
              <a:gd name="connsiteX3" fmla="*/ 406981 w 1682331"/>
              <a:gd name="connsiteY3" fmla="*/ 1212064 h 1212064"/>
              <a:gd name="connsiteX4" fmla="*/ 0 w 1682331"/>
              <a:gd name="connsiteY4" fmla="*/ 981797 h 1212064"/>
              <a:gd name="connsiteX5" fmla="*/ 3158 w 1682331"/>
              <a:gd name="connsiteY5" fmla="*/ 973383 h 1212064"/>
              <a:gd name="connsiteX0" fmla="*/ 3158 w 1682331"/>
              <a:gd name="connsiteY0" fmla="*/ 973383 h 1212064"/>
              <a:gd name="connsiteX1" fmla="*/ 1666215 w 1682331"/>
              <a:gd name="connsiteY1" fmla="*/ 0 h 1212064"/>
              <a:gd name="connsiteX2" fmla="*/ 1682308 w 1682331"/>
              <a:gd name="connsiteY2" fmla="*/ 445271 h 1212064"/>
              <a:gd name="connsiteX3" fmla="*/ 406981 w 1682331"/>
              <a:gd name="connsiteY3" fmla="*/ 1212064 h 1212064"/>
              <a:gd name="connsiteX4" fmla="*/ 0 w 1682331"/>
              <a:gd name="connsiteY4" fmla="*/ 981797 h 1212064"/>
              <a:gd name="connsiteX5" fmla="*/ 3158 w 1682331"/>
              <a:gd name="connsiteY5" fmla="*/ 973383 h 121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331" h="1212064">
                <a:moveTo>
                  <a:pt x="3158" y="973383"/>
                </a:moveTo>
                <a:cubicBezTo>
                  <a:pt x="337015" y="449115"/>
                  <a:pt x="876794" y="3412"/>
                  <a:pt x="1666215" y="0"/>
                </a:cubicBezTo>
                <a:cubicBezTo>
                  <a:pt x="1669727" y="190977"/>
                  <a:pt x="1682959" y="313815"/>
                  <a:pt x="1682308" y="445271"/>
                </a:cubicBezTo>
                <a:cubicBezTo>
                  <a:pt x="978103" y="478770"/>
                  <a:pt x="597680" y="862030"/>
                  <a:pt x="406981" y="1212064"/>
                </a:cubicBezTo>
                <a:cubicBezTo>
                  <a:pt x="278278" y="1133874"/>
                  <a:pt x="128703" y="1059987"/>
                  <a:pt x="0" y="981797"/>
                </a:cubicBezTo>
                <a:lnTo>
                  <a:pt x="3158" y="973383"/>
                </a:lnTo>
                <a:close/>
              </a:path>
            </a:pathLst>
          </a:custGeom>
          <a:solidFill>
            <a:schemeClr val="accent2"/>
          </a:solidFill>
          <a:effectLst>
            <a:innerShdw blurRad="50800" dist="25400" dir="14400000">
              <a:prstClr val="black">
                <a:alpha val="5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7" name="Freeform 16"/>
          <p:cNvSpPr/>
          <p:nvPr/>
        </p:nvSpPr>
        <p:spPr>
          <a:xfrm rot="18056874" flipH="1" flipV="1">
            <a:off x="5274412" y="2108945"/>
            <a:ext cx="1585310" cy="1125522"/>
          </a:xfrm>
          <a:custGeom>
            <a:avLst/>
            <a:gdLst>
              <a:gd name="connsiteX0" fmla="*/ 0 w 1317523"/>
              <a:gd name="connsiteY0" fmla="*/ 875071 h 1179871"/>
              <a:gd name="connsiteX1" fmla="*/ 1022555 w 1317523"/>
              <a:gd name="connsiteY1" fmla="*/ 0 h 1179871"/>
              <a:gd name="connsiteX2" fmla="*/ 1150374 w 1317523"/>
              <a:gd name="connsiteY2" fmla="*/ 39329 h 1179871"/>
              <a:gd name="connsiteX3" fmla="*/ 1317523 w 1317523"/>
              <a:gd name="connsiteY3" fmla="*/ 412955 h 1179871"/>
              <a:gd name="connsiteX4" fmla="*/ 245807 w 1317523"/>
              <a:gd name="connsiteY4" fmla="*/ 1179871 h 1179871"/>
              <a:gd name="connsiteX5" fmla="*/ 0 w 1317523"/>
              <a:gd name="connsiteY5" fmla="*/ 875071 h 1179871"/>
              <a:gd name="connsiteX0" fmla="*/ 0 w 1317523"/>
              <a:gd name="connsiteY0" fmla="*/ 875071 h 1240161"/>
              <a:gd name="connsiteX1" fmla="*/ 1022555 w 1317523"/>
              <a:gd name="connsiteY1" fmla="*/ 0 h 1240161"/>
              <a:gd name="connsiteX2" fmla="*/ 1150374 w 1317523"/>
              <a:gd name="connsiteY2" fmla="*/ 39329 h 1240161"/>
              <a:gd name="connsiteX3" fmla="*/ 1317523 w 1317523"/>
              <a:gd name="connsiteY3" fmla="*/ 412955 h 1240161"/>
              <a:gd name="connsiteX4" fmla="*/ 361363 w 1317523"/>
              <a:gd name="connsiteY4" fmla="*/ 1240161 h 1240161"/>
              <a:gd name="connsiteX5" fmla="*/ 0 w 1317523"/>
              <a:gd name="connsiteY5" fmla="*/ 875071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29604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252208 w 1252208"/>
              <a:gd name="connsiteY2" fmla="*/ 412955 h 1240161"/>
              <a:gd name="connsiteX3" fmla="*/ 331218 w 1252208"/>
              <a:gd name="connsiteY3" fmla="*/ 1240161 h 1240161"/>
              <a:gd name="connsiteX4" fmla="*/ 0 w 1252208"/>
              <a:gd name="connsiteY4" fmla="*/ 1050917 h 1240161"/>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327616"/>
              <a:gd name="connsiteY0" fmla="*/ 1141352 h 1330596"/>
              <a:gd name="connsiteX1" fmla="*/ 1258690 w 1327616"/>
              <a:gd name="connsiteY1" fmla="*/ 0 h 1330596"/>
              <a:gd name="connsiteX2" fmla="*/ 1327570 w 1327616"/>
              <a:gd name="connsiteY2" fmla="*/ 377785 h 1330596"/>
              <a:gd name="connsiteX3" fmla="*/ 331218 w 1327616"/>
              <a:gd name="connsiteY3" fmla="*/ 1330596 h 1330596"/>
              <a:gd name="connsiteX4" fmla="*/ 0 w 1327616"/>
              <a:gd name="connsiteY4" fmla="*/ 1141352 h 1330596"/>
              <a:gd name="connsiteX0" fmla="*/ 0 w 1367793"/>
              <a:gd name="connsiteY0" fmla="*/ 1141352 h 1330596"/>
              <a:gd name="connsiteX1" fmla="*/ 1258690 w 1367793"/>
              <a:gd name="connsiteY1" fmla="*/ 0 h 1330596"/>
              <a:gd name="connsiteX2" fmla="*/ 1367763 w 1367793"/>
              <a:gd name="connsiteY2" fmla="*/ 362712 h 1330596"/>
              <a:gd name="connsiteX3" fmla="*/ 331218 w 1367793"/>
              <a:gd name="connsiteY3" fmla="*/ 1330596 h 1330596"/>
              <a:gd name="connsiteX4" fmla="*/ 0 w 136779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584423 w 1367763"/>
              <a:gd name="connsiteY3" fmla="*/ 860756 h 1330596"/>
              <a:gd name="connsiteX4" fmla="*/ 331218 w 1367763"/>
              <a:gd name="connsiteY4" fmla="*/ 1330596 h 1330596"/>
              <a:gd name="connsiteX5" fmla="*/ 0 w 1367763"/>
              <a:gd name="connsiteY5"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326303 w 1694066"/>
              <a:gd name="connsiteY0" fmla="*/ 1141352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5" fmla="*/ 326303 w 1694066"/>
              <a:gd name="connsiteY5" fmla="*/ 1141352 h 1330596"/>
              <a:gd name="connsiteX0" fmla="*/ 0 w 1694066"/>
              <a:gd name="connsiteY0" fmla="*/ 994991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0" fmla="*/ 0 w 1694066"/>
              <a:gd name="connsiteY0" fmla="*/ 994991 h 1190350"/>
              <a:gd name="connsiteX1" fmla="*/ 1584993 w 1694066"/>
              <a:gd name="connsiteY1" fmla="*/ 0 h 1190350"/>
              <a:gd name="connsiteX2" fmla="*/ 1694066 w 1694066"/>
              <a:gd name="connsiteY2" fmla="*/ 362712 h 1190350"/>
              <a:gd name="connsiteX3" fmla="*/ 332152 w 1694066"/>
              <a:gd name="connsiteY3" fmla="*/ 1190350 h 1190350"/>
              <a:gd name="connsiteX4" fmla="*/ 0 w 1694066"/>
              <a:gd name="connsiteY4" fmla="*/ 994991 h 1190350"/>
              <a:gd name="connsiteX0" fmla="*/ 0 w 1698339"/>
              <a:gd name="connsiteY0" fmla="*/ 983771 h 1179130"/>
              <a:gd name="connsiteX1" fmla="*/ 1674750 w 1698339"/>
              <a:gd name="connsiteY1" fmla="*/ 0 h 1179130"/>
              <a:gd name="connsiteX2" fmla="*/ 1694066 w 1698339"/>
              <a:gd name="connsiteY2" fmla="*/ 351492 h 1179130"/>
              <a:gd name="connsiteX3" fmla="*/ 332152 w 1698339"/>
              <a:gd name="connsiteY3" fmla="*/ 1179130 h 1179130"/>
              <a:gd name="connsiteX4" fmla="*/ 0 w 1698339"/>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41"/>
              <a:gd name="connsiteY0" fmla="*/ 966942 h 1162301"/>
              <a:gd name="connsiteX1" fmla="*/ 1697189 w 1705341"/>
              <a:gd name="connsiteY1" fmla="*/ 0 h 1162301"/>
              <a:gd name="connsiteX2" fmla="*/ 1705286 w 1705341"/>
              <a:gd name="connsiteY2" fmla="*/ 373932 h 1162301"/>
              <a:gd name="connsiteX3" fmla="*/ 332152 w 1705341"/>
              <a:gd name="connsiteY3" fmla="*/ 1162301 h 1162301"/>
              <a:gd name="connsiteX4" fmla="*/ 0 w 1705341"/>
              <a:gd name="connsiteY4" fmla="*/ 966942 h 1162301"/>
              <a:gd name="connsiteX0" fmla="*/ 0 w 1698555"/>
              <a:gd name="connsiteY0" fmla="*/ 966942 h 1162301"/>
              <a:gd name="connsiteX1" fmla="*/ 1697189 w 1698555"/>
              <a:gd name="connsiteY1" fmla="*/ 0 h 1162301"/>
              <a:gd name="connsiteX2" fmla="*/ 1695761 w 1698555"/>
              <a:gd name="connsiteY2" fmla="*/ 373932 h 1162301"/>
              <a:gd name="connsiteX3" fmla="*/ 332152 w 1698555"/>
              <a:gd name="connsiteY3" fmla="*/ 1162301 h 1162301"/>
              <a:gd name="connsiteX4" fmla="*/ 0 w 1698555"/>
              <a:gd name="connsiteY4" fmla="*/ 966942 h 1162301"/>
              <a:gd name="connsiteX0" fmla="*/ 0 w 1699632"/>
              <a:gd name="connsiteY0" fmla="*/ 966942 h 1162301"/>
              <a:gd name="connsiteX1" fmla="*/ 1697189 w 1699632"/>
              <a:gd name="connsiteY1" fmla="*/ 0 h 1162301"/>
              <a:gd name="connsiteX2" fmla="*/ 1698936 w 1699632"/>
              <a:gd name="connsiteY2" fmla="*/ 443782 h 1162301"/>
              <a:gd name="connsiteX3" fmla="*/ 332152 w 1699632"/>
              <a:gd name="connsiteY3" fmla="*/ 1162301 h 1162301"/>
              <a:gd name="connsiteX4" fmla="*/ 0 w 1699632"/>
              <a:gd name="connsiteY4" fmla="*/ 966942 h 1162301"/>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701303"/>
              <a:gd name="connsiteY0" fmla="*/ 966942 h 1203576"/>
              <a:gd name="connsiteX1" fmla="*/ 1700347 w 1701303"/>
              <a:gd name="connsiteY1" fmla="*/ 0 h 1203576"/>
              <a:gd name="connsiteX2" fmla="*/ 1695966 w 1701303"/>
              <a:gd name="connsiteY2" fmla="*/ 433564 h 1203576"/>
              <a:gd name="connsiteX3" fmla="*/ 398810 w 1701303"/>
              <a:gd name="connsiteY3" fmla="*/ 1203576 h 1203576"/>
              <a:gd name="connsiteX4" fmla="*/ 0 w 1701303"/>
              <a:gd name="connsiteY4" fmla="*/ 975356 h 1203576"/>
              <a:gd name="connsiteX5" fmla="*/ 3158 w 1701303"/>
              <a:gd name="connsiteY5" fmla="*/ 966942 h 1203576"/>
              <a:gd name="connsiteX0" fmla="*/ 3158 w 1696018"/>
              <a:gd name="connsiteY0" fmla="*/ 959283 h 1195917"/>
              <a:gd name="connsiteX1" fmla="*/ 1687575 w 1696018"/>
              <a:gd name="connsiteY1" fmla="*/ 0 h 1195917"/>
              <a:gd name="connsiteX2" fmla="*/ 1695966 w 1696018"/>
              <a:gd name="connsiteY2" fmla="*/ 425905 h 1195917"/>
              <a:gd name="connsiteX3" fmla="*/ 398810 w 1696018"/>
              <a:gd name="connsiteY3" fmla="*/ 1195917 h 1195917"/>
              <a:gd name="connsiteX4" fmla="*/ 0 w 1696018"/>
              <a:gd name="connsiteY4" fmla="*/ 967697 h 1195917"/>
              <a:gd name="connsiteX5" fmla="*/ 3158 w 1696018"/>
              <a:gd name="connsiteY5" fmla="*/ 959283 h 1195917"/>
              <a:gd name="connsiteX0" fmla="*/ 3158 w 1695980"/>
              <a:gd name="connsiteY0" fmla="*/ 967460 h 1204094"/>
              <a:gd name="connsiteX1" fmla="*/ 1672252 w 1695980"/>
              <a:gd name="connsiteY1" fmla="*/ 0 h 1204094"/>
              <a:gd name="connsiteX2" fmla="*/ 1695966 w 1695980"/>
              <a:gd name="connsiteY2" fmla="*/ 434082 h 1204094"/>
              <a:gd name="connsiteX3" fmla="*/ 398810 w 1695980"/>
              <a:gd name="connsiteY3" fmla="*/ 1204094 h 1204094"/>
              <a:gd name="connsiteX4" fmla="*/ 0 w 1695980"/>
              <a:gd name="connsiteY4" fmla="*/ 975874 h 1204094"/>
              <a:gd name="connsiteX5" fmla="*/ 3158 w 1695980"/>
              <a:gd name="connsiteY5" fmla="*/ 967460 h 120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5980" h="1204094">
                <a:moveTo>
                  <a:pt x="3158" y="967460"/>
                </a:moveTo>
                <a:cubicBezTo>
                  <a:pt x="337015" y="443192"/>
                  <a:pt x="882831" y="3412"/>
                  <a:pt x="1672252" y="0"/>
                </a:cubicBezTo>
                <a:cubicBezTo>
                  <a:pt x="1675764" y="190977"/>
                  <a:pt x="1696617" y="302626"/>
                  <a:pt x="1695966" y="434082"/>
                </a:cubicBezTo>
                <a:cubicBezTo>
                  <a:pt x="985827" y="457686"/>
                  <a:pt x="589509" y="854060"/>
                  <a:pt x="398810" y="1204094"/>
                </a:cubicBezTo>
                <a:cubicBezTo>
                  <a:pt x="270107" y="1125904"/>
                  <a:pt x="128703" y="1054064"/>
                  <a:pt x="0" y="975874"/>
                </a:cubicBezTo>
                <a:lnTo>
                  <a:pt x="3158" y="967460"/>
                </a:lnTo>
                <a:close/>
              </a:path>
            </a:pathLst>
          </a:custGeom>
          <a:solidFill>
            <a:schemeClr val="accent2"/>
          </a:solidFill>
          <a:effectLst>
            <a:innerShdw blurRad="50800" dist="25400" dir="5400000">
              <a:prstClr val="black">
                <a:alpha val="5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18" name="TextBox 17"/>
          <p:cNvSpPr txBox="1"/>
          <p:nvPr/>
        </p:nvSpPr>
        <p:spPr>
          <a:xfrm rot="16200000">
            <a:off x="2633902" y="2349816"/>
            <a:ext cx="1472518" cy="759986"/>
          </a:xfrm>
          <a:prstGeom prst="rect">
            <a:avLst/>
          </a:prstGeom>
          <a:noFill/>
        </p:spPr>
        <p:txBody>
          <a:bodyPr wrap="square" rtlCol="0">
            <a:prstTxWarp prst="textArchUp">
              <a:avLst>
                <a:gd name="adj" fmla="val 11732741"/>
              </a:avLst>
            </a:prstTxWarp>
            <a:spAutoFit/>
          </a:bodyPr>
          <a:lstStyle/>
          <a:p>
            <a:pPr lvl="0" algn="ctr"/>
            <a:r>
              <a:rPr lang="en-US" sz="2000" dirty="0" smtClean="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Manage </a:t>
            </a:r>
            <a:endParaRPr lang="en-US" sz="200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endParaRPr>
          </a:p>
        </p:txBody>
      </p:sp>
      <p:sp>
        <p:nvSpPr>
          <p:cNvPr id="22" name="TextBox 21"/>
          <p:cNvSpPr txBox="1"/>
          <p:nvPr/>
        </p:nvSpPr>
        <p:spPr>
          <a:xfrm rot="16200000">
            <a:off x="5109639" y="2408873"/>
            <a:ext cx="1629719" cy="613963"/>
          </a:xfrm>
          <a:prstGeom prst="rect">
            <a:avLst/>
          </a:prstGeom>
          <a:noFill/>
        </p:spPr>
        <p:txBody>
          <a:bodyPr wrap="square" rtlCol="0">
            <a:prstTxWarp prst="textArchDown">
              <a:avLst/>
            </a:prstTxWarp>
            <a:spAutoFit/>
          </a:bodyPr>
          <a:lstStyle/>
          <a:p>
            <a:pPr algn="ctr"/>
            <a:r>
              <a:rPr lang="en-US" sz="2000" dirty="0" smtClean="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Distribute </a:t>
            </a:r>
            <a:endParaRPr lang="en-US" sz="200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endParaRPr>
          </a:p>
        </p:txBody>
      </p:sp>
      <p:sp>
        <p:nvSpPr>
          <p:cNvPr id="26" name="TextBox 25"/>
          <p:cNvSpPr txBox="1"/>
          <p:nvPr/>
        </p:nvSpPr>
        <p:spPr>
          <a:xfrm rot="19777267">
            <a:off x="4417534" y="3564226"/>
            <a:ext cx="1629720" cy="613962"/>
          </a:xfrm>
          <a:prstGeom prst="rect">
            <a:avLst/>
          </a:prstGeom>
          <a:noFill/>
        </p:spPr>
        <p:txBody>
          <a:bodyPr wrap="square" rtlCol="0">
            <a:prstTxWarp prst="textArchDown">
              <a:avLst>
                <a:gd name="adj" fmla="val 1779585"/>
              </a:avLst>
            </a:prstTxWarp>
            <a:spAutoFit/>
          </a:bodyPr>
          <a:lstStyle/>
          <a:p>
            <a:pPr lvl="0" algn="ctr"/>
            <a:r>
              <a:rPr lang="en-US" sz="200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Digital </a:t>
            </a:r>
            <a:r>
              <a:rPr lang="en-US" sz="2000" dirty="0" smtClean="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Rights</a:t>
            </a:r>
            <a:endParaRPr lang="en-US" sz="200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endParaRPr>
          </a:p>
        </p:txBody>
      </p:sp>
      <p:sp>
        <p:nvSpPr>
          <p:cNvPr id="27" name="TextBox 26"/>
          <p:cNvSpPr txBox="1"/>
          <p:nvPr/>
        </p:nvSpPr>
        <p:spPr>
          <a:xfrm rot="1800000">
            <a:off x="3143779" y="3590162"/>
            <a:ext cx="1629720" cy="613962"/>
          </a:xfrm>
          <a:prstGeom prst="rect">
            <a:avLst/>
          </a:prstGeom>
          <a:noFill/>
        </p:spPr>
        <p:txBody>
          <a:bodyPr wrap="square" rtlCol="0">
            <a:prstTxWarp prst="textArchDown">
              <a:avLst>
                <a:gd name="adj" fmla="val 1350180"/>
              </a:avLst>
            </a:prstTxWarp>
            <a:spAutoFit/>
          </a:bodyPr>
          <a:lstStyle/>
          <a:p>
            <a:pPr lvl="0" algn="ctr"/>
            <a:r>
              <a:rPr lang="en-US" sz="200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Monetize</a:t>
            </a:r>
          </a:p>
        </p:txBody>
      </p:sp>
      <p:sp>
        <p:nvSpPr>
          <p:cNvPr id="29" name="Freeform 28"/>
          <p:cNvSpPr/>
          <p:nvPr/>
        </p:nvSpPr>
        <p:spPr>
          <a:xfrm rot="3617421">
            <a:off x="4313179" y="1567056"/>
            <a:ext cx="1906192" cy="918635"/>
          </a:xfrm>
          <a:custGeom>
            <a:avLst/>
            <a:gdLst>
              <a:gd name="connsiteX0" fmla="*/ 0 w 1317523"/>
              <a:gd name="connsiteY0" fmla="*/ 875071 h 1179871"/>
              <a:gd name="connsiteX1" fmla="*/ 1022555 w 1317523"/>
              <a:gd name="connsiteY1" fmla="*/ 0 h 1179871"/>
              <a:gd name="connsiteX2" fmla="*/ 1150374 w 1317523"/>
              <a:gd name="connsiteY2" fmla="*/ 39329 h 1179871"/>
              <a:gd name="connsiteX3" fmla="*/ 1317523 w 1317523"/>
              <a:gd name="connsiteY3" fmla="*/ 412955 h 1179871"/>
              <a:gd name="connsiteX4" fmla="*/ 245807 w 1317523"/>
              <a:gd name="connsiteY4" fmla="*/ 1179871 h 1179871"/>
              <a:gd name="connsiteX5" fmla="*/ 0 w 1317523"/>
              <a:gd name="connsiteY5" fmla="*/ 875071 h 1179871"/>
              <a:gd name="connsiteX0" fmla="*/ 0 w 1317523"/>
              <a:gd name="connsiteY0" fmla="*/ 875071 h 1240161"/>
              <a:gd name="connsiteX1" fmla="*/ 1022555 w 1317523"/>
              <a:gd name="connsiteY1" fmla="*/ 0 h 1240161"/>
              <a:gd name="connsiteX2" fmla="*/ 1150374 w 1317523"/>
              <a:gd name="connsiteY2" fmla="*/ 39329 h 1240161"/>
              <a:gd name="connsiteX3" fmla="*/ 1317523 w 1317523"/>
              <a:gd name="connsiteY3" fmla="*/ 412955 h 1240161"/>
              <a:gd name="connsiteX4" fmla="*/ 361363 w 1317523"/>
              <a:gd name="connsiteY4" fmla="*/ 1240161 h 1240161"/>
              <a:gd name="connsiteX5" fmla="*/ 0 w 1317523"/>
              <a:gd name="connsiteY5" fmla="*/ 875071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29604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252208 w 1252208"/>
              <a:gd name="connsiteY2" fmla="*/ 412955 h 1240161"/>
              <a:gd name="connsiteX3" fmla="*/ 331218 w 1252208"/>
              <a:gd name="connsiteY3" fmla="*/ 1240161 h 1240161"/>
              <a:gd name="connsiteX4" fmla="*/ 0 w 1252208"/>
              <a:gd name="connsiteY4" fmla="*/ 1050917 h 1240161"/>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327616"/>
              <a:gd name="connsiteY0" fmla="*/ 1141352 h 1330596"/>
              <a:gd name="connsiteX1" fmla="*/ 1258690 w 1327616"/>
              <a:gd name="connsiteY1" fmla="*/ 0 h 1330596"/>
              <a:gd name="connsiteX2" fmla="*/ 1327570 w 1327616"/>
              <a:gd name="connsiteY2" fmla="*/ 377785 h 1330596"/>
              <a:gd name="connsiteX3" fmla="*/ 331218 w 1327616"/>
              <a:gd name="connsiteY3" fmla="*/ 1330596 h 1330596"/>
              <a:gd name="connsiteX4" fmla="*/ 0 w 1327616"/>
              <a:gd name="connsiteY4" fmla="*/ 1141352 h 1330596"/>
              <a:gd name="connsiteX0" fmla="*/ 0 w 1367793"/>
              <a:gd name="connsiteY0" fmla="*/ 1141352 h 1330596"/>
              <a:gd name="connsiteX1" fmla="*/ 1258690 w 1367793"/>
              <a:gd name="connsiteY1" fmla="*/ 0 h 1330596"/>
              <a:gd name="connsiteX2" fmla="*/ 1367763 w 1367793"/>
              <a:gd name="connsiteY2" fmla="*/ 362712 h 1330596"/>
              <a:gd name="connsiteX3" fmla="*/ 331218 w 1367793"/>
              <a:gd name="connsiteY3" fmla="*/ 1330596 h 1330596"/>
              <a:gd name="connsiteX4" fmla="*/ 0 w 136779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584423 w 1367763"/>
              <a:gd name="connsiteY3" fmla="*/ 860756 h 1330596"/>
              <a:gd name="connsiteX4" fmla="*/ 331218 w 1367763"/>
              <a:gd name="connsiteY4" fmla="*/ 1330596 h 1330596"/>
              <a:gd name="connsiteX5" fmla="*/ 0 w 1367763"/>
              <a:gd name="connsiteY5"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326303 w 1694066"/>
              <a:gd name="connsiteY0" fmla="*/ 1141352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5" fmla="*/ 326303 w 1694066"/>
              <a:gd name="connsiteY5" fmla="*/ 1141352 h 1330596"/>
              <a:gd name="connsiteX0" fmla="*/ 0 w 1694066"/>
              <a:gd name="connsiteY0" fmla="*/ 994991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0" fmla="*/ 0 w 1694066"/>
              <a:gd name="connsiteY0" fmla="*/ 994991 h 1190350"/>
              <a:gd name="connsiteX1" fmla="*/ 1584993 w 1694066"/>
              <a:gd name="connsiteY1" fmla="*/ 0 h 1190350"/>
              <a:gd name="connsiteX2" fmla="*/ 1694066 w 1694066"/>
              <a:gd name="connsiteY2" fmla="*/ 362712 h 1190350"/>
              <a:gd name="connsiteX3" fmla="*/ 332152 w 1694066"/>
              <a:gd name="connsiteY3" fmla="*/ 1190350 h 1190350"/>
              <a:gd name="connsiteX4" fmla="*/ 0 w 1694066"/>
              <a:gd name="connsiteY4" fmla="*/ 994991 h 1190350"/>
              <a:gd name="connsiteX0" fmla="*/ 0 w 1698339"/>
              <a:gd name="connsiteY0" fmla="*/ 983771 h 1179130"/>
              <a:gd name="connsiteX1" fmla="*/ 1674750 w 1698339"/>
              <a:gd name="connsiteY1" fmla="*/ 0 h 1179130"/>
              <a:gd name="connsiteX2" fmla="*/ 1694066 w 1698339"/>
              <a:gd name="connsiteY2" fmla="*/ 351492 h 1179130"/>
              <a:gd name="connsiteX3" fmla="*/ 332152 w 1698339"/>
              <a:gd name="connsiteY3" fmla="*/ 1179130 h 1179130"/>
              <a:gd name="connsiteX4" fmla="*/ 0 w 1698339"/>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41"/>
              <a:gd name="connsiteY0" fmla="*/ 966942 h 1162301"/>
              <a:gd name="connsiteX1" fmla="*/ 1697189 w 1705341"/>
              <a:gd name="connsiteY1" fmla="*/ 0 h 1162301"/>
              <a:gd name="connsiteX2" fmla="*/ 1705286 w 1705341"/>
              <a:gd name="connsiteY2" fmla="*/ 373932 h 1162301"/>
              <a:gd name="connsiteX3" fmla="*/ 332152 w 1705341"/>
              <a:gd name="connsiteY3" fmla="*/ 1162301 h 1162301"/>
              <a:gd name="connsiteX4" fmla="*/ 0 w 1705341"/>
              <a:gd name="connsiteY4" fmla="*/ 966942 h 1162301"/>
              <a:gd name="connsiteX0" fmla="*/ 0 w 1698555"/>
              <a:gd name="connsiteY0" fmla="*/ 966942 h 1162301"/>
              <a:gd name="connsiteX1" fmla="*/ 1697189 w 1698555"/>
              <a:gd name="connsiteY1" fmla="*/ 0 h 1162301"/>
              <a:gd name="connsiteX2" fmla="*/ 1695761 w 1698555"/>
              <a:gd name="connsiteY2" fmla="*/ 373932 h 1162301"/>
              <a:gd name="connsiteX3" fmla="*/ 332152 w 1698555"/>
              <a:gd name="connsiteY3" fmla="*/ 1162301 h 1162301"/>
              <a:gd name="connsiteX4" fmla="*/ 0 w 1698555"/>
              <a:gd name="connsiteY4" fmla="*/ 966942 h 1162301"/>
              <a:gd name="connsiteX0" fmla="*/ 0 w 1699632"/>
              <a:gd name="connsiteY0" fmla="*/ 966942 h 1162301"/>
              <a:gd name="connsiteX1" fmla="*/ 1697189 w 1699632"/>
              <a:gd name="connsiteY1" fmla="*/ 0 h 1162301"/>
              <a:gd name="connsiteX2" fmla="*/ 1698936 w 1699632"/>
              <a:gd name="connsiteY2" fmla="*/ 443782 h 1162301"/>
              <a:gd name="connsiteX3" fmla="*/ 332152 w 1699632"/>
              <a:gd name="connsiteY3" fmla="*/ 1162301 h 1162301"/>
              <a:gd name="connsiteX4" fmla="*/ 0 w 1699632"/>
              <a:gd name="connsiteY4" fmla="*/ 966942 h 1162301"/>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811445"/>
              <a:gd name="connsiteY0" fmla="*/ 966942 h 1203576"/>
              <a:gd name="connsiteX1" fmla="*/ 1700347 w 1811445"/>
              <a:gd name="connsiteY1" fmla="*/ 0 h 1203576"/>
              <a:gd name="connsiteX2" fmla="*/ 1811443 w 1811445"/>
              <a:gd name="connsiteY2" fmla="*/ 820519 h 1203576"/>
              <a:gd name="connsiteX3" fmla="*/ 398810 w 1811445"/>
              <a:gd name="connsiteY3" fmla="*/ 1203576 h 1203576"/>
              <a:gd name="connsiteX4" fmla="*/ 0 w 1811445"/>
              <a:gd name="connsiteY4" fmla="*/ 975356 h 1203576"/>
              <a:gd name="connsiteX5" fmla="*/ 3158 w 1811445"/>
              <a:gd name="connsiteY5" fmla="*/ 966942 h 1203576"/>
              <a:gd name="connsiteX0" fmla="*/ 3158 w 2048417"/>
              <a:gd name="connsiteY0" fmla="*/ 553801 h 790435"/>
              <a:gd name="connsiteX1" fmla="*/ 2048379 w 2048417"/>
              <a:gd name="connsiteY1" fmla="*/ 0 h 790435"/>
              <a:gd name="connsiteX2" fmla="*/ 1811443 w 2048417"/>
              <a:gd name="connsiteY2" fmla="*/ 407378 h 790435"/>
              <a:gd name="connsiteX3" fmla="*/ 398810 w 2048417"/>
              <a:gd name="connsiteY3" fmla="*/ 790435 h 790435"/>
              <a:gd name="connsiteX4" fmla="*/ 0 w 2048417"/>
              <a:gd name="connsiteY4" fmla="*/ 562215 h 790435"/>
              <a:gd name="connsiteX5" fmla="*/ 3158 w 2048417"/>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18661 w 2048379"/>
              <a:gd name="connsiteY0" fmla="*/ 421345 h 803116"/>
              <a:gd name="connsiteX1" fmla="*/ 2048379 w 2048379"/>
              <a:gd name="connsiteY1" fmla="*/ 8385 h 803116"/>
              <a:gd name="connsiteX2" fmla="*/ 1811443 w 2048379"/>
              <a:gd name="connsiteY2" fmla="*/ 415763 h 803116"/>
              <a:gd name="connsiteX3" fmla="*/ 406339 w 2048379"/>
              <a:gd name="connsiteY3" fmla="*/ 803116 h 803116"/>
              <a:gd name="connsiteX4" fmla="*/ 0 w 2048379"/>
              <a:gd name="connsiteY4" fmla="*/ 570600 h 803116"/>
              <a:gd name="connsiteX5" fmla="*/ 18661 w 2048379"/>
              <a:gd name="connsiteY5" fmla="*/ 421345 h 803116"/>
              <a:gd name="connsiteX0" fmla="*/ 0 w 2048379"/>
              <a:gd name="connsiteY0" fmla="*/ 562215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0" fmla="*/ 0 w 2048379"/>
              <a:gd name="connsiteY0" fmla="*/ 562215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0" fmla="*/ 0 w 2048379"/>
              <a:gd name="connsiteY0" fmla="*/ 747720 h 980236"/>
              <a:gd name="connsiteX1" fmla="*/ 2048379 w 2048379"/>
              <a:gd name="connsiteY1" fmla="*/ 185505 h 980236"/>
              <a:gd name="connsiteX2" fmla="*/ 1811443 w 2048379"/>
              <a:gd name="connsiteY2" fmla="*/ 592883 h 980236"/>
              <a:gd name="connsiteX3" fmla="*/ 406339 w 2048379"/>
              <a:gd name="connsiteY3" fmla="*/ 980236 h 980236"/>
              <a:gd name="connsiteX4" fmla="*/ 0 w 2048379"/>
              <a:gd name="connsiteY4" fmla="*/ 747720 h 980236"/>
              <a:gd name="connsiteX0" fmla="*/ 0 w 2048379"/>
              <a:gd name="connsiteY0" fmla="*/ 721493 h 954009"/>
              <a:gd name="connsiteX1" fmla="*/ 2048379 w 2048379"/>
              <a:gd name="connsiteY1" fmla="*/ 159278 h 954009"/>
              <a:gd name="connsiteX2" fmla="*/ 1811443 w 2048379"/>
              <a:gd name="connsiteY2" fmla="*/ 566656 h 954009"/>
              <a:gd name="connsiteX3" fmla="*/ 406339 w 2048379"/>
              <a:gd name="connsiteY3" fmla="*/ 954009 h 954009"/>
              <a:gd name="connsiteX4" fmla="*/ 0 w 2048379"/>
              <a:gd name="connsiteY4" fmla="*/ 721493 h 954009"/>
              <a:gd name="connsiteX0" fmla="*/ 0 w 2048379"/>
              <a:gd name="connsiteY0" fmla="*/ 753409 h 985925"/>
              <a:gd name="connsiteX1" fmla="*/ 2048379 w 2048379"/>
              <a:gd name="connsiteY1" fmla="*/ 191194 h 985925"/>
              <a:gd name="connsiteX2" fmla="*/ 1811443 w 2048379"/>
              <a:gd name="connsiteY2" fmla="*/ 598572 h 985925"/>
              <a:gd name="connsiteX3" fmla="*/ 406339 w 2048379"/>
              <a:gd name="connsiteY3" fmla="*/ 985925 h 985925"/>
              <a:gd name="connsiteX4" fmla="*/ 0 w 2048379"/>
              <a:gd name="connsiteY4" fmla="*/ 753409 h 985925"/>
              <a:gd name="connsiteX0" fmla="*/ 0 w 2043468"/>
              <a:gd name="connsiteY0" fmla="*/ 755426 h 987942"/>
              <a:gd name="connsiteX1" fmla="*/ 2043467 w 2043468"/>
              <a:gd name="connsiteY1" fmla="*/ 190408 h 987942"/>
              <a:gd name="connsiteX2" fmla="*/ 1811443 w 2043468"/>
              <a:gd name="connsiteY2" fmla="*/ 600589 h 987942"/>
              <a:gd name="connsiteX3" fmla="*/ 406339 w 2043468"/>
              <a:gd name="connsiteY3" fmla="*/ 987942 h 987942"/>
              <a:gd name="connsiteX4" fmla="*/ 0 w 2043468"/>
              <a:gd name="connsiteY4" fmla="*/ 755426 h 987942"/>
              <a:gd name="connsiteX0" fmla="*/ 0 w 2039264"/>
              <a:gd name="connsiteY0" fmla="*/ 750135 h 990018"/>
              <a:gd name="connsiteX1" fmla="*/ 2039264 w 2039264"/>
              <a:gd name="connsiteY1" fmla="*/ 192484 h 990018"/>
              <a:gd name="connsiteX2" fmla="*/ 1807240 w 2039264"/>
              <a:gd name="connsiteY2" fmla="*/ 602665 h 990018"/>
              <a:gd name="connsiteX3" fmla="*/ 402136 w 2039264"/>
              <a:gd name="connsiteY3" fmla="*/ 990018 h 990018"/>
              <a:gd name="connsiteX4" fmla="*/ 0 w 2039264"/>
              <a:gd name="connsiteY4" fmla="*/ 750135 h 990018"/>
              <a:gd name="connsiteX0" fmla="*/ 0 w 2039264"/>
              <a:gd name="connsiteY0" fmla="*/ 747792 h 987675"/>
              <a:gd name="connsiteX1" fmla="*/ 2039264 w 2039264"/>
              <a:gd name="connsiteY1" fmla="*/ 190141 h 987675"/>
              <a:gd name="connsiteX2" fmla="*/ 1807240 w 2039264"/>
              <a:gd name="connsiteY2" fmla="*/ 600322 h 987675"/>
              <a:gd name="connsiteX3" fmla="*/ 402136 w 2039264"/>
              <a:gd name="connsiteY3" fmla="*/ 987675 h 987675"/>
              <a:gd name="connsiteX4" fmla="*/ 0 w 2039264"/>
              <a:gd name="connsiteY4" fmla="*/ 747792 h 987675"/>
              <a:gd name="connsiteX0" fmla="*/ 0 w 2039264"/>
              <a:gd name="connsiteY0" fmla="*/ 747792 h 985219"/>
              <a:gd name="connsiteX1" fmla="*/ 2039264 w 2039264"/>
              <a:gd name="connsiteY1" fmla="*/ 190141 h 985219"/>
              <a:gd name="connsiteX2" fmla="*/ 1807240 w 2039264"/>
              <a:gd name="connsiteY2" fmla="*/ 600322 h 985219"/>
              <a:gd name="connsiteX3" fmla="*/ 403538 w 2039264"/>
              <a:gd name="connsiteY3" fmla="*/ 985219 h 985219"/>
              <a:gd name="connsiteX4" fmla="*/ 0 w 2039264"/>
              <a:gd name="connsiteY4" fmla="*/ 747792 h 985219"/>
              <a:gd name="connsiteX0" fmla="*/ 0 w 2039264"/>
              <a:gd name="connsiteY0" fmla="*/ 747792 h 982764"/>
              <a:gd name="connsiteX1" fmla="*/ 2039264 w 2039264"/>
              <a:gd name="connsiteY1" fmla="*/ 190141 h 982764"/>
              <a:gd name="connsiteX2" fmla="*/ 1807240 w 2039264"/>
              <a:gd name="connsiteY2" fmla="*/ 600322 h 982764"/>
              <a:gd name="connsiteX3" fmla="*/ 404939 w 2039264"/>
              <a:gd name="connsiteY3" fmla="*/ 982764 h 982764"/>
              <a:gd name="connsiteX4" fmla="*/ 0 w 2039264"/>
              <a:gd name="connsiteY4" fmla="*/ 747792 h 98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264" h="982764">
                <a:moveTo>
                  <a:pt x="0" y="747792"/>
                </a:moveTo>
                <a:cubicBezTo>
                  <a:pt x="477607" y="-45671"/>
                  <a:pt x="1401825" y="-165379"/>
                  <a:pt x="2039264" y="190141"/>
                </a:cubicBezTo>
                <a:cubicBezTo>
                  <a:pt x="1949230" y="352687"/>
                  <a:pt x="1881533" y="470971"/>
                  <a:pt x="1807240" y="600322"/>
                </a:cubicBezTo>
                <a:cubicBezTo>
                  <a:pt x="1388838" y="401212"/>
                  <a:pt x="770185" y="388050"/>
                  <a:pt x="404939" y="982764"/>
                </a:cubicBezTo>
                <a:cubicBezTo>
                  <a:pt x="276236" y="904574"/>
                  <a:pt x="128703" y="825982"/>
                  <a:pt x="0" y="747792"/>
                </a:cubicBezTo>
                <a:close/>
              </a:path>
            </a:pathLst>
          </a:custGeom>
          <a:solidFill>
            <a:schemeClr val="accent1"/>
          </a:solidFill>
          <a:effectLst>
            <a:innerShdw blurRad="50800" dist="25400" dir="8400000">
              <a:prstClr val="black">
                <a:alpha val="5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0" name="Freeform 29"/>
          <p:cNvSpPr/>
          <p:nvPr/>
        </p:nvSpPr>
        <p:spPr>
          <a:xfrm rot="17982579" flipH="1">
            <a:off x="2937800" y="1564682"/>
            <a:ext cx="1909137" cy="922000"/>
          </a:xfrm>
          <a:custGeom>
            <a:avLst/>
            <a:gdLst>
              <a:gd name="connsiteX0" fmla="*/ 0 w 1317523"/>
              <a:gd name="connsiteY0" fmla="*/ 875071 h 1179871"/>
              <a:gd name="connsiteX1" fmla="*/ 1022555 w 1317523"/>
              <a:gd name="connsiteY1" fmla="*/ 0 h 1179871"/>
              <a:gd name="connsiteX2" fmla="*/ 1150374 w 1317523"/>
              <a:gd name="connsiteY2" fmla="*/ 39329 h 1179871"/>
              <a:gd name="connsiteX3" fmla="*/ 1317523 w 1317523"/>
              <a:gd name="connsiteY3" fmla="*/ 412955 h 1179871"/>
              <a:gd name="connsiteX4" fmla="*/ 245807 w 1317523"/>
              <a:gd name="connsiteY4" fmla="*/ 1179871 h 1179871"/>
              <a:gd name="connsiteX5" fmla="*/ 0 w 1317523"/>
              <a:gd name="connsiteY5" fmla="*/ 875071 h 1179871"/>
              <a:gd name="connsiteX0" fmla="*/ 0 w 1317523"/>
              <a:gd name="connsiteY0" fmla="*/ 875071 h 1240161"/>
              <a:gd name="connsiteX1" fmla="*/ 1022555 w 1317523"/>
              <a:gd name="connsiteY1" fmla="*/ 0 h 1240161"/>
              <a:gd name="connsiteX2" fmla="*/ 1150374 w 1317523"/>
              <a:gd name="connsiteY2" fmla="*/ 39329 h 1240161"/>
              <a:gd name="connsiteX3" fmla="*/ 1317523 w 1317523"/>
              <a:gd name="connsiteY3" fmla="*/ 412955 h 1240161"/>
              <a:gd name="connsiteX4" fmla="*/ 361363 w 1317523"/>
              <a:gd name="connsiteY4" fmla="*/ 1240161 h 1240161"/>
              <a:gd name="connsiteX5" fmla="*/ 0 w 1317523"/>
              <a:gd name="connsiteY5" fmla="*/ 875071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29604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252208 w 1252208"/>
              <a:gd name="connsiteY2" fmla="*/ 412955 h 1240161"/>
              <a:gd name="connsiteX3" fmla="*/ 331218 w 1252208"/>
              <a:gd name="connsiteY3" fmla="*/ 1240161 h 1240161"/>
              <a:gd name="connsiteX4" fmla="*/ 0 w 1252208"/>
              <a:gd name="connsiteY4" fmla="*/ 1050917 h 1240161"/>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327616"/>
              <a:gd name="connsiteY0" fmla="*/ 1141352 h 1330596"/>
              <a:gd name="connsiteX1" fmla="*/ 1258690 w 1327616"/>
              <a:gd name="connsiteY1" fmla="*/ 0 h 1330596"/>
              <a:gd name="connsiteX2" fmla="*/ 1327570 w 1327616"/>
              <a:gd name="connsiteY2" fmla="*/ 377785 h 1330596"/>
              <a:gd name="connsiteX3" fmla="*/ 331218 w 1327616"/>
              <a:gd name="connsiteY3" fmla="*/ 1330596 h 1330596"/>
              <a:gd name="connsiteX4" fmla="*/ 0 w 1327616"/>
              <a:gd name="connsiteY4" fmla="*/ 1141352 h 1330596"/>
              <a:gd name="connsiteX0" fmla="*/ 0 w 1367793"/>
              <a:gd name="connsiteY0" fmla="*/ 1141352 h 1330596"/>
              <a:gd name="connsiteX1" fmla="*/ 1258690 w 1367793"/>
              <a:gd name="connsiteY1" fmla="*/ 0 h 1330596"/>
              <a:gd name="connsiteX2" fmla="*/ 1367763 w 1367793"/>
              <a:gd name="connsiteY2" fmla="*/ 362712 h 1330596"/>
              <a:gd name="connsiteX3" fmla="*/ 331218 w 1367793"/>
              <a:gd name="connsiteY3" fmla="*/ 1330596 h 1330596"/>
              <a:gd name="connsiteX4" fmla="*/ 0 w 136779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584423 w 1367763"/>
              <a:gd name="connsiteY3" fmla="*/ 860756 h 1330596"/>
              <a:gd name="connsiteX4" fmla="*/ 331218 w 1367763"/>
              <a:gd name="connsiteY4" fmla="*/ 1330596 h 1330596"/>
              <a:gd name="connsiteX5" fmla="*/ 0 w 1367763"/>
              <a:gd name="connsiteY5"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326303 w 1694066"/>
              <a:gd name="connsiteY0" fmla="*/ 1141352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5" fmla="*/ 326303 w 1694066"/>
              <a:gd name="connsiteY5" fmla="*/ 1141352 h 1330596"/>
              <a:gd name="connsiteX0" fmla="*/ 0 w 1694066"/>
              <a:gd name="connsiteY0" fmla="*/ 994991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0" fmla="*/ 0 w 1694066"/>
              <a:gd name="connsiteY0" fmla="*/ 994991 h 1190350"/>
              <a:gd name="connsiteX1" fmla="*/ 1584993 w 1694066"/>
              <a:gd name="connsiteY1" fmla="*/ 0 h 1190350"/>
              <a:gd name="connsiteX2" fmla="*/ 1694066 w 1694066"/>
              <a:gd name="connsiteY2" fmla="*/ 362712 h 1190350"/>
              <a:gd name="connsiteX3" fmla="*/ 332152 w 1694066"/>
              <a:gd name="connsiteY3" fmla="*/ 1190350 h 1190350"/>
              <a:gd name="connsiteX4" fmla="*/ 0 w 1694066"/>
              <a:gd name="connsiteY4" fmla="*/ 994991 h 1190350"/>
              <a:gd name="connsiteX0" fmla="*/ 0 w 1698339"/>
              <a:gd name="connsiteY0" fmla="*/ 983771 h 1179130"/>
              <a:gd name="connsiteX1" fmla="*/ 1674750 w 1698339"/>
              <a:gd name="connsiteY1" fmla="*/ 0 h 1179130"/>
              <a:gd name="connsiteX2" fmla="*/ 1694066 w 1698339"/>
              <a:gd name="connsiteY2" fmla="*/ 351492 h 1179130"/>
              <a:gd name="connsiteX3" fmla="*/ 332152 w 1698339"/>
              <a:gd name="connsiteY3" fmla="*/ 1179130 h 1179130"/>
              <a:gd name="connsiteX4" fmla="*/ 0 w 1698339"/>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41"/>
              <a:gd name="connsiteY0" fmla="*/ 966942 h 1162301"/>
              <a:gd name="connsiteX1" fmla="*/ 1697189 w 1705341"/>
              <a:gd name="connsiteY1" fmla="*/ 0 h 1162301"/>
              <a:gd name="connsiteX2" fmla="*/ 1705286 w 1705341"/>
              <a:gd name="connsiteY2" fmla="*/ 373932 h 1162301"/>
              <a:gd name="connsiteX3" fmla="*/ 332152 w 1705341"/>
              <a:gd name="connsiteY3" fmla="*/ 1162301 h 1162301"/>
              <a:gd name="connsiteX4" fmla="*/ 0 w 1705341"/>
              <a:gd name="connsiteY4" fmla="*/ 966942 h 1162301"/>
              <a:gd name="connsiteX0" fmla="*/ 0 w 1698555"/>
              <a:gd name="connsiteY0" fmla="*/ 966942 h 1162301"/>
              <a:gd name="connsiteX1" fmla="*/ 1697189 w 1698555"/>
              <a:gd name="connsiteY1" fmla="*/ 0 h 1162301"/>
              <a:gd name="connsiteX2" fmla="*/ 1695761 w 1698555"/>
              <a:gd name="connsiteY2" fmla="*/ 373932 h 1162301"/>
              <a:gd name="connsiteX3" fmla="*/ 332152 w 1698555"/>
              <a:gd name="connsiteY3" fmla="*/ 1162301 h 1162301"/>
              <a:gd name="connsiteX4" fmla="*/ 0 w 1698555"/>
              <a:gd name="connsiteY4" fmla="*/ 966942 h 1162301"/>
              <a:gd name="connsiteX0" fmla="*/ 0 w 1699632"/>
              <a:gd name="connsiteY0" fmla="*/ 966942 h 1162301"/>
              <a:gd name="connsiteX1" fmla="*/ 1697189 w 1699632"/>
              <a:gd name="connsiteY1" fmla="*/ 0 h 1162301"/>
              <a:gd name="connsiteX2" fmla="*/ 1698936 w 1699632"/>
              <a:gd name="connsiteY2" fmla="*/ 443782 h 1162301"/>
              <a:gd name="connsiteX3" fmla="*/ 332152 w 1699632"/>
              <a:gd name="connsiteY3" fmla="*/ 1162301 h 1162301"/>
              <a:gd name="connsiteX4" fmla="*/ 0 w 1699632"/>
              <a:gd name="connsiteY4" fmla="*/ 966942 h 1162301"/>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811445"/>
              <a:gd name="connsiteY0" fmla="*/ 966942 h 1203576"/>
              <a:gd name="connsiteX1" fmla="*/ 1700347 w 1811445"/>
              <a:gd name="connsiteY1" fmla="*/ 0 h 1203576"/>
              <a:gd name="connsiteX2" fmla="*/ 1811443 w 1811445"/>
              <a:gd name="connsiteY2" fmla="*/ 820519 h 1203576"/>
              <a:gd name="connsiteX3" fmla="*/ 398810 w 1811445"/>
              <a:gd name="connsiteY3" fmla="*/ 1203576 h 1203576"/>
              <a:gd name="connsiteX4" fmla="*/ 0 w 1811445"/>
              <a:gd name="connsiteY4" fmla="*/ 975356 h 1203576"/>
              <a:gd name="connsiteX5" fmla="*/ 3158 w 1811445"/>
              <a:gd name="connsiteY5" fmla="*/ 966942 h 1203576"/>
              <a:gd name="connsiteX0" fmla="*/ 3158 w 2048417"/>
              <a:gd name="connsiteY0" fmla="*/ 553801 h 790435"/>
              <a:gd name="connsiteX1" fmla="*/ 2048379 w 2048417"/>
              <a:gd name="connsiteY1" fmla="*/ 0 h 790435"/>
              <a:gd name="connsiteX2" fmla="*/ 1811443 w 2048417"/>
              <a:gd name="connsiteY2" fmla="*/ 407378 h 790435"/>
              <a:gd name="connsiteX3" fmla="*/ 398810 w 2048417"/>
              <a:gd name="connsiteY3" fmla="*/ 790435 h 790435"/>
              <a:gd name="connsiteX4" fmla="*/ 0 w 2048417"/>
              <a:gd name="connsiteY4" fmla="*/ 562215 h 790435"/>
              <a:gd name="connsiteX5" fmla="*/ 3158 w 2048417"/>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18661 w 2048379"/>
              <a:gd name="connsiteY0" fmla="*/ 421345 h 803116"/>
              <a:gd name="connsiteX1" fmla="*/ 2048379 w 2048379"/>
              <a:gd name="connsiteY1" fmla="*/ 8385 h 803116"/>
              <a:gd name="connsiteX2" fmla="*/ 1811443 w 2048379"/>
              <a:gd name="connsiteY2" fmla="*/ 415763 h 803116"/>
              <a:gd name="connsiteX3" fmla="*/ 406339 w 2048379"/>
              <a:gd name="connsiteY3" fmla="*/ 803116 h 803116"/>
              <a:gd name="connsiteX4" fmla="*/ 0 w 2048379"/>
              <a:gd name="connsiteY4" fmla="*/ 570600 h 803116"/>
              <a:gd name="connsiteX5" fmla="*/ 18661 w 2048379"/>
              <a:gd name="connsiteY5" fmla="*/ 421345 h 803116"/>
              <a:gd name="connsiteX0" fmla="*/ 0 w 2048379"/>
              <a:gd name="connsiteY0" fmla="*/ 562215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0" fmla="*/ 0 w 2048379"/>
              <a:gd name="connsiteY0" fmla="*/ 562215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0" fmla="*/ 0 w 2048379"/>
              <a:gd name="connsiteY0" fmla="*/ 747720 h 980236"/>
              <a:gd name="connsiteX1" fmla="*/ 2048379 w 2048379"/>
              <a:gd name="connsiteY1" fmla="*/ 185505 h 980236"/>
              <a:gd name="connsiteX2" fmla="*/ 1811443 w 2048379"/>
              <a:gd name="connsiteY2" fmla="*/ 592883 h 980236"/>
              <a:gd name="connsiteX3" fmla="*/ 406339 w 2048379"/>
              <a:gd name="connsiteY3" fmla="*/ 980236 h 980236"/>
              <a:gd name="connsiteX4" fmla="*/ 0 w 2048379"/>
              <a:gd name="connsiteY4" fmla="*/ 747720 h 980236"/>
              <a:gd name="connsiteX0" fmla="*/ 0 w 2048379"/>
              <a:gd name="connsiteY0" fmla="*/ 721493 h 954009"/>
              <a:gd name="connsiteX1" fmla="*/ 2048379 w 2048379"/>
              <a:gd name="connsiteY1" fmla="*/ 159278 h 954009"/>
              <a:gd name="connsiteX2" fmla="*/ 1811443 w 2048379"/>
              <a:gd name="connsiteY2" fmla="*/ 566656 h 954009"/>
              <a:gd name="connsiteX3" fmla="*/ 406339 w 2048379"/>
              <a:gd name="connsiteY3" fmla="*/ 954009 h 954009"/>
              <a:gd name="connsiteX4" fmla="*/ 0 w 2048379"/>
              <a:gd name="connsiteY4" fmla="*/ 721493 h 954009"/>
              <a:gd name="connsiteX0" fmla="*/ 0 w 2048379"/>
              <a:gd name="connsiteY0" fmla="*/ 753409 h 985925"/>
              <a:gd name="connsiteX1" fmla="*/ 2048379 w 2048379"/>
              <a:gd name="connsiteY1" fmla="*/ 191194 h 985925"/>
              <a:gd name="connsiteX2" fmla="*/ 1811443 w 2048379"/>
              <a:gd name="connsiteY2" fmla="*/ 598572 h 985925"/>
              <a:gd name="connsiteX3" fmla="*/ 406339 w 2048379"/>
              <a:gd name="connsiteY3" fmla="*/ 985925 h 985925"/>
              <a:gd name="connsiteX4" fmla="*/ 0 w 2048379"/>
              <a:gd name="connsiteY4" fmla="*/ 753409 h 985925"/>
              <a:gd name="connsiteX0" fmla="*/ 0 w 2043815"/>
              <a:gd name="connsiteY0" fmla="*/ 759982 h 992498"/>
              <a:gd name="connsiteX1" fmla="*/ 2043815 w 2043815"/>
              <a:gd name="connsiteY1" fmla="*/ 188653 h 992498"/>
              <a:gd name="connsiteX2" fmla="*/ 1811443 w 2043815"/>
              <a:gd name="connsiteY2" fmla="*/ 605145 h 992498"/>
              <a:gd name="connsiteX3" fmla="*/ 406339 w 2043815"/>
              <a:gd name="connsiteY3" fmla="*/ 992498 h 992498"/>
              <a:gd name="connsiteX4" fmla="*/ 0 w 2043815"/>
              <a:gd name="connsiteY4" fmla="*/ 759982 h 992498"/>
              <a:gd name="connsiteX0" fmla="*/ 0 w 2042414"/>
              <a:gd name="connsiteY0" fmla="*/ 758208 h 990724"/>
              <a:gd name="connsiteX1" fmla="*/ 2042414 w 2042414"/>
              <a:gd name="connsiteY1" fmla="*/ 189334 h 990724"/>
              <a:gd name="connsiteX2" fmla="*/ 1811443 w 2042414"/>
              <a:gd name="connsiteY2" fmla="*/ 603371 h 990724"/>
              <a:gd name="connsiteX3" fmla="*/ 406339 w 2042414"/>
              <a:gd name="connsiteY3" fmla="*/ 990724 h 990724"/>
              <a:gd name="connsiteX4" fmla="*/ 0 w 2042414"/>
              <a:gd name="connsiteY4" fmla="*/ 758208 h 990724"/>
              <a:gd name="connsiteX0" fmla="*/ 0 w 2042414"/>
              <a:gd name="connsiteY0" fmla="*/ 753849 h 986365"/>
              <a:gd name="connsiteX1" fmla="*/ 2042414 w 2042414"/>
              <a:gd name="connsiteY1" fmla="*/ 184975 h 986365"/>
              <a:gd name="connsiteX2" fmla="*/ 1811443 w 2042414"/>
              <a:gd name="connsiteY2" fmla="*/ 599012 h 986365"/>
              <a:gd name="connsiteX3" fmla="*/ 406339 w 2042414"/>
              <a:gd name="connsiteY3" fmla="*/ 986365 h 986365"/>
              <a:gd name="connsiteX4" fmla="*/ 0 w 2042414"/>
              <a:gd name="connsiteY4" fmla="*/ 753849 h 986365"/>
              <a:gd name="connsiteX0" fmla="*/ 0 w 2042414"/>
              <a:gd name="connsiteY0" fmla="*/ 753848 h 986364"/>
              <a:gd name="connsiteX1" fmla="*/ 2042414 w 2042414"/>
              <a:gd name="connsiteY1" fmla="*/ 184974 h 986364"/>
              <a:gd name="connsiteX2" fmla="*/ 1811443 w 2042414"/>
              <a:gd name="connsiteY2" fmla="*/ 599011 h 986364"/>
              <a:gd name="connsiteX3" fmla="*/ 406339 w 2042414"/>
              <a:gd name="connsiteY3" fmla="*/ 986364 h 986364"/>
              <a:gd name="connsiteX4" fmla="*/ 0 w 2042414"/>
              <a:gd name="connsiteY4" fmla="*/ 753848 h 986364"/>
              <a:gd name="connsiteX0" fmla="*/ 0 w 2042414"/>
              <a:gd name="connsiteY0" fmla="*/ 753848 h 986364"/>
              <a:gd name="connsiteX1" fmla="*/ 2042414 w 2042414"/>
              <a:gd name="connsiteY1" fmla="*/ 184974 h 986364"/>
              <a:gd name="connsiteX2" fmla="*/ 1811443 w 2042414"/>
              <a:gd name="connsiteY2" fmla="*/ 599011 h 986364"/>
              <a:gd name="connsiteX3" fmla="*/ 406339 w 2042414"/>
              <a:gd name="connsiteY3" fmla="*/ 986364 h 986364"/>
              <a:gd name="connsiteX4" fmla="*/ 0 w 2042414"/>
              <a:gd name="connsiteY4" fmla="*/ 753848 h 986364"/>
              <a:gd name="connsiteX0" fmla="*/ 0 w 2042414"/>
              <a:gd name="connsiteY0" fmla="*/ 753848 h 986364"/>
              <a:gd name="connsiteX1" fmla="*/ 2042414 w 2042414"/>
              <a:gd name="connsiteY1" fmla="*/ 184974 h 986364"/>
              <a:gd name="connsiteX2" fmla="*/ 1811443 w 2042414"/>
              <a:gd name="connsiteY2" fmla="*/ 599011 h 986364"/>
              <a:gd name="connsiteX3" fmla="*/ 406339 w 2042414"/>
              <a:gd name="connsiteY3" fmla="*/ 986364 h 986364"/>
              <a:gd name="connsiteX4" fmla="*/ 0 w 2042414"/>
              <a:gd name="connsiteY4" fmla="*/ 753848 h 986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414" h="986364">
                <a:moveTo>
                  <a:pt x="0" y="753848"/>
                </a:moveTo>
                <a:cubicBezTo>
                  <a:pt x="460417" y="-49422"/>
                  <a:pt x="1399370" y="-160724"/>
                  <a:pt x="2042414" y="184974"/>
                </a:cubicBezTo>
                <a:cubicBezTo>
                  <a:pt x="1952380" y="347520"/>
                  <a:pt x="1885736" y="469660"/>
                  <a:pt x="1811443" y="599011"/>
                </a:cubicBezTo>
                <a:cubicBezTo>
                  <a:pt x="1393041" y="399901"/>
                  <a:pt x="771585" y="391650"/>
                  <a:pt x="406339" y="986364"/>
                </a:cubicBezTo>
                <a:cubicBezTo>
                  <a:pt x="206076" y="873852"/>
                  <a:pt x="128703" y="832038"/>
                  <a:pt x="0" y="753848"/>
                </a:cubicBezTo>
                <a:close/>
              </a:path>
            </a:pathLst>
          </a:custGeom>
          <a:solidFill>
            <a:schemeClr val="accent1"/>
          </a:solidFill>
          <a:effectLst>
            <a:innerShdw blurRad="50800" dist="25400" dir="15000000">
              <a:prstClr val="black">
                <a:alpha val="5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1" name="Freeform 30"/>
          <p:cNvSpPr/>
          <p:nvPr/>
        </p:nvSpPr>
        <p:spPr>
          <a:xfrm rot="17982579" flipV="1">
            <a:off x="4317017" y="2950964"/>
            <a:ext cx="1901602" cy="919759"/>
          </a:xfrm>
          <a:custGeom>
            <a:avLst/>
            <a:gdLst>
              <a:gd name="connsiteX0" fmla="*/ 0 w 1317523"/>
              <a:gd name="connsiteY0" fmla="*/ 875071 h 1179871"/>
              <a:gd name="connsiteX1" fmla="*/ 1022555 w 1317523"/>
              <a:gd name="connsiteY1" fmla="*/ 0 h 1179871"/>
              <a:gd name="connsiteX2" fmla="*/ 1150374 w 1317523"/>
              <a:gd name="connsiteY2" fmla="*/ 39329 h 1179871"/>
              <a:gd name="connsiteX3" fmla="*/ 1317523 w 1317523"/>
              <a:gd name="connsiteY3" fmla="*/ 412955 h 1179871"/>
              <a:gd name="connsiteX4" fmla="*/ 245807 w 1317523"/>
              <a:gd name="connsiteY4" fmla="*/ 1179871 h 1179871"/>
              <a:gd name="connsiteX5" fmla="*/ 0 w 1317523"/>
              <a:gd name="connsiteY5" fmla="*/ 875071 h 1179871"/>
              <a:gd name="connsiteX0" fmla="*/ 0 w 1317523"/>
              <a:gd name="connsiteY0" fmla="*/ 875071 h 1240161"/>
              <a:gd name="connsiteX1" fmla="*/ 1022555 w 1317523"/>
              <a:gd name="connsiteY1" fmla="*/ 0 h 1240161"/>
              <a:gd name="connsiteX2" fmla="*/ 1150374 w 1317523"/>
              <a:gd name="connsiteY2" fmla="*/ 39329 h 1240161"/>
              <a:gd name="connsiteX3" fmla="*/ 1317523 w 1317523"/>
              <a:gd name="connsiteY3" fmla="*/ 412955 h 1240161"/>
              <a:gd name="connsiteX4" fmla="*/ 361363 w 1317523"/>
              <a:gd name="connsiteY4" fmla="*/ 1240161 h 1240161"/>
              <a:gd name="connsiteX5" fmla="*/ 0 w 1317523"/>
              <a:gd name="connsiteY5" fmla="*/ 875071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29604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252208 w 1252208"/>
              <a:gd name="connsiteY2" fmla="*/ 412955 h 1240161"/>
              <a:gd name="connsiteX3" fmla="*/ 331218 w 1252208"/>
              <a:gd name="connsiteY3" fmla="*/ 1240161 h 1240161"/>
              <a:gd name="connsiteX4" fmla="*/ 0 w 1252208"/>
              <a:gd name="connsiteY4" fmla="*/ 1050917 h 1240161"/>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327616"/>
              <a:gd name="connsiteY0" fmla="*/ 1141352 h 1330596"/>
              <a:gd name="connsiteX1" fmla="*/ 1258690 w 1327616"/>
              <a:gd name="connsiteY1" fmla="*/ 0 h 1330596"/>
              <a:gd name="connsiteX2" fmla="*/ 1327570 w 1327616"/>
              <a:gd name="connsiteY2" fmla="*/ 377785 h 1330596"/>
              <a:gd name="connsiteX3" fmla="*/ 331218 w 1327616"/>
              <a:gd name="connsiteY3" fmla="*/ 1330596 h 1330596"/>
              <a:gd name="connsiteX4" fmla="*/ 0 w 1327616"/>
              <a:gd name="connsiteY4" fmla="*/ 1141352 h 1330596"/>
              <a:gd name="connsiteX0" fmla="*/ 0 w 1367793"/>
              <a:gd name="connsiteY0" fmla="*/ 1141352 h 1330596"/>
              <a:gd name="connsiteX1" fmla="*/ 1258690 w 1367793"/>
              <a:gd name="connsiteY1" fmla="*/ 0 h 1330596"/>
              <a:gd name="connsiteX2" fmla="*/ 1367763 w 1367793"/>
              <a:gd name="connsiteY2" fmla="*/ 362712 h 1330596"/>
              <a:gd name="connsiteX3" fmla="*/ 331218 w 1367793"/>
              <a:gd name="connsiteY3" fmla="*/ 1330596 h 1330596"/>
              <a:gd name="connsiteX4" fmla="*/ 0 w 136779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584423 w 1367763"/>
              <a:gd name="connsiteY3" fmla="*/ 860756 h 1330596"/>
              <a:gd name="connsiteX4" fmla="*/ 331218 w 1367763"/>
              <a:gd name="connsiteY4" fmla="*/ 1330596 h 1330596"/>
              <a:gd name="connsiteX5" fmla="*/ 0 w 1367763"/>
              <a:gd name="connsiteY5"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326303 w 1694066"/>
              <a:gd name="connsiteY0" fmla="*/ 1141352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5" fmla="*/ 326303 w 1694066"/>
              <a:gd name="connsiteY5" fmla="*/ 1141352 h 1330596"/>
              <a:gd name="connsiteX0" fmla="*/ 0 w 1694066"/>
              <a:gd name="connsiteY0" fmla="*/ 994991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0" fmla="*/ 0 w 1694066"/>
              <a:gd name="connsiteY0" fmla="*/ 994991 h 1190350"/>
              <a:gd name="connsiteX1" fmla="*/ 1584993 w 1694066"/>
              <a:gd name="connsiteY1" fmla="*/ 0 h 1190350"/>
              <a:gd name="connsiteX2" fmla="*/ 1694066 w 1694066"/>
              <a:gd name="connsiteY2" fmla="*/ 362712 h 1190350"/>
              <a:gd name="connsiteX3" fmla="*/ 332152 w 1694066"/>
              <a:gd name="connsiteY3" fmla="*/ 1190350 h 1190350"/>
              <a:gd name="connsiteX4" fmla="*/ 0 w 1694066"/>
              <a:gd name="connsiteY4" fmla="*/ 994991 h 1190350"/>
              <a:gd name="connsiteX0" fmla="*/ 0 w 1698339"/>
              <a:gd name="connsiteY0" fmla="*/ 983771 h 1179130"/>
              <a:gd name="connsiteX1" fmla="*/ 1674750 w 1698339"/>
              <a:gd name="connsiteY1" fmla="*/ 0 h 1179130"/>
              <a:gd name="connsiteX2" fmla="*/ 1694066 w 1698339"/>
              <a:gd name="connsiteY2" fmla="*/ 351492 h 1179130"/>
              <a:gd name="connsiteX3" fmla="*/ 332152 w 1698339"/>
              <a:gd name="connsiteY3" fmla="*/ 1179130 h 1179130"/>
              <a:gd name="connsiteX4" fmla="*/ 0 w 1698339"/>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41"/>
              <a:gd name="connsiteY0" fmla="*/ 966942 h 1162301"/>
              <a:gd name="connsiteX1" fmla="*/ 1697189 w 1705341"/>
              <a:gd name="connsiteY1" fmla="*/ 0 h 1162301"/>
              <a:gd name="connsiteX2" fmla="*/ 1705286 w 1705341"/>
              <a:gd name="connsiteY2" fmla="*/ 373932 h 1162301"/>
              <a:gd name="connsiteX3" fmla="*/ 332152 w 1705341"/>
              <a:gd name="connsiteY3" fmla="*/ 1162301 h 1162301"/>
              <a:gd name="connsiteX4" fmla="*/ 0 w 1705341"/>
              <a:gd name="connsiteY4" fmla="*/ 966942 h 1162301"/>
              <a:gd name="connsiteX0" fmla="*/ 0 w 1698555"/>
              <a:gd name="connsiteY0" fmla="*/ 966942 h 1162301"/>
              <a:gd name="connsiteX1" fmla="*/ 1697189 w 1698555"/>
              <a:gd name="connsiteY1" fmla="*/ 0 h 1162301"/>
              <a:gd name="connsiteX2" fmla="*/ 1695761 w 1698555"/>
              <a:gd name="connsiteY2" fmla="*/ 373932 h 1162301"/>
              <a:gd name="connsiteX3" fmla="*/ 332152 w 1698555"/>
              <a:gd name="connsiteY3" fmla="*/ 1162301 h 1162301"/>
              <a:gd name="connsiteX4" fmla="*/ 0 w 1698555"/>
              <a:gd name="connsiteY4" fmla="*/ 966942 h 1162301"/>
              <a:gd name="connsiteX0" fmla="*/ 0 w 1699632"/>
              <a:gd name="connsiteY0" fmla="*/ 966942 h 1162301"/>
              <a:gd name="connsiteX1" fmla="*/ 1697189 w 1699632"/>
              <a:gd name="connsiteY1" fmla="*/ 0 h 1162301"/>
              <a:gd name="connsiteX2" fmla="*/ 1698936 w 1699632"/>
              <a:gd name="connsiteY2" fmla="*/ 443782 h 1162301"/>
              <a:gd name="connsiteX3" fmla="*/ 332152 w 1699632"/>
              <a:gd name="connsiteY3" fmla="*/ 1162301 h 1162301"/>
              <a:gd name="connsiteX4" fmla="*/ 0 w 1699632"/>
              <a:gd name="connsiteY4" fmla="*/ 966942 h 1162301"/>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811445"/>
              <a:gd name="connsiteY0" fmla="*/ 966942 h 1203576"/>
              <a:gd name="connsiteX1" fmla="*/ 1700347 w 1811445"/>
              <a:gd name="connsiteY1" fmla="*/ 0 h 1203576"/>
              <a:gd name="connsiteX2" fmla="*/ 1811443 w 1811445"/>
              <a:gd name="connsiteY2" fmla="*/ 820519 h 1203576"/>
              <a:gd name="connsiteX3" fmla="*/ 398810 w 1811445"/>
              <a:gd name="connsiteY3" fmla="*/ 1203576 h 1203576"/>
              <a:gd name="connsiteX4" fmla="*/ 0 w 1811445"/>
              <a:gd name="connsiteY4" fmla="*/ 975356 h 1203576"/>
              <a:gd name="connsiteX5" fmla="*/ 3158 w 1811445"/>
              <a:gd name="connsiteY5" fmla="*/ 966942 h 1203576"/>
              <a:gd name="connsiteX0" fmla="*/ 3158 w 2048417"/>
              <a:gd name="connsiteY0" fmla="*/ 553801 h 790435"/>
              <a:gd name="connsiteX1" fmla="*/ 2048379 w 2048417"/>
              <a:gd name="connsiteY1" fmla="*/ 0 h 790435"/>
              <a:gd name="connsiteX2" fmla="*/ 1811443 w 2048417"/>
              <a:gd name="connsiteY2" fmla="*/ 407378 h 790435"/>
              <a:gd name="connsiteX3" fmla="*/ 398810 w 2048417"/>
              <a:gd name="connsiteY3" fmla="*/ 790435 h 790435"/>
              <a:gd name="connsiteX4" fmla="*/ 0 w 2048417"/>
              <a:gd name="connsiteY4" fmla="*/ 562215 h 790435"/>
              <a:gd name="connsiteX5" fmla="*/ 3158 w 2048417"/>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18661 w 2048379"/>
              <a:gd name="connsiteY0" fmla="*/ 421345 h 803116"/>
              <a:gd name="connsiteX1" fmla="*/ 2048379 w 2048379"/>
              <a:gd name="connsiteY1" fmla="*/ 8385 h 803116"/>
              <a:gd name="connsiteX2" fmla="*/ 1811443 w 2048379"/>
              <a:gd name="connsiteY2" fmla="*/ 415763 h 803116"/>
              <a:gd name="connsiteX3" fmla="*/ 406339 w 2048379"/>
              <a:gd name="connsiteY3" fmla="*/ 803116 h 803116"/>
              <a:gd name="connsiteX4" fmla="*/ 0 w 2048379"/>
              <a:gd name="connsiteY4" fmla="*/ 570600 h 803116"/>
              <a:gd name="connsiteX5" fmla="*/ 18661 w 2048379"/>
              <a:gd name="connsiteY5" fmla="*/ 421345 h 803116"/>
              <a:gd name="connsiteX0" fmla="*/ 0 w 2048379"/>
              <a:gd name="connsiteY0" fmla="*/ 562215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0" fmla="*/ 0 w 2048379"/>
              <a:gd name="connsiteY0" fmla="*/ 562215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0" fmla="*/ 0 w 2048379"/>
              <a:gd name="connsiteY0" fmla="*/ 747720 h 980236"/>
              <a:gd name="connsiteX1" fmla="*/ 2048379 w 2048379"/>
              <a:gd name="connsiteY1" fmla="*/ 185505 h 980236"/>
              <a:gd name="connsiteX2" fmla="*/ 1811443 w 2048379"/>
              <a:gd name="connsiteY2" fmla="*/ 592883 h 980236"/>
              <a:gd name="connsiteX3" fmla="*/ 406339 w 2048379"/>
              <a:gd name="connsiteY3" fmla="*/ 980236 h 980236"/>
              <a:gd name="connsiteX4" fmla="*/ 0 w 2048379"/>
              <a:gd name="connsiteY4" fmla="*/ 747720 h 980236"/>
              <a:gd name="connsiteX0" fmla="*/ 0 w 2048379"/>
              <a:gd name="connsiteY0" fmla="*/ 721493 h 954009"/>
              <a:gd name="connsiteX1" fmla="*/ 2048379 w 2048379"/>
              <a:gd name="connsiteY1" fmla="*/ 159278 h 954009"/>
              <a:gd name="connsiteX2" fmla="*/ 1811443 w 2048379"/>
              <a:gd name="connsiteY2" fmla="*/ 566656 h 954009"/>
              <a:gd name="connsiteX3" fmla="*/ 406339 w 2048379"/>
              <a:gd name="connsiteY3" fmla="*/ 954009 h 954009"/>
              <a:gd name="connsiteX4" fmla="*/ 0 w 2048379"/>
              <a:gd name="connsiteY4" fmla="*/ 721493 h 954009"/>
              <a:gd name="connsiteX0" fmla="*/ 0 w 2048379"/>
              <a:gd name="connsiteY0" fmla="*/ 753409 h 985925"/>
              <a:gd name="connsiteX1" fmla="*/ 2048379 w 2048379"/>
              <a:gd name="connsiteY1" fmla="*/ 191194 h 985925"/>
              <a:gd name="connsiteX2" fmla="*/ 1811443 w 2048379"/>
              <a:gd name="connsiteY2" fmla="*/ 598572 h 985925"/>
              <a:gd name="connsiteX3" fmla="*/ 406339 w 2048379"/>
              <a:gd name="connsiteY3" fmla="*/ 985925 h 985925"/>
              <a:gd name="connsiteX4" fmla="*/ 0 w 2048379"/>
              <a:gd name="connsiteY4" fmla="*/ 753409 h 985925"/>
              <a:gd name="connsiteX0" fmla="*/ 0 w 2039265"/>
              <a:gd name="connsiteY0" fmla="*/ 750136 h 987215"/>
              <a:gd name="connsiteX1" fmla="*/ 2039265 w 2039265"/>
              <a:gd name="connsiteY1" fmla="*/ 192484 h 987215"/>
              <a:gd name="connsiteX2" fmla="*/ 1802329 w 2039265"/>
              <a:gd name="connsiteY2" fmla="*/ 599862 h 987215"/>
              <a:gd name="connsiteX3" fmla="*/ 397225 w 2039265"/>
              <a:gd name="connsiteY3" fmla="*/ 987215 h 987215"/>
              <a:gd name="connsiteX4" fmla="*/ 0 w 2039265"/>
              <a:gd name="connsiteY4" fmla="*/ 750136 h 987215"/>
              <a:gd name="connsiteX0" fmla="*/ 0 w 2039265"/>
              <a:gd name="connsiteY0" fmla="*/ 750136 h 981957"/>
              <a:gd name="connsiteX1" fmla="*/ 2039265 w 2039265"/>
              <a:gd name="connsiteY1" fmla="*/ 192484 h 981957"/>
              <a:gd name="connsiteX2" fmla="*/ 1802329 w 2039265"/>
              <a:gd name="connsiteY2" fmla="*/ 599862 h 981957"/>
              <a:gd name="connsiteX3" fmla="*/ 393714 w 2039265"/>
              <a:gd name="connsiteY3" fmla="*/ 981957 h 981957"/>
              <a:gd name="connsiteX4" fmla="*/ 0 w 2039265"/>
              <a:gd name="connsiteY4" fmla="*/ 750136 h 981957"/>
              <a:gd name="connsiteX0" fmla="*/ 0 w 2034354"/>
              <a:gd name="connsiteY0" fmla="*/ 752145 h 983966"/>
              <a:gd name="connsiteX1" fmla="*/ 2034353 w 2034354"/>
              <a:gd name="connsiteY1" fmla="*/ 191690 h 983966"/>
              <a:gd name="connsiteX2" fmla="*/ 1802329 w 2034354"/>
              <a:gd name="connsiteY2" fmla="*/ 601871 h 983966"/>
              <a:gd name="connsiteX3" fmla="*/ 393714 w 2034354"/>
              <a:gd name="connsiteY3" fmla="*/ 983966 h 983966"/>
              <a:gd name="connsiteX4" fmla="*/ 0 w 2034354"/>
              <a:gd name="connsiteY4" fmla="*/ 752145 h 983966"/>
              <a:gd name="connsiteX0" fmla="*/ 0 w 2034353"/>
              <a:gd name="connsiteY0" fmla="*/ 752145 h 983966"/>
              <a:gd name="connsiteX1" fmla="*/ 2034353 w 2034353"/>
              <a:gd name="connsiteY1" fmla="*/ 191690 h 983966"/>
              <a:gd name="connsiteX2" fmla="*/ 1802329 w 2034353"/>
              <a:gd name="connsiteY2" fmla="*/ 601871 h 983966"/>
              <a:gd name="connsiteX3" fmla="*/ 393714 w 2034353"/>
              <a:gd name="connsiteY3" fmla="*/ 983966 h 983966"/>
              <a:gd name="connsiteX4" fmla="*/ 0 w 2034353"/>
              <a:gd name="connsiteY4" fmla="*/ 752145 h 983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353" h="983966">
                <a:moveTo>
                  <a:pt x="0" y="752145"/>
                </a:moveTo>
                <a:cubicBezTo>
                  <a:pt x="460417" y="-51125"/>
                  <a:pt x="1396914" y="-163830"/>
                  <a:pt x="2034353" y="191690"/>
                </a:cubicBezTo>
                <a:cubicBezTo>
                  <a:pt x="1938714" y="364059"/>
                  <a:pt x="1876622" y="472520"/>
                  <a:pt x="1802329" y="601871"/>
                </a:cubicBezTo>
                <a:cubicBezTo>
                  <a:pt x="1383927" y="402761"/>
                  <a:pt x="758960" y="389252"/>
                  <a:pt x="393714" y="983966"/>
                </a:cubicBezTo>
                <a:cubicBezTo>
                  <a:pt x="265011" y="905776"/>
                  <a:pt x="128703" y="830335"/>
                  <a:pt x="0" y="752145"/>
                </a:cubicBezTo>
                <a:close/>
              </a:path>
            </a:pathLst>
          </a:custGeom>
          <a:solidFill>
            <a:schemeClr val="accent1"/>
          </a:solidFill>
          <a:effectLst>
            <a:innerShdw blurRad="50800" dist="25400" dir="6000000">
              <a:prstClr val="black">
                <a:alpha val="5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2" name="Freeform 31"/>
          <p:cNvSpPr/>
          <p:nvPr/>
        </p:nvSpPr>
        <p:spPr>
          <a:xfrm rot="3617421" flipH="1" flipV="1">
            <a:off x="2931452" y="2958445"/>
            <a:ext cx="1914713" cy="906522"/>
          </a:xfrm>
          <a:custGeom>
            <a:avLst/>
            <a:gdLst>
              <a:gd name="connsiteX0" fmla="*/ 0 w 1317523"/>
              <a:gd name="connsiteY0" fmla="*/ 875071 h 1179871"/>
              <a:gd name="connsiteX1" fmla="*/ 1022555 w 1317523"/>
              <a:gd name="connsiteY1" fmla="*/ 0 h 1179871"/>
              <a:gd name="connsiteX2" fmla="*/ 1150374 w 1317523"/>
              <a:gd name="connsiteY2" fmla="*/ 39329 h 1179871"/>
              <a:gd name="connsiteX3" fmla="*/ 1317523 w 1317523"/>
              <a:gd name="connsiteY3" fmla="*/ 412955 h 1179871"/>
              <a:gd name="connsiteX4" fmla="*/ 245807 w 1317523"/>
              <a:gd name="connsiteY4" fmla="*/ 1179871 h 1179871"/>
              <a:gd name="connsiteX5" fmla="*/ 0 w 1317523"/>
              <a:gd name="connsiteY5" fmla="*/ 875071 h 1179871"/>
              <a:gd name="connsiteX0" fmla="*/ 0 w 1317523"/>
              <a:gd name="connsiteY0" fmla="*/ 875071 h 1240161"/>
              <a:gd name="connsiteX1" fmla="*/ 1022555 w 1317523"/>
              <a:gd name="connsiteY1" fmla="*/ 0 h 1240161"/>
              <a:gd name="connsiteX2" fmla="*/ 1150374 w 1317523"/>
              <a:gd name="connsiteY2" fmla="*/ 39329 h 1240161"/>
              <a:gd name="connsiteX3" fmla="*/ 1317523 w 1317523"/>
              <a:gd name="connsiteY3" fmla="*/ 412955 h 1240161"/>
              <a:gd name="connsiteX4" fmla="*/ 361363 w 1317523"/>
              <a:gd name="connsiteY4" fmla="*/ 1240161 h 1240161"/>
              <a:gd name="connsiteX5" fmla="*/ 0 w 1317523"/>
              <a:gd name="connsiteY5" fmla="*/ 875071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29604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085059 w 1252208"/>
              <a:gd name="connsiteY2" fmla="*/ 39329 h 1240161"/>
              <a:gd name="connsiteX3" fmla="*/ 1252208 w 1252208"/>
              <a:gd name="connsiteY3" fmla="*/ 412955 h 1240161"/>
              <a:gd name="connsiteX4" fmla="*/ 331218 w 1252208"/>
              <a:gd name="connsiteY4" fmla="*/ 1240161 h 1240161"/>
              <a:gd name="connsiteX5" fmla="*/ 0 w 1252208"/>
              <a:gd name="connsiteY5" fmla="*/ 1050917 h 1240161"/>
              <a:gd name="connsiteX0" fmla="*/ 0 w 1252208"/>
              <a:gd name="connsiteY0" fmla="*/ 1050917 h 1240161"/>
              <a:gd name="connsiteX1" fmla="*/ 957240 w 1252208"/>
              <a:gd name="connsiteY1" fmla="*/ 0 h 1240161"/>
              <a:gd name="connsiteX2" fmla="*/ 1252208 w 1252208"/>
              <a:gd name="connsiteY2" fmla="*/ 412955 h 1240161"/>
              <a:gd name="connsiteX3" fmla="*/ 331218 w 1252208"/>
              <a:gd name="connsiteY3" fmla="*/ 1240161 h 1240161"/>
              <a:gd name="connsiteX4" fmla="*/ 0 w 1252208"/>
              <a:gd name="connsiteY4" fmla="*/ 1050917 h 1240161"/>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258690"/>
              <a:gd name="connsiteY0" fmla="*/ 1141352 h 1330596"/>
              <a:gd name="connsiteX1" fmla="*/ 1258690 w 1258690"/>
              <a:gd name="connsiteY1" fmla="*/ 0 h 1330596"/>
              <a:gd name="connsiteX2" fmla="*/ 1252208 w 1258690"/>
              <a:gd name="connsiteY2" fmla="*/ 503390 h 1330596"/>
              <a:gd name="connsiteX3" fmla="*/ 331218 w 1258690"/>
              <a:gd name="connsiteY3" fmla="*/ 1330596 h 1330596"/>
              <a:gd name="connsiteX4" fmla="*/ 0 w 1258690"/>
              <a:gd name="connsiteY4" fmla="*/ 1141352 h 1330596"/>
              <a:gd name="connsiteX0" fmla="*/ 0 w 1327616"/>
              <a:gd name="connsiteY0" fmla="*/ 1141352 h 1330596"/>
              <a:gd name="connsiteX1" fmla="*/ 1258690 w 1327616"/>
              <a:gd name="connsiteY1" fmla="*/ 0 h 1330596"/>
              <a:gd name="connsiteX2" fmla="*/ 1327570 w 1327616"/>
              <a:gd name="connsiteY2" fmla="*/ 377785 h 1330596"/>
              <a:gd name="connsiteX3" fmla="*/ 331218 w 1327616"/>
              <a:gd name="connsiteY3" fmla="*/ 1330596 h 1330596"/>
              <a:gd name="connsiteX4" fmla="*/ 0 w 1327616"/>
              <a:gd name="connsiteY4" fmla="*/ 1141352 h 1330596"/>
              <a:gd name="connsiteX0" fmla="*/ 0 w 1367793"/>
              <a:gd name="connsiteY0" fmla="*/ 1141352 h 1330596"/>
              <a:gd name="connsiteX1" fmla="*/ 1258690 w 1367793"/>
              <a:gd name="connsiteY1" fmla="*/ 0 h 1330596"/>
              <a:gd name="connsiteX2" fmla="*/ 1367763 w 1367793"/>
              <a:gd name="connsiteY2" fmla="*/ 362712 h 1330596"/>
              <a:gd name="connsiteX3" fmla="*/ 331218 w 1367793"/>
              <a:gd name="connsiteY3" fmla="*/ 1330596 h 1330596"/>
              <a:gd name="connsiteX4" fmla="*/ 0 w 136779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584423 w 1367763"/>
              <a:gd name="connsiteY3" fmla="*/ 860756 h 1330596"/>
              <a:gd name="connsiteX4" fmla="*/ 331218 w 1367763"/>
              <a:gd name="connsiteY4" fmla="*/ 1330596 h 1330596"/>
              <a:gd name="connsiteX5" fmla="*/ 0 w 1367763"/>
              <a:gd name="connsiteY5"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0 w 1367763"/>
              <a:gd name="connsiteY0" fmla="*/ 1141352 h 1330596"/>
              <a:gd name="connsiteX1" fmla="*/ 1258690 w 1367763"/>
              <a:gd name="connsiteY1" fmla="*/ 0 h 1330596"/>
              <a:gd name="connsiteX2" fmla="*/ 1367763 w 1367763"/>
              <a:gd name="connsiteY2" fmla="*/ 362712 h 1330596"/>
              <a:gd name="connsiteX3" fmla="*/ 331218 w 1367763"/>
              <a:gd name="connsiteY3" fmla="*/ 1330596 h 1330596"/>
              <a:gd name="connsiteX4" fmla="*/ 0 w 1367763"/>
              <a:gd name="connsiteY4" fmla="*/ 1141352 h 1330596"/>
              <a:gd name="connsiteX0" fmla="*/ 326303 w 1694066"/>
              <a:gd name="connsiteY0" fmla="*/ 1141352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5" fmla="*/ 326303 w 1694066"/>
              <a:gd name="connsiteY5" fmla="*/ 1141352 h 1330596"/>
              <a:gd name="connsiteX0" fmla="*/ 0 w 1694066"/>
              <a:gd name="connsiteY0" fmla="*/ 994991 h 1330596"/>
              <a:gd name="connsiteX1" fmla="*/ 1584993 w 1694066"/>
              <a:gd name="connsiteY1" fmla="*/ 0 h 1330596"/>
              <a:gd name="connsiteX2" fmla="*/ 1694066 w 1694066"/>
              <a:gd name="connsiteY2" fmla="*/ 362712 h 1330596"/>
              <a:gd name="connsiteX3" fmla="*/ 657521 w 1694066"/>
              <a:gd name="connsiteY3" fmla="*/ 1330596 h 1330596"/>
              <a:gd name="connsiteX4" fmla="*/ 0 w 1694066"/>
              <a:gd name="connsiteY4" fmla="*/ 994991 h 1330596"/>
              <a:gd name="connsiteX0" fmla="*/ 0 w 1694066"/>
              <a:gd name="connsiteY0" fmla="*/ 994991 h 1190350"/>
              <a:gd name="connsiteX1" fmla="*/ 1584993 w 1694066"/>
              <a:gd name="connsiteY1" fmla="*/ 0 h 1190350"/>
              <a:gd name="connsiteX2" fmla="*/ 1694066 w 1694066"/>
              <a:gd name="connsiteY2" fmla="*/ 362712 h 1190350"/>
              <a:gd name="connsiteX3" fmla="*/ 332152 w 1694066"/>
              <a:gd name="connsiteY3" fmla="*/ 1190350 h 1190350"/>
              <a:gd name="connsiteX4" fmla="*/ 0 w 1694066"/>
              <a:gd name="connsiteY4" fmla="*/ 994991 h 1190350"/>
              <a:gd name="connsiteX0" fmla="*/ 0 w 1698339"/>
              <a:gd name="connsiteY0" fmla="*/ 983771 h 1179130"/>
              <a:gd name="connsiteX1" fmla="*/ 1674750 w 1698339"/>
              <a:gd name="connsiteY1" fmla="*/ 0 h 1179130"/>
              <a:gd name="connsiteX2" fmla="*/ 1694066 w 1698339"/>
              <a:gd name="connsiteY2" fmla="*/ 351492 h 1179130"/>
              <a:gd name="connsiteX3" fmla="*/ 332152 w 1698339"/>
              <a:gd name="connsiteY3" fmla="*/ 1179130 h 1179130"/>
              <a:gd name="connsiteX4" fmla="*/ 0 w 1698339"/>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83771 h 1179130"/>
              <a:gd name="connsiteX1" fmla="*/ 1674750 w 1705286"/>
              <a:gd name="connsiteY1" fmla="*/ 0 h 1179130"/>
              <a:gd name="connsiteX2" fmla="*/ 1705286 w 1705286"/>
              <a:gd name="connsiteY2" fmla="*/ 390761 h 1179130"/>
              <a:gd name="connsiteX3" fmla="*/ 332152 w 1705286"/>
              <a:gd name="connsiteY3" fmla="*/ 1179130 h 1179130"/>
              <a:gd name="connsiteX4" fmla="*/ 0 w 1705286"/>
              <a:gd name="connsiteY4" fmla="*/ 983771 h 1179130"/>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286"/>
              <a:gd name="connsiteY0" fmla="*/ 966942 h 1162301"/>
              <a:gd name="connsiteX1" fmla="*/ 1697189 w 1705286"/>
              <a:gd name="connsiteY1" fmla="*/ 0 h 1162301"/>
              <a:gd name="connsiteX2" fmla="*/ 1705286 w 1705286"/>
              <a:gd name="connsiteY2" fmla="*/ 373932 h 1162301"/>
              <a:gd name="connsiteX3" fmla="*/ 332152 w 1705286"/>
              <a:gd name="connsiteY3" fmla="*/ 1162301 h 1162301"/>
              <a:gd name="connsiteX4" fmla="*/ 0 w 1705286"/>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03"/>
              <a:gd name="connsiteY0" fmla="*/ 966942 h 1162301"/>
              <a:gd name="connsiteX1" fmla="*/ 1697189 w 1705303"/>
              <a:gd name="connsiteY1" fmla="*/ 0 h 1162301"/>
              <a:gd name="connsiteX2" fmla="*/ 1705286 w 1705303"/>
              <a:gd name="connsiteY2" fmla="*/ 373932 h 1162301"/>
              <a:gd name="connsiteX3" fmla="*/ 332152 w 1705303"/>
              <a:gd name="connsiteY3" fmla="*/ 1162301 h 1162301"/>
              <a:gd name="connsiteX4" fmla="*/ 0 w 1705303"/>
              <a:gd name="connsiteY4" fmla="*/ 966942 h 1162301"/>
              <a:gd name="connsiteX0" fmla="*/ 0 w 1705341"/>
              <a:gd name="connsiteY0" fmla="*/ 966942 h 1162301"/>
              <a:gd name="connsiteX1" fmla="*/ 1697189 w 1705341"/>
              <a:gd name="connsiteY1" fmla="*/ 0 h 1162301"/>
              <a:gd name="connsiteX2" fmla="*/ 1705286 w 1705341"/>
              <a:gd name="connsiteY2" fmla="*/ 373932 h 1162301"/>
              <a:gd name="connsiteX3" fmla="*/ 332152 w 1705341"/>
              <a:gd name="connsiteY3" fmla="*/ 1162301 h 1162301"/>
              <a:gd name="connsiteX4" fmla="*/ 0 w 1705341"/>
              <a:gd name="connsiteY4" fmla="*/ 966942 h 1162301"/>
              <a:gd name="connsiteX0" fmla="*/ 0 w 1698555"/>
              <a:gd name="connsiteY0" fmla="*/ 966942 h 1162301"/>
              <a:gd name="connsiteX1" fmla="*/ 1697189 w 1698555"/>
              <a:gd name="connsiteY1" fmla="*/ 0 h 1162301"/>
              <a:gd name="connsiteX2" fmla="*/ 1695761 w 1698555"/>
              <a:gd name="connsiteY2" fmla="*/ 373932 h 1162301"/>
              <a:gd name="connsiteX3" fmla="*/ 332152 w 1698555"/>
              <a:gd name="connsiteY3" fmla="*/ 1162301 h 1162301"/>
              <a:gd name="connsiteX4" fmla="*/ 0 w 1698555"/>
              <a:gd name="connsiteY4" fmla="*/ 966942 h 1162301"/>
              <a:gd name="connsiteX0" fmla="*/ 0 w 1699632"/>
              <a:gd name="connsiteY0" fmla="*/ 966942 h 1162301"/>
              <a:gd name="connsiteX1" fmla="*/ 1697189 w 1699632"/>
              <a:gd name="connsiteY1" fmla="*/ 0 h 1162301"/>
              <a:gd name="connsiteX2" fmla="*/ 1698936 w 1699632"/>
              <a:gd name="connsiteY2" fmla="*/ 443782 h 1162301"/>
              <a:gd name="connsiteX3" fmla="*/ 332152 w 1699632"/>
              <a:gd name="connsiteY3" fmla="*/ 1162301 h 1162301"/>
              <a:gd name="connsiteX4" fmla="*/ 0 w 1699632"/>
              <a:gd name="connsiteY4" fmla="*/ 966942 h 1162301"/>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0 w 1699632"/>
              <a:gd name="connsiteY0" fmla="*/ 966942 h 1203576"/>
              <a:gd name="connsiteX1" fmla="*/ 1697189 w 1699632"/>
              <a:gd name="connsiteY1" fmla="*/ 0 h 1203576"/>
              <a:gd name="connsiteX2" fmla="*/ 1698936 w 1699632"/>
              <a:gd name="connsiteY2" fmla="*/ 443782 h 1203576"/>
              <a:gd name="connsiteX3" fmla="*/ 395652 w 1699632"/>
              <a:gd name="connsiteY3" fmla="*/ 1203576 h 1203576"/>
              <a:gd name="connsiteX4" fmla="*/ 0 w 1699632"/>
              <a:gd name="connsiteY4" fmla="*/ 966942 h 1203576"/>
              <a:gd name="connsiteX0" fmla="*/ 3158 w 1702790"/>
              <a:gd name="connsiteY0" fmla="*/ 966942 h 1203576"/>
              <a:gd name="connsiteX1" fmla="*/ 1700347 w 1702790"/>
              <a:gd name="connsiteY1" fmla="*/ 0 h 1203576"/>
              <a:gd name="connsiteX2" fmla="*/ 1702094 w 1702790"/>
              <a:gd name="connsiteY2" fmla="*/ 443782 h 1203576"/>
              <a:gd name="connsiteX3" fmla="*/ 398810 w 1702790"/>
              <a:gd name="connsiteY3" fmla="*/ 1203576 h 1203576"/>
              <a:gd name="connsiteX4" fmla="*/ 0 w 1702790"/>
              <a:gd name="connsiteY4" fmla="*/ 975356 h 1203576"/>
              <a:gd name="connsiteX5" fmla="*/ 3158 w 1702790"/>
              <a:gd name="connsiteY5" fmla="*/ 966942 h 1203576"/>
              <a:gd name="connsiteX0" fmla="*/ 3158 w 1811445"/>
              <a:gd name="connsiteY0" fmla="*/ 966942 h 1203576"/>
              <a:gd name="connsiteX1" fmla="*/ 1700347 w 1811445"/>
              <a:gd name="connsiteY1" fmla="*/ 0 h 1203576"/>
              <a:gd name="connsiteX2" fmla="*/ 1811443 w 1811445"/>
              <a:gd name="connsiteY2" fmla="*/ 820519 h 1203576"/>
              <a:gd name="connsiteX3" fmla="*/ 398810 w 1811445"/>
              <a:gd name="connsiteY3" fmla="*/ 1203576 h 1203576"/>
              <a:gd name="connsiteX4" fmla="*/ 0 w 1811445"/>
              <a:gd name="connsiteY4" fmla="*/ 975356 h 1203576"/>
              <a:gd name="connsiteX5" fmla="*/ 3158 w 1811445"/>
              <a:gd name="connsiteY5" fmla="*/ 966942 h 1203576"/>
              <a:gd name="connsiteX0" fmla="*/ 3158 w 2048417"/>
              <a:gd name="connsiteY0" fmla="*/ 553801 h 790435"/>
              <a:gd name="connsiteX1" fmla="*/ 2048379 w 2048417"/>
              <a:gd name="connsiteY1" fmla="*/ 0 h 790435"/>
              <a:gd name="connsiteX2" fmla="*/ 1811443 w 2048417"/>
              <a:gd name="connsiteY2" fmla="*/ 407378 h 790435"/>
              <a:gd name="connsiteX3" fmla="*/ 398810 w 2048417"/>
              <a:gd name="connsiteY3" fmla="*/ 790435 h 790435"/>
              <a:gd name="connsiteX4" fmla="*/ 0 w 2048417"/>
              <a:gd name="connsiteY4" fmla="*/ 562215 h 790435"/>
              <a:gd name="connsiteX5" fmla="*/ 3158 w 2048417"/>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0435"/>
              <a:gd name="connsiteX1" fmla="*/ 2048379 w 2048379"/>
              <a:gd name="connsiteY1" fmla="*/ 0 h 790435"/>
              <a:gd name="connsiteX2" fmla="*/ 1811443 w 2048379"/>
              <a:gd name="connsiteY2" fmla="*/ 407378 h 790435"/>
              <a:gd name="connsiteX3" fmla="*/ 398810 w 2048379"/>
              <a:gd name="connsiteY3" fmla="*/ 790435 h 790435"/>
              <a:gd name="connsiteX4" fmla="*/ 0 w 2048379"/>
              <a:gd name="connsiteY4" fmla="*/ 562215 h 790435"/>
              <a:gd name="connsiteX5" fmla="*/ 3158 w 2048379"/>
              <a:gd name="connsiteY5" fmla="*/ 553801 h 790435"/>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3158 w 2048379"/>
              <a:gd name="connsiteY0" fmla="*/ 553801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5" fmla="*/ 3158 w 2048379"/>
              <a:gd name="connsiteY5" fmla="*/ 553801 h 794731"/>
              <a:gd name="connsiteX0" fmla="*/ 18661 w 2048379"/>
              <a:gd name="connsiteY0" fmla="*/ 421345 h 803116"/>
              <a:gd name="connsiteX1" fmla="*/ 2048379 w 2048379"/>
              <a:gd name="connsiteY1" fmla="*/ 8385 h 803116"/>
              <a:gd name="connsiteX2" fmla="*/ 1811443 w 2048379"/>
              <a:gd name="connsiteY2" fmla="*/ 415763 h 803116"/>
              <a:gd name="connsiteX3" fmla="*/ 406339 w 2048379"/>
              <a:gd name="connsiteY3" fmla="*/ 803116 h 803116"/>
              <a:gd name="connsiteX4" fmla="*/ 0 w 2048379"/>
              <a:gd name="connsiteY4" fmla="*/ 570600 h 803116"/>
              <a:gd name="connsiteX5" fmla="*/ 18661 w 2048379"/>
              <a:gd name="connsiteY5" fmla="*/ 421345 h 803116"/>
              <a:gd name="connsiteX0" fmla="*/ 0 w 2048379"/>
              <a:gd name="connsiteY0" fmla="*/ 562215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0" fmla="*/ 0 w 2048379"/>
              <a:gd name="connsiteY0" fmla="*/ 562215 h 794731"/>
              <a:gd name="connsiteX1" fmla="*/ 2048379 w 2048379"/>
              <a:gd name="connsiteY1" fmla="*/ 0 h 794731"/>
              <a:gd name="connsiteX2" fmla="*/ 1811443 w 2048379"/>
              <a:gd name="connsiteY2" fmla="*/ 407378 h 794731"/>
              <a:gd name="connsiteX3" fmla="*/ 406339 w 2048379"/>
              <a:gd name="connsiteY3" fmla="*/ 794731 h 794731"/>
              <a:gd name="connsiteX4" fmla="*/ 0 w 2048379"/>
              <a:gd name="connsiteY4" fmla="*/ 562215 h 794731"/>
              <a:gd name="connsiteX0" fmla="*/ 0 w 2048379"/>
              <a:gd name="connsiteY0" fmla="*/ 747720 h 980236"/>
              <a:gd name="connsiteX1" fmla="*/ 2048379 w 2048379"/>
              <a:gd name="connsiteY1" fmla="*/ 185505 h 980236"/>
              <a:gd name="connsiteX2" fmla="*/ 1811443 w 2048379"/>
              <a:gd name="connsiteY2" fmla="*/ 592883 h 980236"/>
              <a:gd name="connsiteX3" fmla="*/ 406339 w 2048379"/>
              <a:gd name="connsiteY3" fmla="*/ 980236 h 980236"/>
              <a:gd name="connsiteX4" fmla="*/ 0 w 2048379"/>
              <a:gd name="connsiteY4" fmla="*/ 747720 h 980236"/>
              <a:gd name="connsiteX0" fmla="*/ 0 w 2048379"/>
              <a:gd name="connsiteY0" fmla="*/ 721493 h 954009"/>
              <a:gd name="connsiteX1" fmla="*/ 2048379 w 2048379"/>
              <a:gd name="connsiteY1" fmla="*/ 159278 h 954009"/>
              <a:gd name="connsiteX2" fmla="*/ 1811443 w 2048379"/>
              <a:gd name="connsiteY2" fmla="*/ 566656 h 954009"/>
              <a:gd name="connsiteX3" fmla="*/ 406339 w 2048379"/>
              <a:gd name="connsiteY3" fmla="*/ 954009 h 954009"/>
              <a:gd name="connsiteX4" fmla="*/ 0 w 2048379"/>
              <a:gd name="connsiteY4" fmla="*/ 721493 h 954009"/>
              <a:gd name="connsiteX0" fmla="*/ 0 w 2048379"/>
              <a:gd name="connsiteY0" fmla="*/ 753409 h 985925"/>
              <a:gd name="connsiteX1" fmla="*/ 2048379 w 2048379"/>
              <a:gd name="connsiteY1" fmla="*/ 191194 h 985925"/>
              <a:gd name="connsiteX2" fmla="*/ 1811443 w 2048379"/>
              <a:gd name="connsiteY2" fmla="*/ 598572 h 985925"/>
              <a:gd name="connsiteX3" fmla="*/ 406339 w 2048379"/>
              <a:gd name="connsiteY3" fmla="*/ 985925 h 985925"/>
              <a:gd name="connsiteX4" fmla="*/ 0 w 2048379"/>
              <a:gd name="connsiteY4" fmla="*/ 753409 h 985925"/>
              <a:gd name="connsiteX0" fmla="*/ 0 w 2048379"/>
              <a:gd name="connsiteY0" fmla="*/ 746514 h 979030"/>
              <a:gd name="connsiteX1" fmla="*/ 2048379 w 2048379"/>
              <a:gd name="connsiteY1" fmla="*/ 184299 h 979030"/>
              <a:gd name="connsiteX2" fmla="*/ 1811443 w 2048379"/>
              <a:gd name="connsiteY2" fmla="*/ 591677 h 979030"/>
              <a:gd name="connsiteX3" fmla="*/ 406339 w 2048379"/>
              <a:gd name="connsiteY3" fmla="*/ 979030 h 979030"/>
              <a:gd name="connsiteX4" fmla="*/ 0 w 2048379"/>
              <a:gd name="connsiteY4" fmla="*/ 746514 h 979030"/>
              <a:gd name="connsiteX0" fmla="*/ 0 w 2048379"/>
              <a:gd name="connsiteY0" fmla="*/ 747805 h 980321"/>
              <a:gd name="connsiteX1" fmla="*/ 2048379 w 2048379"/>
              <a:gd name="connsiteY1" fmla="*/ 185590 h 980321"/>
              <a:gd name="connsiteX2" fmla="*/ 1811443 w 2048379"/>
              <a:gd name="connsiteY2" fmla="*/ 592968 h 980321"/>
              <a:gd name="connsiteX3" fmla="*/ 406339 w 2048379"/>
              <a:gd name="connsiteY3" fmla="*/ 980321 h 980321"/>
              <a:gd name="connsiteX4" fmla="*/ 0 w 2048379"/>
              <a:gd name="connsiteY4" fmla="*/ 747805 h 980321"/>
              <a:gd name="connsiteX0" fmla="*/ 0 w 2048379"/>
              <a:gd name="connsiteY0" fmla="*/ 747805 h 980321"/>
              <a:gd name="connsiteX1" fmla="*/ 2048379 w 2048379"/>
              <a:gd name="connsiteY1" fmla="*/ 185590 h 980321"/>
              <a:gd name="connsiteX2" fmla="*/ 1811443 w 2048379"/>
              <a:gd name="connsiteY2" fmla="*/ 592968 h 980321"/>
              <a:gd name="connsiteX3" fmla="*/ 406339 w 2048379"/>
              <a:gd name="connsiteY3" fmla="*/ 980321 h 980321"/>
              <a:gd name="connsiteX4" fmla="*/ 0 w 2048379"/>
              <a:gd name="connsiteY4" fmla="*/ 747805 h 980321"/>
              <a:gd name="connsiteX0" fmla="*/ 0 w 2048379"/>
              <a:gd name="connsiteY0" fmla="*/ 747805 h 969805"/>
              <a:gd name="connsiteX1" fmla="*/ 2048379 w 2048379"/>
              <a:gd name="connsiteY1" fmla="*/ 185590 h 969805"/>
              <a:gd name="connsiteX2" fmla="*/ 1811443 w 2048379"/>
              <a:gd name="connsiteY2" fmla="*/ 592968 h 969805"/>
              <a:gd name="connsiteX3" fmla="*/ 399319 w 2048379"/>
              <a:gd name="connsiteY3" fmla="*/ 969805 h 969805"/>
              <a:gd name="connsiteX4" fmla="*/ 0 w 2048379"/>
              <a:gd name="connsiteY4" fmla="*/ 747805 h 969805"/>
              <a:gd name="connsiteX0" fmla="*/ 0 w 2048379"/>
              <a:gd name="connsiteY0" fmla="*/ 747805 h 969805"/>
              <a:gd name="connsiteX1" fmla="*/ 2048379 w 2048379"/>
              <a:gd name="connsiteY1" fmla="*/ 185590 h 969805"/>
              <a:gd name="connsiteX2" fmla="*/ 1811443 w 2048379"/>
              <a:gd name="connsiteY2" fmla="*/ 592968 h 969805"/>
              <a:gd name="connsiteX3" fmla="*/ 399319 w 2048379"/>
              <a:gd name="connsiteY3" fmla="*/ 969805 h 969805"/>
              <a:gd name="connsiteX4" fmla="*/ 0 w 2048379"/>
              <a:gd name="connsiteY4" fmla="*/ 747805 h 96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379" h="969805">
                <a:moveTo>
                  <a:pt x="0" y="747805"/>
                </a:moveTo>
                <a:cubicBezTo>
                  <a:pt x="456576" y="-31615"/>
                  <a:pt x="1410940" y="-169930"/>
                  <a:pt x="2048379" y="185590"/>
                </a:cubicBezTo>
                <a:cubicBezTo>
                  <a:pt x="1958345" y="348136"/>
                  <a:pt x="1885736" y="463617"/>
                  <a:pt x="1811443" y="592968"/>
                </a:cubicBezTo>
                <a:cubicBezTo>
                  <a:pt x="1393041" y="393858"/>
                  <a:pt x="764565" y="375091"/>
                  <a:pt x="399319" y="969805"/>
                </a:cubicBezTo>
                <a:cubicBezTo>
                  <a:pt x="244311" y="886370"/>
                  <a:pt x="173251" y="844905"/>
                  <a:pt x="0" y="747805"/>
                </a:cubicBezTo>
                <a:close/>
              </a:path>
            </a:pathLst>
          </a:custGeom>
          <a:solidFill>
            <a:schemeClr val="accent1"/>
          </a:solidFill>
          <a:effectLst>
            <a:innerShdw blurRad="50800" dist="25400" dir="17400000">
              <a:prstClr val="black">
                <a:alpha val="50000"/>
              </a:prstClr>
            </a:innerShdw>
          </a:effectLst>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33" name="TextBox 32"/>
          <p:cNvSpPr txBox="1"/>
          <p:nvPr/>
        </p:nvSpPr>
        <p:spPr>
          <a:xfrm rot="18900000">
            <a:off x="3347205" y="1753601"/>
            <a:ext cx="1629720" cy="1121470"/>
          </a:xfrm>
          <a:prstGeom prst="rect">
            <a:avLst/>
          </a:prstGeom>
          <a:noFill/>
        </p:spPr>
        <p:txBody>
          <a:bodyPr wrap="square" rtlCol="0">
            <a:prstTxWarp prst="textArchUp">
              <a:avLst>
                <a:gd name="adj" fmla="val 11601774"/>
              </a:avLst>
            </a:prstTxWarp>
            <a:spAutoFit/>
          </a:bodyPr>
          <a:lstStyle/>
          <a:p>
            <a:pPr lvl="0" algn="ctr"/>
            <a:r>
              <a:rPr lang="en-US" sz="2400" dirty="0" smtClean="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Technology</a:t>
            </a:r>
            <a:endParaRPr lang="en-US" sz="240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endParaRPr>
          </a:p>
        </p:txBody>
      </p:sp>
      <p:sp>
        <p:nvSpPr>
          <p:cNvPr id="34" name="TextBox 33"/>
          <p:cNvSpPr txBox="1"/>
          <p:nvPr/>
        </p:nvSpPr>
        <p:spPr>
          <a:xfrm rot="2700000">
            <a:off x="4460049" y="1809242"/>
            <a:ext cx="1247219" cy="939594"/>
          </a:xfrm>
          <a:prstGeom prst="rect">
            <a:avLst/>
          </a:prstGeom>
          <a:noFill/>
        </p:spPr>
        <p:txBody>
          <a:bodyPr wrap="square" rtlCol="0">
            <a:prstTxWarp prst="textArchUp">
              <a:avLst>
                <a:gd name="adj" fmla="val 11732144"/>
              </a:avLst>
            </a:prstTxWarp>
            <a:spAutoFit/>
          </a:bodyPr>
          <a:lstStyle/>
          <a:p>
            <a:pPr lvl="0" algn="ctr"/>
            <a:r>
              <a:rPr lang="en-US" sz="2400" dirty="0" smtClean="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People</a:t>
            </a:r>
            <a:endParaRPr lang="en-US" sz="240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endParaRPr>
          </a:p>
        </p:txBody>
      </p:sp>
      <p:sp>
        <p:nvSpPr>
          <p:cNvPr id="35" name="TextBox 34"/>
          <p:cNvSpPr txBox="1"/>
          <p:nvPr/>
        </p:nvSpPr>
        <p:spPr>
          <a:xfrm rot="18810790">
            <a:off x="4417450" y="2882938"/>
            <a:ext cx="1462628" cy="785924"/>
          </a:xfrm>
          <a:prstGeom prst="rect">
            <a:avLst/>
          </a:prstGeom>
          <a:noFill/>
        </p:spPr>
        <p:txBody>
          <a:bodyPr wrap="square" rtlCol="0">
            <a:prstTxWarp prst="textArchDown">
              <a:avLst>
                <a:gd name="adj" fmla="val 1471788"/>
              </a:avLst>
            </a:prstTxWarp>
            <a:spAutoFit/>
          </a:bodyPr>
          <a:lstStyle/>
          <a:p>
            <a:pPr lvl="0" algn="ctr"/>
            <a:r>
              <a:rPr lang="en-US" sz="2400" dirty="0" smtClean="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Process</a:t>
            </a:r>
            <a:endParaRPr lang="en-US" sz="240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endParaRPr>
          </a:p>
        </p:txBody>
      </p:sp>
      <p:sp>
        <p:nvSpPr>
          <p:cNvPr id="36" name="TextBox 35"/>
          <p:cNvSpPr txBox="1"/>
          <p:nvPr/>
        </p:nvSpPr>
        <p:spPr>
          <a:xfrm rot="2780182">
            <a:off x="3230957" y="2796833"/>
            <a:ext cx="1629719" cy="899774"/>
          </a:xfrm>
          <a:prstGeom prst="rect">
            <a:avLst/>
          </a:prstGeom>
          <a:noFill/>
        </p:spPr>
        <p:txBody>
          <a:bodyPr wrap="square" rtlCol="0">
            <a:prstTxWarp prst="textArchDown">
              <a:avLst>
                <a:gd name="adj" fmla="val 1350180"/>
              </a:avLst>
            </a:prstTxWarp>
            <a:spAutoFit/>
          </a:bodyPr>
          <a:lstStyle/>
          <a:p>
            <a:pPr lvl="0" algn="ctr"/>
            <a:r>
              <a:rPr lang="en-US" sz="2400" dirty="0" smtClean="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rPr>
              <a:t>Knowledge</a:t>
            </a:r>
            <a:endParaRPr lang="en-US" sz="2400" dirty="0">
              <a:ln w="18415" cmpd="sng">
                <a:solidFill>
                  <a:srgbClr val="FFFFFF"/>
                </a:solidFill>
                <a:prstDash val="solid"/>
              </a:ln>
              <a:solidFill>
                <a:srgbClr val="FFFFFF"/>
              </a:solidFill>
              <a:effectLst>
                <a:innerShdw blurRad="25400" dist="12700" dir="13500000">
                  <a:prstClr val="black">
                    <a:alpha val="80000"/>
                  </a:prstClr>
                </a:innerShdw>
              </a:effectLst>
              <a:latin typeface="Arial" pitchFamily="34" charset="0"/>
            </a:endParaRPr>
          </a:p>
        </p:txBody>
      </p:sp>
      <p:sp>
        <p:nvSpPr>
          <p:cNvPr id="4" name="Content Placeholder 3"/>
          <p:cNvSpPr>
            <a:spLocks noGrp="1"/>
          </p:cNvSpPr>
          <p:nvPr>
            <p:ph idx="1"/>
          </p:nvPr>
        </p:nvSpPr>
        <p:spPr>
          <a:xfrm>
            <a:off x="243842" y="951315"/>
            <a:ext cx="2382400" cy="3629231"/>
          </a:xfrm>
          <a:solidFill>
            <a:schemeClr val="accent6">
              <a:lumMod val="20000"/>
              <a:lumOff val="80000"/>
              <a:alpha val="36000"/>
            </a:schemeClr>
          </a:solidFill>
          <a:effectLst/>
          <a:scene3d>
            <a:camera prst="orthographicFront"/>
            <a:lightRig rig="threePt" dir="t"/>
          </a:scene3d>
          <a:sp3d>
            <a:bevelT w="25400" h="25400"/>
          </a:sp3d>
        </p:spPr>
        <p:txBody>
          <a:bodyPr/>
          <a:lstStyle/>
          <a:p>
            <a:r>
              <a:rPr lang="en-US" dirty="0" smtClean="0"/>
              <a:t>vuMedia™…</a:t>
            </a:r>
          </a:p>
          <a:p>
            <a:pPr marL="361950" lvl="1" indent="-180975"/>
            <a:r>
              <a:rPr lang="en-US" dirty="0" smtClean="0"/>
              <a:t>…Is a Solution</a:t>
            </a:r>
          </a:p>
          <a:p>
            <a:pPr marL="361950" lvl="1" indent="-180975"/>
            <a:r>
              <a:rPr lang="en-US" dirty="0" smtClean="0"/>
              <a:t>…Is </a:t>
            </a:r>
            <a:r>
              <a:rPr lang="en-US" dirty="0"/>
              <a:t>a Modular</a:t>
            </a:r>
            <a:br>
              <a:rPr lang="en-US" dirty="0"/>
            </a:br>
            <a:r>
              <a:rPr lang="en-US" dirty="0"/>
              <a:t>Architecture</a:t>
            </a:r>
          </a:p>
          <a:p>
            <a:pPr marL="361950" lvl="1" indent="-180975"/>
            <a:r>
              <a:rPr lang="en-US" dirty="0" smtClean="0"/>
              <a:t>…Includes core</a:t>
            </a:r>
            <a:br>
              <a:rPr lang="en-US" dirty="0" smtClean="0"/>
            </a:br>
            <a:r>
              <a:rPr lang="en-US" dirty="0" smtClean="0"/>
              <a:t>competencies</a:t>
            </a:r>
            <a:br>
              <a:rPr lang="en-US" dirty="0" smtClean="0"/>
            </a:br>
            <a:r>
              <a:rPr lang="en-US" dirty="0" smtClean="0"/>
              <a:t>of Visual Unity</a:t>
            </a:r>
          </a:p>
          <a:p>
            <a:pPr marL="361950" lvl="2" indent="-180975"/>
            <a:r>
              <a:rPr lang="en-US" dirty="0" smtClean="0"/>
              <a:t>People</a:t>
            </a:r>
          </a:p>
          <a:p>
            <a:pPr marL="361950" lvl="2" indent="-180975"/>
            <a:r>
              <a:rPr lang="en-US" dirty="0" smtClean="0"/>
              <a:t>Process</a:t>
            </a:r>
          </a:p>
          <a:p>
            <a:pPr marL="361950" lvl="2" indent="-180975"/>
            <a:r>
              <a:rPr lang="en-US" dirty="0" smtClean="0"/>
              <a:t>Knowledge</a:t>
            </a:r>
          </a:p>
          <a:p>
            <a:pPr marL="361950" lvl="2" indent="-180975"/>
            <a:r>
              <a:rPr lang="en-US" dirty="0" smtClean="0"/>
              <a:t>Technology</a:t>
            </a:r>
          </a:p>
          <a:p>
            <a:endParaRPr lang="en-US" dirty="0"/>
          </a:p>
        </p:txBody>
      </p:sp>
      <p:sp>
        <p:nvSpPr>
          <p:cNvPr id="9" name="Content Placeholder 8"/>
          <p:cNvSpPr>
            <a:spLocks noGrp="1"/>
          </p:cNvSpPr>
          <p:nvPr>
            <p:ph idx="10"/>
          </p:nvPr>
        </p:nvSpPr>
        <p:spPr>
          <a:xfrm>
            <a:off x="6581553" y="951315"/>
            <a:ext cx="2353074" cy="3629231"/>
          </a:xfrm>
          <a:solidFill>
            <a:schemeClr val="accent6">
              <a:lumMod val="20000"/>
              <a:lumOff val="80000"/>
              <a:alpha val="36000"/>
            </a:schemeClr>
          </a:solidFill>
          <a:effectLst/>
          <a:scene3d>
            <a:camera prst="orthographicFront"/>
            <a:lightRig rig="threePt" dir="t"/>
          </a:scene3d>
          <a:sp3d>
            <a:bevelT w="25400" h="25400"/>
          </a:sp3d>
        </p:spPr>
        <p:txBody>
          <a:bodyPr/>
          <a:lstStyle/>
          <a:p>
            <a:r>
              <a:rPr lang="en-US" dirty="0" smtClean="0"/>
              <a:t>vuMedia™…</a:t>
            </a:r>
            <a:endParaRPr lang="en-US" dirty="0"/>
          </a:p>
          <a:p>
            <a:pPr marL="265113" lvl="1" indent="-160338"/>
            <a:r>
              <a:rPr lang="en-US" dirty="0" smtClean="0"/>
              <a:t>…Bridges traditional TV Broadcasting to Internet Video</a:t>
            </a:r>
          </a:p>
          <a:p>
            <a:pPr marL="265113" lvl="1" indent="-160338"/>
            <a:r>
              <a:rPr lang="en-US" dirty="0" smtClean="0"/>
              <a:t>…Connects </a:t>
            </a:r>
            <a:r>
              <a:rPr lang="en-US" dirty="0"/>
              <a:t>digital content </a:t>
            </a:r>
            <a:r>
              <a:rPr lang="en-US" dirty="0" smtClean="0"/>
              <a:t>workflow from Creation to Consumption</a:t>
            </a:r>
            <a:endParaRPr lang="en-US" dirty="0"/>
          </a:p>
        </p:txBody>
      </p:sp>
      <p:sp>
        <p:nvSpPr>
          <p:cNvPr id="3" name="Title 2"/>
          <p:cNvSpPr>
            <a:spLocks noGrp="1"/>
          </p:cNvSpPr>
          <p:nvPr>
            <p:ph type="title"/>
          </p:nvPr>
        </p:nvSpPr>
        <p:spPr/>
        <p:txBody>
          <a:bodyPr/>
          <a:lstStyle/>
          <a:p>
            <a:r>
              <a:rPr lang="en-US" dirty="0" smtClean="0"/>
              <a:t>Bridge to Connected Multimedia</a:t>
            </a:r>
            <a:endParaRPr lang="en-US" dirty="0"/>
          </a:p>
        </p:txBody>
      </p:sp>
      <p:sp>
        <p:nvSpPr>
          <p:cNvPr id="6" name="Rectangle 5"/>
          <p:cNvSpPr/>
          <p:nvPr/>
        </p:nvSpPr>
        <p:spPr>
          <a:xfrm>
            <a:off x="3666490" y="2430812"/>
            <a:ext cx="1822935" cy="584775"/>
          </a:xfrm>
          <a:prstGeom prst="rect">
            <a:avLst/>
          </a:prstGeom>
        </p:spPr>
        <p:txBody>
          <a:bodyPr wrap="none">
            <a:spAutoFit/>
          </a:bodyPr>
          <a:lstStyle/>
          <a:p>
            <a:r>
              <a:rPr lang="en-US" sz="3200" b="1" dirty="0">
                <a:latin typeface="Arial" pitchFamily="34" charset="0"/>
                <a:cs typeface="Arial" pitchFamily="34" charset="0"/>
              </a:rPr>
              <a:t>vuMedia</a:t>
            </a:r>
          </a:p>
        </p:txBody>
      </p:sp>
    </p:spTree>
    <p:extLst>
      <p:ext uri="{BB962C8B-B14F-4D97-AF65-F5344CB8AC3E}">
        <p14:creationId xmlns:p14="http://schemas.microsoft.com/office/powerpoint/2010/main" val="3416628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8" grpId="0" animBg="1"/>
      <p:bldP spid="5" grpId="0"/>
      <p:bldP spid="24" grpId="0" animBg="1"/>
      <p:bldP spid="25" grpId="0"/>
      <p:bldP spid="14" grpId="0" animBg="1"/>
      <p:bldP spid="15" grpId="0" animBg="1"/>
      <p:bldP spid="16" grpId="0" animBg="1"/>
      <p:bldP spid="17" grpId="0" animBg="1"/>
      <p:bldP spid="18" grpId="0"/>
      <p:bldP spid="22" grpId="0"/>
      <p:bldP spid="26" grpId="0"/>
      <p:bldP spid="27" grpId="0"/>
      <p:bldP spid="29" grpId="0" animBg="1"/>
      <p:bldP spid="30" grpId="0" animBg="1"/>
      <p:bldP spid="31" grpId="0" animBg="1"/>
      <p:bldP spid="32"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875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Visual Unity, Gabriel Dusil, Broadcast, online advertising, System Integration, Online Video Platform, OVP, Online Video, Broadcast, Czech Republic, Internet Video, Online Video, Multiscreen System Integrator, Red Herring, TV Technology Star, Connected World TV, IBC Broadcast Engineering, CSI Awards, European Readers Choice, </a:t>
            </a:r>
            <a:r>
              <a:rPr lang="en-US" dirty="0"/>
              <a:t>streaming service provider, </a:t>
            </a:r>
            <a:r>
              <a:rPr lang="en-US" dirty="0" smtClean="0"/>
              <a:t>vuMedia, vuEasy, vuManagement, vuStats, vuRights, CDN, Software developer, </a:t>
            </a:r>
            <a:r>
              <a:rPr lang="en-US" dirty="0"/>
              <a:t>Software </a:t>
            </a:r>
            <a:r>
              <a:rPr lang="en-US" dirty="0" smtClean="0"/>
              <a:t>development</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smtClean="0"/>
              <a:t>Tags</a:t>
            </a:r>
            <a:endParaRPr lang="en-US" dirty="0"/>
          </a:p>
        </p:txBody>
      </p:sp>
    </p:spTree>
    <p:extLst>
      <p:ext uri="{BB962C8B-B14F-4D97-AF65-F5344CB8AC3E}">
        <p14:creationId xmlns:p14="http://schemas.microsoft.com/office/powerpoint/2010/main" val="513968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500" dirty="0"/>
              <a:t>Visual Unity bridges the gap between linear broadcast, IT and IPTV to help clients reach and engage audiences on any screen. Since 1991, the team has been designing and delivering turnkey broadcast and complex multiscreen solutions worldwide – from HD outside Broadcast (OB) vehicles and major playout facilities to live internet streaming and Video on Demand services.  Visual Unity’s award-winning vuMedia</a:t>
            </a:r>
            <a:r>
              <a:rPr lang="en-US" sz="1500" baseline="30000" dirty="0"/>
              <a:t>TM</a:t>
            </a:r>
            <a:r>
              <a:rPr lang="en-US" sz="1500" dirty="0"/>
              <a:t> platform helps broadcasters and content owners control how their brand and assets are managed and monetized in the multiscreen environment. Highly scalable and flexible, vuMedia</a:t>
            </a:r>
            <a:r>
              <a:rPr lang="en-US" sz="1500" baseline="30000" dirty="0"/>
              <a:t>TM</a:t>
            </a:r>
            <a:r>
              <a:rPr lang="en-US" sz="1500" dirty="0"/>
              <a:t> delivers a cutting-edge live viewing experience on the web or any mobile or connected device – all of which can be deployed into existing workflows and business processes</a:t>
            </a:r>
            <a:r>
              <a:rPr lang="en-US" sz="1500" dirty="0" smtClean="0"/>
              <a:t>.</a:t>
            </a:r>
            <a:endParaRPr lang="en-US" sz="1500" dirty="0"/>
          </a:p>
        </p:txBody>
      </p:sp>
      <p:sp>
        <p:nvSpPr>
          <p:cNvPr id="2" name="Content Placeholder 1"/>
          <p:cNvSpPr>
            <a:spLocks noGrp="1"/>
          </p:cNvSpPr>
          <p:nvPr>
            <p:ph idx="10"/>
          </p:nvPr>
        </p:nvSpPr>
        <p:spPr/>
        <p:txBody>
          <a:bodyPr/>
          <a:lstStyle/>
          <a:p>
            <a:r>
              <a:rPr lang="en-US" sz="1500" dirty="0"/>
              <a:t>Visual Unity is a global provider of video and digital media solutions, enabling our clients to deliver premium quality video content.  Our clients can measure, analyze and optimize their libraries over time and achieve optimal business success.  Our platform capabilities inspire our clients to deploy their assets across multiple devices, screens, and media formats.  Visual Unity helps clients manage, deliver and monetize their digital content.</a:t>
            </a:r>
          </a:p>
          <a:p>
            <a:pPr fontAlgn="base"/>
            <a:r>
              <a:rPr lang="en-US" sz="1500" dirty="0"/>
              <a:t>Please visit us at: </a:t>
            </a:r>
            <a:r>
              <a:rPr lang="en-US" sz="1500" u="sng" dirty="0"/>
              <a:t>www.visualunity.com</a:t>
            </a:r>
            <a:r>
              <a:rPr lang="en-US" sz="1500" dirty="0"/>
              <a:t/>
            </a:r>
            <a:br>
              <a:rPr lang="en-US" sz="1500" dirty="0"/>
            </a:br>
            <a:r>
              <a:rPr lang="en-US" sz="1500" dirty="0"/>
              <a:t>Na </a:t>
            </a:r>
            <a:r>
              <a:rPr lang="en-US" sz="1500" dirty="0" smtClean="0"/>
              <a:t>Hrebenech </a:t>
            </a:r>
            <a:r>
              <a:rPr lang="en-US" sz="1500" dirty="0"/>
              <a:t>II 1718/8, Prague 4, 147 00, Czech Republic</a:t>
            </a:r>
            <a:br>
              <a:rPr lang="en-US" sz="1500" dirty="0"/>
            </a:br>
            <a:r>
              <a:rPr lang="en-US" sz="1500" dirty="0"/>
              <a:t>T: +420 271 742 111    F: +420 271 742 112</a:t>
            </a:r>
            <a:br>
              <a:rPr lang="en-US" sz="1500" dirty="0"/>
            </a:br>
            <a:r>
              <a:rPr lang="en-US" sz="1500" u="sng" dirty="0" smtClean="0"/>
              <a:t>info@visualunity.com</a:t>
            </a:r>
            <a:endParaRPr lang="en-US" sz="1500" dirty="0"/>
          </a:p>
        </p:txBody>
      </p:sp>
      <p:sp>
        <p:nvSpPr>
          <p:cNvPr id="4" name="Title 3"/>
          <p:cNvSpPr>
            <a:spLocks noGrp="1"/>
          </p:cNvSpPr>
          <p:nvPr>
            <p:ph type="title"/>
          </p:nvPr>
        </p:nvSpPr>
        <p:spPr/>
        <p:txBody>
          <a:bodyPr/>
          <a:lstStyle/>
          <a:p>
            <a:r>
              <a:rPr lang="en-US" dirty="0" smtClean="0"/>
              <a:t>Who is Visual Unity?</a:t>
            </a:r>
            <a:endParaRPr lang="en-US" dirty="0"/>
          </a:p>
        </p:txBody>
      </p:sp>
    </p:spTree>
    <p:extLst>
      <p:ext uri="{BB962C8B-B14F-4D97-AF65-F5344CB8AC3E}">
        <p14:creationId xmlns:p14="http://schemas.microsoft.com/office/powerpoint/2010/main" val="61632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4427074" y="1162878"/>
            <a:ext cx="2221823" cy="2757527"/>
          </a:xfrm>
          <a:custGeom>
            <a:avLst/>
            <a:gdLst>
              <a:gd name="connsiteX0" fmla="*/ 0 w 139147"/>
              <a:gd name="connsiteY0" fmla="*/ 89453 h 89453"/>
              <a:gd name="connsiteX1" fmla="*/ 69573 w 139147"/>
              <a:gd name="connsiteY1" fmla="*/ 49696 h 89453"/>
              <a:gd name="connsiteX2" fmla="*/ 89452 w 139147"/>
              <a:gd name="connsiteY2" fmla="*/ 19879 h 89453"/>
              <a:gd name="connsiteX3" fmla="*/ 139147 w 139147"/>
              <a:gd name="connsiteY3" fmla="*/ 0 h 89453"/>
              <a:gd name="connsiteX0" fmla="*/ 0 w 139147"/>
              <a:gd name="connsiteY0" fmla="*/ 89453 h 89453"/>
              <a:gd name="connsiteX1" fmla="*/ 89452 w 139147"/>
              <a:gd name="connsiteY1" fmla="*/ 19879 h 89453"/>
              <a:gd name="connsiteX2" fmla="*/ 139147 w 139147"/>
              <a:gd name="connsiteY2" fmla="*/ 0 h 89453"/>
              <a:gd name="connsiteX0" fmla="*/ 0 w 139147"/>
              <a:gd name="connsiteY0" fmla="*/ 89453 h 89453"/>
              <a:gd name="connsiteX1" fmla="*/ 139147 w 139147"/>
              <a:gd name="connsiteY1" fmla="*/ 0 h 89453"/>
              <a:gd name="connsiteX0" fmla="*/ 0 w 139147"/>
              <a:gd name="connsiteY0" fmla="*/ 89453 h 89453"/>
              <a:gd name="connsiteX1" fmla="*/ 139147 w 139147"/>
              <a:gd name="connsiteY1" fmla="*/ 0 h 89453"/>
              <a:gd name="connsiteX0" fmla="*/ 0 w 139147"/>
              <a:gd name="connsiteY0" fmla="*/ 89453 h 89453"/>
              <a:gd name="connsiteX1" fmla="*/ 139147 w 139147"/>
              <a:gd name="connsiteY1" fmla="*/ 0 h 89453"/>
              <a:gd name="connsiteX0" fmla="*/ 0 w 139147"/>
              <a:gd name="connsiteY0" fmla="*/ 89453 h 89453"/>
              <a:gd name="connsiteX1" fmla="*/ 139147 w 139147"/>
              <a:gd name="connsiteY1" fmla="*/ 0 h 89453"/>
              <a:gd name="connsiteX0" fmla="*/ 0 w 139147"/>
              <a:gd name="connsiteY0" fmla="*/ 89453 h 89453"/>
              <a:gd name="connsiteX1" fmla="*/ 139147 w 139147"/>
              <a:gd name="connsiteY1" fmla="*/ 0 h 89453"/>
              <a:gd name="connsiteX0" fmla="*/ 0 w 126956"/>
              <a:gd name="connsiteY0" fmla="*/ 91132 h 91132"/>
              <a:gd name="connsiteX1" fmla="*/ 126956 w 126956"/>
              <a:gd name="connsiteY1" fmla="*/ 0 h 91132"/>
              <a:gd name="connsiteX0" fmla="*/ 0 w 126956"/>
              <a:gd name="connsiteY0" fmla="*/ 91132 h 91132"/>
              <a:gd name="connsiteX1" fmla="*/ 126956 w 126956"/>
              <a:gd name="connsiteY1" fmla="*/ 0 h 91132"/>
              <a:gd name="connsiteX0" fmla="*/ 0 w 126956"/>
              <a:gd name="connsiteY0" fmla="*/ 91132 h 91132"/>
              <a:gd name="connsiteX1" fmla="*/ 126956 w 126956"/>
              <a:gd name="connsiteY1" fmla="*/ 0 h 91132"/>
              <a:gd name="connsiteX0" fmla="*/ 0 w 126956"/>
              <a:gd name="connsiteY0" fmla="*/ 91132 h 91132"/>
              <a:gd name="connsiteX1" fmla="*/ 126956 w 126956"/>
              <a:gd name="connsiteY1" fmla="*/ 0 h 91132"/>
            </a:gdLst>
            <a:ahLst/>
            <a:cxnLst>
              <a:cxn ang="0">
                <a:pos x="connsiteX0" y="connsiteY0"/>
              </a:cxn>
              <a:cxn ang="0">
                <a:pos x="connsiteX1" y="connsiteY1"/>
              </a:cxn>
            </a:cxnLst>
            <a:rect l="l" t="t" r="r" b="b"/>
            <a:pathLst>
              <a:path w="126956" h="91132">
                <a:moveTo>
                  <a:pt x="0" y="91132"/>
                </a:moveTo>
                <a:cubicBezTo>
                  <a:pt x="56289" y="73767"/>
                  <a:pt x="104237" y="62300"/>
                  <a:pt x="126956" y="0"/>
                </a:cubicBezTo>
              </a:path>
            </a:pathLst>
          </a:custGeom>
          <a:noFill/>
          <a:ln w="76200">
            <a:solidFill>
              <a:schemeClr val="accent6">
                <a:lumMod val="20000"/>
                <a:lumOff val="80000"/>
              </a:schemeClr>
            </a:solidFill>
          </a:ln>
        </p:spPr>
        <p:txBody>
          <a:bodyPr rtlCol="0" anchor="ctr"/>
          <a:lstStyle/>
          <a:p>
            <a:pPr algn="ctr"/>
            <a:endParaRPr lang="en-US" dirty="0">
              <a:latin typeface="Arial" pitchFamily="34" charset="0"/>
            </a:endParaRPr>
          </a:p>
        </p:txBody>
      </p:sp>
      <p:sp>
        <p:nvSpPr>
          <p:cNvPr id="3" name="Content Placeholder 2"/>
          <p:cNvSpPr>
            <a:spLocks noGrp="1"/>
          </p:cNvSpPr>
          <p:nvPr>
            <p:ph idx="1"/>
          </p:nvPr>
        </p:nvSpPr>
        <p:spPr/>
        <p:txBody>
          <a:bodyPr/>
          <a:lstStyle/>
          <a:p>
            <a:r>
              <a:rPr lang="en-US" dirty="0" smtClean="0"/>
              <a:t>Award-winning Platform &amp; Solutions</a:t>
            </a:r>
          </a:p>
          <a:p>
            <a:pPr lvl="1"/>
            <a:r>
              <a:rPr lang="en-US" dirty="0" smtClean="0"/>
              <a:t>Turnkey Broadcasting </a:t>
            </a:r>
            <a:r>
              <a:rPr lang="en-US" dirty="0" smtClean="0">
                <a:sym typeface="Wingdings"/>
              </a:rPr>
              <a:t> </a:t>
            </a:r>
            <a:r>
              <a:rPr lang="en-US" dirty="0" smtClean="0"/>
              <a:t>Multiscreen</a:t>
            </a:r>
          </a:p>
          <a:p>
            <a:pPr lvl="1"/>
            <a:r>
              <a:rPr lang="en-US" dirty="0" smtClean="0"/>
              <a:t>ISO9001 since 2006</a:t>
            </a:r>
          </a:p>
          <a:p>
            <a:r>
              <a:rPr lang="en-US" noProof="0" dirty="0" smtClean="0"/>
              <a:t>Multiscreen Systems Integrator</a:t>
            </a:r>
          </a:p>
          <a:p>
            <a:pPr lvl="1"/>
            <a:r>
              <a:rPr lang="en-US" dirty="0" smtClean="0"/>
              <a:t>45+ staff (12 in-house developers)</a:t>
            </a:r>
          </a:p>
          <a:p>
            <a:r>
              <a:rPr lang="en-US" dirty="0" smtClean="0"/>
              <a:t>Internet Video Platform</a:t>
            </a:r>
            <a:r>
              <a:rPr lang="en-US" noProof="0" dirty="0" smtClean="0"/>
              <a:t/>
            </a:r>
            <a:br>
              <a:rPr lang="en-US" noProof="0" dirty="0" smtClean="0"/>
            </a:br>
            <a:r>
              <a:rPr lang="en-US" dirty="0" smtClean="0"/>
              <a:t>Expertise </a:t>
            </a:r>
            <a:r>
              <a:rPr lang="en-US" noProof="0" dirty="0" smtClean="0"/>
              <a:t>with</a:t>
            </a:r>
            <a:br>
              <a:rPr lang="en-US" noProof="0" dirty="0" smtClean="0"/>
            </a:br>
            <a:r>
              <a:rPr lang="en-US" noProof="0" dirty="0" smtClean="0"/>
              <a:t>broadcasters</a:t>
            </a:r>
          </a:p>
        </p:txBody>
      </p:sp>
      <p:sp>
        <p:nvSpPr>
          <p:cNvPr id="2" name="Title 1"/>
          <p:cNvSpPr>
            <a:spLocks noGrp="1"/>
          </p:cNvSpPr>
          <p:nvPr>
            <p:ph type="title"/>
          </p:nvPr>
        </p:nvSpPr>
        <p:spPr/>
        <p:txBody>
          <a:bodyPr/>
          <a:lstStyle/>
          <a:p>
            <a:r>
              <a:rPr lang="en-US" noProof="0" dirty="0" smtClean="0"/>
              <a:t>Corporate Overview</a:t>
            </a:r>
            <a:endParaRPr lang="en-US" noProof="0" dirty="0"/>
          </a:p>
        </p:txBody>
      </p:sp>
      <p:sp>
        <p:nvSpPr>
          <p:cNvPr id="9" name="Freeform 8"/>
          <p:cNvSpPr/>
          <p:nvPr/>
        </p:nvSpPr>
        <p:spPr>
          <a:xfrm>
            <a:off x="6667048" y="1302688"/>
            <a:ext cx="2228477" cy="576000"/>
          </a:xfrm>
          <a:custGeom>
            <a:avLst/>
            <a:gdLst>
              <a:gd name="connsiteX0" fmla="*/ 0 w 1700681"/>
              <a:gd name="connsiteY0" fmla="*/ 0 h 862784"/>
              <a:gd name="connsiteX1" fmla="*/ 1700681 w 1700681"/>
              <a:gd name="connsiteY1" fmla="*/ 0 h 862784"/>
              <a:gd name="connsiteX2" fmla="*/ 1700681 w 1700681"/>
              <a:gd name="connsiteY2" fmla="*/ 862784 h 862784"/>
              <a:gd name="connsiteX3" fmla="*/ 0 w 1700681"/>
              <a:gd name="connsiteY3" fmla="*/ 862784 h 862784"/>
              <a:gd name="connsiteX4" fmla="*/ 0 w 1700681"/>
              <a:gd name="connsiteY4" fmla="*/ 0 h 862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681" h="862784">
                <a:moveTo>
                  <a:pt x="0" y="0"/>
                </a:moveTo>
                <a:lnTo>
                  <a:pt x="1700681" y="0"/>
                </a:lnTo>
                <a:lnTo>
                  <a:pt x="1700681" y="862784"/>
                </a:lnTo>
                <a:lnTo>
                  <a:pt x="0" y="862784"/>
                </a:lnTo>
                <a:lnTo>
                  <a:pt x="0" y="0"/>
                </a:lnTo>
                <a:close/>
              </a:path>
            </a:pathLst>
          </a:custGeom>
          <a:solidFill>
            <a:schemeClr val="accent6">
              <a:lumMod val="60000"/>
              <a:lumOff val="40000"/>
            </a:schemeClr>
          </a:solidFill>
          <a:effectLst>
            <a:innerShdw blurRad="38100" dist="12700" dir="13500000">
              <a:prstClr val="black">
                <a:alpha val="80000"/>
              </a:prstClr>
            </a:innerShdw>
          </a:effectLst>
        </p:spPr>
        <p:txBody>
          <a:bodyPr vert="horz" lIns="504000" tIns="108000" rIns="36000" bIns="36000" rtlCol="0" anchor="t">
            <a:noAutofit/>
          </a:bodyPr>
          <a:lstStyle/>
          <a:p>
            <a:pPr>
              <a:lnSpc>
                <a:spcPct val="70000"/>
              </a:lnSpc>
              <a:spcBef>
                <a:spcPts val="1600"/>
              </a:spcBef>
              <a:buFont typeface="+mj-lt"/>
              <a:buNone/>
            </a:pPr>
            <a:r>
              <a:rPr lang="en-US" b="1" dirty="0">
                <a:latin typeface="Arial" pitchFamily="34" charset="0"/>
                <a:ea typeface="Segoe UI" pitchFamily="34" charset="0"/>
                <a:cs typeface="Arial" pitchFamily="34" charset="0"/>
              </a:rPr>
              <a:t>Years of Video Experience </a:t>
            </a:r>
          </a:p>
        </p:txBody>
      </p:sp>
      <p:sp>
        <p:nvSpPr>
          <p:cNvPr id="10" name="Freeform 9"/>
          <p:cNvSpPr/>
          <p:nvPr/>
        </p:nvSpPr>
        <p:spPr>
          <a:xfrm>
            <a:off x="6217720" y="921207"/>
            <a:ext cx="862352" cy="862352"/>
          </a:xfrm>
          <a:custGeom>
            <a:avLst/>
            <a:gdLst>
              <a:gd name="connsiteX0" fmla="*/ 0 w 862352"/>
              <a:gd name="connsiteY0" fmla="*/ 431176 h 862352"/>
              <a:gd name="connsiteX1" fmla="*/ 431176 w 862352"/>
              <a:gd name="connsiteY1" fmla="*/ 0 h 862352"/>
              <a:gd name="connsiteX2" fmla="*/ 862352 w 862352"/>
              <a:gd name="connsiteY2" fmla="*/ 431176 h 862352"/>
              <a:gd name="connsiteX3" fmla="*/ 431176 w 862352"/>
              <a:gd name="connsiteY3" fmla="*/ 862352 h 862352"/>
              <a:gd name="connsiteX4" fmla="*/ 0 w 862352"/>
              <a:gd name="connsiteY4" fmla="*/ 431176 h 86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352" h="862352">
                <a:moveTo>
                  <a:pt x="0" y="431176"/>
                </a:moveTo>
                <a:cubicBezTo>
                  <a:pt x="0" y="193044"/>
                  <a:pt x="193044" y="0"/>
                  <a:pt x="431176" y="0"/>
                </a:cubicBezTo>
                <a:cubicBezTo>
                  <a:pt x="669308" y="0"/>
                  <a:pt x="862352" y="193044"/>
                  <a:pt x="862352" y="431176"/>
                </a:cubicBezTo>
                <a:cubicBezTo>
                  <a:pt x="862352" y="669308"/>
                  <a:pt x="669308" y="862352"/>
                  <a:pt x="431176" y="862352"/>
                </a:cubicBezTo>
                <a:cubicBezTo>
                  <a:pt x="193044" y="862352"/>
                  <a:pt x="0" y="669308"/>
                  <a:pt x="0" y="431176"/>
                </a:cubicBezTo>
                <a:close/>
              </a:path>
            </a:pathLst>
          </a:cu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ctr">
            <a:noAutofit/>
          </a:bodyPr>
          <a:lstStyle/>
          <a:p>
            <a:pPr marL="273050" indent="-273050" algn="ctr">
              <a:lnSpc>
                <a:spcPct val="70000"/>
              </a:lnSpc>
              <a:spcBef>
                <a:spcPts val="1600"/>
              </a:spcBef>
              <a:buFont typeface="+mj-lt"/>
              <a:buNone/>
            </a:pPr>
            <a:r>
              <a:rPr lang="en-US" sz="4000" b="1" i="1" spc="-100" dirty="0">
                <a:solidFill>
                  <a:schemeClr val="bg1"/>
                </a:solidFill>
                <a:effectLst>
                  <a:innerShdw blurRad="63500" dist="50800" dir="13500000">
                    <a:prstClr val="black">
                      <a:alpha val="50000"/>
                    </a:prstClr>
                  </a:innerShdw>
                </a:effectLst>
                <a:latin typeface="Arial" pitchFamily="34" charset="0"/>
                <a:ea typeface="Segoe UI" pitchFamily="34" charset="0"/>
                <a:cs typeface="Arial" pitchFamily="34" charset="0"/>
              </a:rPr>
              <a:t>21</a:t>
            </a:r>
          </a:p>
        </p:txBody>
      </p:sp>
      <p:sp>
        <p:nvSpPr>
          <p:cNvPr id="12" name="Freeform 11"/>
          <p:cNvSpPr/>
          <p:nvPr/>
        </p:nvSpPr>
        <p:spPr>
          <a:xfrm>
            <a:off x="4447402" y="3802447"/>
            <a:ext cx="2801107" cy="576000"/>
          </a:xfrm>
          <a:custGeom>
            <a:avLst/>
            <a:gdLst>
              <a:gd name="connsiteX0" fmla="*/ 0 w 2169183"/>
              <a:gd name="connsiteY0" fmla="*/ 0 h 853467"/>
              <a:gd name="connsiteX1" fmla="*/ 2169183 w 2169183"/>
              <a:gd name="connsiteY1" fmla="*/ 0 h 853467"/>
              <a:gd name="connsiteX2" fmla="*/ 2169183 w 2169183"/>
              <a:gd name="connsiteY2" fmla="*/ 853467 h 853467"/>
              <a:gd name="connsiteX3" fmla="*/ 0 w 2169183"/>
              <a:gd name="connsiteY3" fmla="*/ 853467 h 853467"/>
              <a:gd name="connsiteX4" fmla="*/ 0 w 2169183"/>
              <a:gd name="connsiteY4" fmla="*/ 0 h 85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83" h="853467">
                <a:moveTo>
                  <a:pt x="0" y="0"/>
                </a:moveTo>
                <a:lnTo>
                  <a:pt x="2169183" y="0"/>
                </a:lnTo>
                <a:lnTo>
                  <a:pt x="2169183" y="853467"/>
                </a:lnTo>
                <a:lnTo>
                  <a:pt x="0" y="853467"/>
                </a:lnTo>
                <a:lnTo>
                  <a:pt x="0" y="0"/>
                </a:lnTo>
                <a:close/>
              </a:path>
            </a:pathLst>
          </a:custGeom>
          <a:solidFill>
            <a:schemeClr val="accent6">
              <a:lumMod val="60000"/>
              <a:lumOff val="40000"/>
            </a:schemeClr>
          </a:solidFill>
          <a:effectLst>
            <a:innerShdw blurRad="38100" dist="12700" dir="13500000">
              <a:prstClr val="black">
                <a:alpha val="80000"/>
              </a:prstClr>
            </a:innerShdw>
          </a:effectLst>
        </p:spPr>
        <p:txBody>
          <a:bodyPr vert="horz" lIns="504000" tIns="108000" rIns="36000" bIns="36000" rtlCol="0" anchor="t">
            <a:noAutofit/>
          </a:bodyPr>
          <a:lstStyle/>
          <a:p>
            <a:pPr>
              <a:lnSpc>
                <a:spcPct val="70000"/>
              </a:lnSpc>
              <a:spcBef>
                <a:spcPts val="1600"/>
              </a:spcBef>
              <a:buFont typeface="+mj-lt"/>
              <a:buNone/>
            </a:pPr>
            <a:r>
              <a:rPr lang="en-US" b="1" dirty="0">
                <a:latin typeface="Arial" pitchFamily="34" charset="0"/>
                <a:ea typeface="Segoe UI" pitchFamily="34" charset="0"/>
                <a:cs typeface="Arial" pitchFamily="34" charset="0"/>
              </a:rPr>
              <a:t>Years of video &amp; mobility experience </a:t>
            </a:r>
          </a:p>
        </p:txBody>
      </p:sp>
      <p:sp>
        <p:nvSpPr>
          <p:cNvPr id="13" name="Freeform 12"/>
          <p:cNvSpPr/>
          <p:nvPr/>
        </p:nvSpPr>
        <p:spPr>
          <a:xfrm>
            <a:off x="4031486" y="3443082"/>
            <a:ext cx="853040" cy="853040"/>
          </a:xfrm>
          <a:custGeom>
            <a:avLst/>
            <a:gdLst>
              <a:gd name="connsiteX0" fmla="*/ 0 w 853040"/>
              <a:gd name="connsiteY0" fmla="*/ 426520 h 853040"/>
              <a:gd name="connsiteX1" fmla="*/ 426520 w 853040"/>
              <a:gd name="connsiteY1" fmla="*/ 0 h 853040"/>
              <a:gd name="connsiteX2" fmla="*/ 853040 w 853040"/>
              <a:gd name="connsiteY2" fmla="*/ 426520 h 853040"/>
              <a:gd name="connsiteX3" fmla="*/ 426520 w 853040"/>
              <a:gd name="connsiteY3" fmla="*/ 853040 h 853040"/>
              <a:gd name="connsiteX4" fmla="*/ 0 w 853040"/>
              <a:gd name="connsiteY4" fmla="*/ 426520 h 85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040" h="853040">
                <a:moveTo>
                  <a:pt x="0" y="426520"/>
                </a:moveTo>
                <a:cubicBezTo>
                  <a:pt x="0" y="190960"/>
                  <a:pt x="190960" y="0"/>
                  <a:pt x="426520" y="0"/>
                </a:cubicBezTo>
                <a:cubicBezTo>
                  <a:pt x="662080" y="0"/>
                  <a:pt x="853040" y="190960"/>
                  <a:pt x="853040" y="426520"/>
                </a:cubicBezTo>
                <a:cubicBezTo>
                  <a:pt x="853040" y="662080"/>
                  <a:pt x="662080" y="853040"/>
                  <a:pt x="426520" y="853040"/>
                </a:cubicBezTo>
                <a:cubicBezTo>
                  <a:pt x="190960" y="853040"/>
                  <a:pt x="0" y="662080"/>
                  <a:pt x="0" y="426520"/>
                </a:cubicBezTo>
                <a:close/>
              </a:path>
            </a:pathLst>
          </a:custGeom>
          <a:solidFill>
            <a:schemeClr val="accent6">
              <a:lumMod val="40000"/>
              <a:lumOff val="60000"/>
            </a:schemeClr>
          </a:solidFill>
          <a:effectLst>
            <a:innerShdw blurRad="38100" dist="12700" dir="13500000">
              <a:prstClr val="black">
                <a:alpha val="80000"/>
              </a:prstClr>
            </a:innerShdw>
          </a:effectLst>
        </p:spPr>
        <p:txBody>
          <a:bodyPr vert="horz" lIns="0" tIns="108000" rIns="72000" bIns="36000" rtlCol="0" anchor="ctr">
            <a:noAutofit/>
          </a:bodyPr>
          <a:lstStyle/>
          <a:p>
            <a:pPr marL="273050" indent="-273050" algn="ctr">
              <a:lnSpc>
                <a:spcPct val="70000"/>
              </a:lnSpc>
              <a:spcBef>
                <a:spcPts val="1600"/>
              </a:spcBef>
              <a:buFont typeface="+mj-lt"/>
              <a:buNone/>
            </a:pPr>
            <a:r>
              <a:rPr lang="en-US" sz="4000" b="1" i="1" spc="-100" dirty="0">
                <a:solidFill>
                  <a:schemeClr val="bg1"/>
                </a:solidFill>
                <a:effectLst>
                  <a:innerShdw blurRad="63500" dist="50800" dir="13500000">
                    <a:prstClr val="black">
                      <a:alpha val="50000"/>
                    </a:prstClr>
                  </a:innerShdw>
                </a:effectLst>
                <a:latin typeface="Arial" pitchFamily="34" charset="0"/>
                <a:ea typeface="Segoe UI" pitchFamily="34" charset="0"/>
                <a:cs typeface="Arial" pitchFamily="34" charset="0"/>
              </a:rPr>
              <a:t>15</a:t>
            </a:r>
          </a:p>
        </p:txBody>
      </p:sp>
      <p:sp>
        <p:nvSpPr>
          <p:cNvPr id="15" name="Freeform 14"/>
          <p:cNvSpPr/>
          <p:nvPr/>
        </p:nvSpPr>
        <p:spPr>
          <a:xfrm>
            <a:off x="6187904" y="2199323"/>
            <a:ext cx="2121210" cy="576000"/>
          </a:xfrm>
          <a:custGeom>
            <a:avLst/>
            <a:gdLst>
              <a:gd name="connsiteX0" fmla="*/ 0 w 1293171"/>
              <a:gd name="connsiteY0" fmla="*/ 0 h 862545"/>
              <a:gd name="connsiteX1" fmla="*/ 1293171 w 1293171"/>
              <a:gd name="connsiteY1" fmla="*/ 0 h 862545"/>
              <a:gd name="connsiteX2" fmla="*/ 1293171 w 1293171"/>
              <a:gd name="connsiteY2" fmla="*/ 862545 h 862545"/>
              <a:gd name="connsiteX3" fmla="*/ 0 w 1293171"/>
              <a:gd name="connsiteY3" fmla="*/ 862545 h 862545"/>
              <a:gd name="connsiteX4" fmla="*/ 0 w 1293171"/>
              <a:gd name="connsiteY4" fmla="*/ 0 h 862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171" h="862545">
                <a:moveTo>
                  <a:pt x="0" y="0"/>
                </a:moveTo>
                <a:lnTo>
                  <a:pt x="1293171" y="0"/>
                </a:lnTo>
                <a:lnTo>
                  <a:pt x="1293171" y="862545"/>
                </a:lnTo>
                <a:lnTo>
                  <a:pt x="0" y="862545"/>
                </a:lnTo>
                <a:lnTo>
                  <a:pt x="0" y="0"/>
                </a:lnTo>
                <a:close/>
              </a:path>
            </a:pathLst>
          </a:custGeom>
          <a:solidFill>
            <a:schemeClr val="accent6">
              <a:lumMod val="60000"/>
              <a:lumOff val="40000"/>
            </a:schemeClr>
          </a:solidFill>
          <a:effectLst>
            <a:innerShdw blurRad="38100" dist="12700" dir="13500000">
              <a:prstClr val="black">
                <a:alpha val="80000"/>
              </a:prstClr>
            </a:innerShdw>
          </a:effectLst>
        </p:spPr>
        <p:txBody>
          <a:bodyPr vert="horz" lIns="504000" tIns="108000" rIns="36000" bIns="36000" rtlCol="0" anchor="t">
            <a:noAutofit/>
          </a:bodyPr>
          <a:lstStyle/>
          <a:p>
            <a:pPr>
              <a:lnSpc>
                <a:spcPct val="70000"/>
              </a:lnSpc>
              <a:spcBef>
                <a:spcPts val="1600"/>
              </a:spcBef>
              <a:buFont typeface="+mj-lt"/>
              <a:buNone/>
            </a:pPr>
            <a:r>
              <a:rPr lang="en-US" b="1" dirty="0">
                <a:latin typeface="Arial" pitchFamily="34" charset="0"/>
                <a:ea typeface="Segoe UI" pitchFamily="34" charset="0"/>
                <a:cs typeface="Arial" pitchFamily="34" charset="0"/>
              </a:rPr>
              <a:t>Geographic Regions</a:t>
            </a:r>
          </a:p>
        </p:txBody>
      </p:sp>
      <p:sp>
        <p:nvSpPr>
          <p:cNvPr id="16" name="Freeform 15"/>
          <p:cNvSpPr/>
          <p:nvPr/>
        </p:nvSpPr>
        <p:spPr>
          <a:xfrm>
            <a:off x="5775117" y="1818184"/>
            <a:ext cx="862114" cy="862114"/>
          </a:xfrm>
          <a:custGeom>
            <a:avLst/>
            <a:gdLst>
              <a:gd name="connsiteX0" fmla="*/ 0 w 862114"/>
              <a:gd name="connsiteY0" fmla="*/ 431057 h 862114"/>
              <a:gd name="connsiteX1" fmla="*/ 431057 w 862114"/>
              <a:gd name="connsiteY1" fmla="*/ 0 h 862114"/>
              <a:gd name="connsiteX2" fmla="*/ 862114 w 862114"/>
              <a:gd name="connsiteY2" fmla="*/ 431057 h 862114"/>
              <a:gd name="connsiteX3" fmla="*/ 431057 w 862114"/>
              <a:gd name="connsiteY3" fmla="*/ 862114 h 862114"/>
              <a:gd name="connsiteX4" fmla="*/ 0 w 862114"/>
              <a:gd name="connsiteY4" fmla="*/ 431057 h 862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14" h="862114">
                <a:moveTo>
                  <a:pt x="0" y="431057"/>
                </a:moveTo>
                <a:cubicBezTo>
                  <a:pt x="0" y="192991"/>
                  <a:pt x="192991" y="0"/>
                  <a:pt x="431057" y="0"/>
                </a:cubicBezTo>
                <a:cubicBezTo>
                  <a:pt x="669123" y="0"/>
                  <a:pt x="862114" y="192991"/>
                  <a:pt x="862114" y="431057"/>
                </a:cubicBezTo>
                <a:cubicBezTo>
                  <a:pt x="862114" y="669123"/>
                  <a:pt x="669123" y="862114"/>
                  <a:pt x="431057" y="862114"/>
                </a:cubicBezTo>
                <a:cubicBezTo>
                  <a:pt x="192991" y="862114"/>
                  <a:pt x="0" y="669123"/>
                  <a:pt x="0" y="431057"/>
                </a:cubicBezTo>
                <a:close/>
              </a:path>
            </a:pathLst>
          </a:custGeom>
          <a:solidFill>
            <a:schemeClr val="accent6">
              <a:lumMod val="40000"/>
              <a:lumOff val="60000"/>
            </a:schemeClr>
          </a:solidFill>
          <a:effectLst>
            <a:innerShdw blurRad="38100" dist="12700" dir="13500000">
              <a:prstClr val="black">
                <a:alpha val="80000"/>
              </a:prstClr>
            </a:innerShdw>
          </a:effectLst>
        </p:spPr>
        <p:txBody>
          <a:bodyPr vert="horz" lIns="36000" tIns="108000" rIns="72000" bIns="36000" rtlCol="0" anchor="ctr">
            <a:noAutofit/>
          </a:bodyPr>
          <a:lstStyle/>
          <a:p>
            <a:pPr marL="273050" indent="-273050" algn="ctr">
              <a:lnSpc>
                <a:spcPct val="70000"/>
              </a:lnSpc>
              <a:spcBef>
                <a:spcPts val="1600"/>
              </a:spcBef>
              <a:buFont typeface="+mj-lt"/>
              <a:buNone/>
            </a:pPr>
            <a:r>
              <a:rPr lang="en-US" sz="4000" b="1" i="1" spc="-100" dirty="0">
                <a:solidFill>
                  <a:schemeClr val="bg1"/>
                </a:solidFill>
                <a:effectLst>
                  <a:innerShdw blurRad="63500" dist="50800" dir="13500000">
                    <a:prstClr val="black">
                      <a:alpha val="50000"/>
                    </a:prstClr>
                  </a:innerShdw>
                </a:effectLst>
                <a:latin typeface="Arial" pitchFamily="34" charset="0"/>
                <a:ea typeface="Segoe UI" pitchFamily="34" charset="0"/>
                <a:cs typeface="Arial" pitchFamily="34" charset="0"/>
              </a:rPr>
              <a:t>9</a:t>
            </a:r>
          </a:p>
        </p:txBody>
      </p:sp>
      <p:sp>
        <p:nvSpPr>
          <p:cNvPr id="18" name="Freeform 17"/>
          <p:cNvSpPr/>
          <p:nvPr/>
        </p:nvSpPr>
        <p:spPr>
          <a:xfrm>
            <a:off x="5466181" y="3036236"/>
            <a:ext cx="2167071" cy="576000"/>
          </a:xfrm>
          <a:custGeom>
            <a:avLst/>
            <a:gdLst>
              <a:gd name="connsiteX0" fmla="*/ 0 w 1283177"/>
              <a:gd name="connsiteY0" fmla="*/ 0 h 855879"/>
              <a:gd name="connsiteX1" fmla="*/ 1283177 w 1283177"/>
              <a:gd name="connsiteY1" fmla="*/ 0 h 855879"/>
              <a:gd name="connsiteX2" fmla="*/ 1283177 w 1283177"/>
              <a:gd name="connsiteY2" fmla="*/ 855879 h 855879"/>
              <a:gd name="connsiteX3" fmla="*/ 0 w 1283177"/>
              <a:gd name="connsiteY3" fmla="*/ 855879 h 855879"/>
              <a:gd name="connsiteX4" fmla="*/ 0 w 1283177"/>
              <a:gd name="connsiteY4" fmla="*/ 0 h 8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177" h="855879">
                <a:moveTo>
                  <a:pt x="0" y="0"/>
                </a:moveTo>
                <a:lnTo>
                  <a:pt x="1283177" y="0"/>
                </a:lnTo>
                <a:lnTo>
                  <a:pt x="1283177" y="855879"/>
                </a:lnTo>
                <a:lnTo>
                  <a:pt x="0" y="855879"/>
                </a:lnTo>
                <a:lnTo>
                  <a:pt x="0" y="0"/>
                </a:lnTo>
                <a:close/>
              </a:path>
            </a:pathLst>
          </a:custGeom>
          <a:solidFill>
            <a:schemeClr val="accent6">
              <a:lumMod val="60000"/>
              <a:lumOff val="40000"/>
            </a:schemeClr>
          </a:solidFill>
          <a:effectLst>
            <a:innerShdw blurRad="38100" dist="12700" dir="13500000">
              <a:prstClr val="black">
                <a:alpha val="80000"/>
              </a:prstClr>
            </a:innerShdw>
          </a:effectLst>
        </p:spPr>
        <p:txBody>
          <a:bodyPr vert="horz" lIns="612000" tIns="108000" rIns="36000" bIns="36000" rtlCol="0" anchor="t">
            <a:noAutofit/>
          </a:bodyPr>
          <a:lstStyle/>
          <a:p>
            <a:pPr>
              <a:lnSpc>
                <a:spcPct val="70000"/>
              </a:lnSpc>
              <a:spcBef>
                <a:spcPts val="1600"/>
              </a:spcBef>
              <a:buFont typeface="+mj-lt"/>
              <a:buNone/>
            </a:pPr>
            <a:r>
              <a:rPr lang="en-US" b="1" dirty="0">
                <a:latin typeface="Arial" pitchFamily="34" charset="0"/>
                <a:ea typeface="Segoe UI" pitchFamily="34" charset="0"/>
                <a:cs typeface="Arial" pitchFamily="34" charset="0"/>
              </a:rPr>
              <a:t>Million USD ‘11 Revenue</a:t>
            </a:r>
          </a:p>
        </p:txBody>
      </p:sp>
      <p:sp>
        <p:nvSpPr>
          <p:cNvPr id="19" name="Freeform 18"/>
          <p:cNvSpPr/>
          <p:nvPr/>
        </p:nvSpPr>
        <p:spPr>
          <a:xfrm>
            <a:off x="5014782" y="2632790"/>
            <a:ext cx="972689" cy="893816"/>
          </a:xfrm>
          <a:custGeom>
            <a:avLst/>
            <a:gdLst>
              <a:gd name="connsiteX0" fmla="*/ 0 w 855451"/>
              <a:gd name="connsiteY0" fmla="*/ 427726 h 855451"/>
              <a:gd name="connsiteX1" fmla="*/ 427726 w 855451"/>
              <a:gd name="connsiteY1" fmla="*/ 0 h 855451"/>
              <a:gd name="connsiteX2" fmla="*/ 855452 w 855451"/>
              <a:gd name="connsiteY2" fmla="*/ 427726 h 855451"/>
              <a:gd name="connsiteX3" fmla="*/ 427726 w 855451"/>
              <a:gd name="connsiteY3" fmla="*/ 855452 h 855451"/>
              <a:gd name="connsiteX4" fmla="*/ 0 w 855451"/>
              <a:gd name="connsiteY4" fmla="*/ 427726 h 85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451" h="855451">
                <a:moveTo>
                  <a:pt x="0" y="427726"/>
                </a:moveTo>
                <a:cubicBezTo>
                  <a:pt x="0" y="191499"/>
                  <a:pt x="191499" y="0"/>
                  <a:pt x="427726" y="0"/>
                </a:cubicBezTo>
                <a:cubicBezTo>
                  <a:pt x="663953" y="0"/>
                  <a:pt x="855452" y="191499"/>
                  <a:pt x="855452" y="427726"/>
                </a:cubicBezTo>
                <a:cubicBezTo>
                  <a:pt x="855452" y="663953"/>
                  <a:pt x="663953" y="855452"/>
                  <a:pt x="427726" y="855452"/>
                </a:cubicBezTo>
                <a:cubicBezTo>
                  <a:pt x="191499" y="855452"/>
                  <a:pt x="0" y="663953"/>
                  <a:pt x="0" y="427726"/>
                </a:cubicBezTo>
                <a:close/>
              </a:path>
            </a:pathLst>
          </a:cu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ctr">
            <a:noAutofit/>
          </a:bodyPr>
          <a:lstStyle/>
          <a:p>
            <a:pPr marL="273050" indent="-273050" algn="ctr">
              <a:lnSpc>
                <a:spcPct val="70000"/>
              </a:lnSpc>
              <a:spcBef>
                <a:spcPts val="1600"/>
              </a:spcBef>
              <a:buFont typeface="+mj-lt"/>
              <a:buNone/>
            </a:pPr>
            <a:r>
              <a:rPr lang="en-US" sz="4000" b="1" i="1" spc="-100" dirty="0">
                <a:solidFill>
                  <a:schemeClr val="bg1"/>
                </a:solidFill>
                <a:effectLst>
                  <a:innerShdw blurRad="63500" dist="50800" dir="13500000">
                    <a:prstClr val="black">
                      <a:alpha val="50000"/>
                    </a:prstClr>
                  </a:innerShdw>
                </a:effectLst>
                <a:latin typeface="Arial" pitchFamily="34" charset="0"/>
                <a:ea typeface="Segoe UI" pitchFamily="34" charset="0"/>
                <a:cs typeface="Arial" pitchFamily="34" charset="0"/>
              </a:rPr>
              <a:t>11</a:t>
            </a:r>
            <a:r>
              <a:rPr lang="en-US" sz="2400" b="1" i="1" spc="-100" dirty="0">
                <a:solidFill>
                  <a:schemeClr val="bg1"/>
                </a:solidFill>
                <a:effectLst>
                  <a:innerShdw blurRad="63500" dist="50800" dir="13500000">
                    <a:prstClr val="black">
                      <a:alpha val="50000"/>
                    </a:prstClr>
                  </a:innerShdw>
                </a:effectLst>
                <a:latin typeface="Arial" pitchFamily="34" charset="0"/>
                <a:ea typeface="Segoe UI" pitchFamily="34" charset="0"/>
                <a:cs typeface="Arial" pitchFamily="34" charset="0"/>
              </a:rPr>
              <a:t>½</a:t>
            </a:r>
            <a:endParaRPr lang="en-US" sz="4000" b="1" i="1" spc="-100" dirty="0">
              <a:solidFill>
                <a:schemeClr val="bg1"/>
              </a:solidFill>
              <a:effectLst>
                <a:innerShdw blurRad="63500" dist="50800" dir="13500000">
                  <a:prstClr val="black">
                    <a:alpha val="50000"/>
                  </a:prstClr>
                </a:innerShdw>
              </a:effectLst>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3498668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16"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Product &amp; Service </a:t>
            </a:r>
            <a:r>
              <a:rPr lang="en-US" dirty="0" smtClean="0"/>
              <a:t>M</a:t>
            </a:r>
            <a:r>
              <a:rPr lang="en-US" noProof="0" dirty="0" smtClean="0"/>
              <a:t>ix</a:t>
            </a:r>
            <a:endParaRPr lang="en-US" noProof="0" dirty="0"/>
          </a:p>
        </p:txBody>
      </p:sp>
      <p:sp>
        <p:nvSpPr>
          <p:cNvPr id="31" name="Content Placeholder 2"/>
          <p:cNvSpPr txBox="1">
            <a:spLocks/>
          </p:cNvSpPr>
          <p:nvPr/>
        </p:nvSpPr>
        <p:spPr>
          <a:xfrm>
            <a:off x="1463318" y="1000287"/>
            <a:ext cx="7120674" cy="3352638"/>
          </a:xfrm>
          <a:prstGeom prst="rect">
            <a:avLst/>
          </a:prstGeom>
          <a:solidFill>
            <a:schemeClr val="accent6">
              <a:lumMod val="75000"/>
            </a:schemeClr>
          </a:solidFill>
          <a:effectLst>
            <a:innerShdw blurRad="38100" dist="12700" dir="13500000">
              <a:prstClr val="black">
                <a:alpha val="80000"/>
              </a:prstClr>
            </a:innerShdw>
          </a:effectLst>
        </p:spPr>
        <p:txBody>
          <a:bodyPr vert="horz" lIns="144000" tIns="108000" rIns="108000" bIns="36000" rtlCol="0" anchor="b">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r">
              <a:lnSpc>
                <a:spcPct val="70000"/>
              </a:lnSpc>
              <a:spcBef>
                <a:spcPts val="1600"/>
              </a:spcBef>
              <a:buNone/>
            </a:pPr>
            <a:r>
              <a:rPr lang="en-US" sz="2400" b="1" spc="-100" dirty="0" smtClean="0">
                <a:solidFill>
                  <a:schemeClr val="bg1"/>
                </a:solidFill>
              </a:rPr>
              <a:t>Network Operators • Media Companies • Enterprise</a:t>
            </a:r>
            <a:endParaRPr lang="en-US" sz="2400" spc="-100" dirty="0">
              <a:solidFill>
                <a:schemeClr val="bg1"/>
              </a:solidFill>
            </a:endParaRPr>
          </a:p>
        </p:txBody>
      </p:sp>
      <p:sp>
        <p:nvSpPr>
          <p:cNvPr id="32" name="Content Placeholder 2"/>
          <p:cNvSpPr txBox="1">
            <a:spLocks/>
          </p:cNvSpPr>
          <p:nvPr/>
        </p:nvSpPr>
        <p:spPr>
          <a:xfrm>
            <a:off x="4369296" y="1099601"/>
            <a:ext cx="1908000" cy="2872324"/>
          </a:xfrm>
          <a:prstGeom prst="rect">
            <a:avLst/>
          </a:prstGeom>
          <a:solidFill>
            <a:schemeClr val="accent6">
              <a:lumMod val="60000"/>
              <a:lumOff val="4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r>
              <a:rPr lang="en-US" sz="2400" b="1" spc="-80" dirty="0"/>
              <a:t>Software Development</a:t>
            </a:r>
          </a:p>
        </p:txBody>
      </p:sp>
      <p:sp>
        <p:nvSpPr>
          <p:cNvPr id="33" name="Content Placeholder 2"/>
          <p:cNvSpPr txBox="1">
            <a:spLocks/>
          </p:cNvSpPr>
          <p:nvPr/>
        </p:nvSpPr>
        <p:spPr>
          <a:xfrm>
            <a:off x="1555145" y="1099601"/>
            <a:ext cx="1404000" cy="2872324"/>
          </a:xfrm>
          <a:prstGeom prst="rect">
            <a:avLst/>
          </a:prstGeom>
          <a:solidFill>
            <a:schemeClr val="accent6">
              <a:lumMod val="60000"/>
              <a:lumOff val="40000"/>
            </a:schemeClr>
          </a:solidFill>
          <a:effectLst>
            <a:innerShdw blurRad="25400" dist="12700" dir="13500000">
              <a:prstClr val="black">
                <a:alpha val="5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r>
              <a:rPr lang="en-US" sz="2400" b="1" spc="-80" dirty="0" smtClean="0"/>
              <a:t> Platform</a:t>
            </a:r>
            <a:r>
              <a:rPr lang="en-US" sz="2400" b="1" spc="-80" dirty="0"/>
              <a:t/>
            </a:r>
            <a:br>
              <a:rPr lang="en-US" sz="2400" b="1" spc="-80" dirty="0"/>
            </a:br>
            <a:r>
              <a:rPr lang="en-US" sz="2400" b="1" spc="-80" dirty="0" smtClean="0"/>
              <a:t>Solutions</a:t>
            </a:r>
          </a:p>
        </p:txBody>
      </p:sp>
      <p:sp>
        <p:nvSpPr>
          <p:cNvPr id="34" name="Content Placeholder 2"/>
          <p:cNvSpPr txBox="1">
            <a:spLocks/>
          </p:cNvSpPr>
          <p:nvPr/>
        </p:nvSpPr>
        <p:spPr>
          <a:xfrm>
            <a:off x="6332862" y="1099601"/>
            <a:ext cx="2156105" cy="2872324"/>
          </a:xfrm>
          <a:prstGeom prst="rect">
            <a:avLst/>
          </a:prstGeom>
          <a:solidFill>
            <a:schemeClr val="accent6">
              <a:lumMod val="60000"/>
              <a:lumOff val="4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r>
              <a:rPr lang="en-US" sz="2400" b="1" spc="-80" dirty="0"/>
              <a:t>Professional Services</a:t>
            </a:r>
          </a:p>
        </p:txBody>
      </p:sp>
      <p:sp>
        <p:nvSpPr>
          <p:cNvPr id="35" name="Content Placeholder 2"/>
          <p:cNvSpPr txBox="1">
            <a:spLocks/>
          </p:cNvSpPr>
          <p:nvPr/>
        </p:nvSpPr>
        <p:spPr>
          <a:xfrm>
            <a:off x="6436878" y="2711315"/>
            <a:ext cx="1946836" cy="1152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ctr">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80000"/>
              </a:lnSpc>
              <a:spcBef>
                <a:spcPts val="1600"/>
              </a:spcBef>
              <a:buNone/>
            </a:pPr>
            <a:r>
              <a:rPr lang="en-US" sz="1600" b="1" spc="-80" dirty="0" smtClean="0"/>
              <a:t>Broadcast Design</a:t>
            </a:r>
            <a:br>
              <a:rPr lang="en-US" sz="1600" b="1" spc="-80" dirty="0" smtClean="0"/>
            </a:br>
            <a:r>
              <a:rPr lang="en-US" sz="1600" b="1" spc="-80" dirty="0" smtClean="0"/>
              <a:t>Consulting</a:t>
            </a:r>
            <a:r>
              <a:rPr lang="en-US" sz="1600" b="1" spc="-80" dirty="0"/>
              <a:t/>
            </a:r>
            <a:br>
              <a:rPr lang="en-US" sz="1600" b="1" spc="-80" dirty="0"/>
            </a:br>
            <a:r>
              <a:rPr lang="en-US" sz="1600" b="1" spc="-80" dirty="0"/>
              <a:t>Project </a:t>
            </a:r>
            <a:r>
              <a:rPr lang="en-US" sz="1600" b="1" spc="-80" dirty="0" smtClean="0"/>
              <a:t>Management</a:t>
            </a:r>
            <a:br>
              <a:rPr lang="en-US" sz="1600" b="1" spc="-80" dirty="0" smtClean="0"/>
            </a:br>
            <a:r>
              <a:rPr lang="en-US" sz="1600" b="1" spc="-80" dirty="0" smtClean="0"/>
              <a:t>Transcoding</a:t>
            </a:r>
            <a:r>
              <a:rPr lang="en-US" sz="1600" b="1" spc="-80" dirty="0"/>
              <a:t/>
            </a:r>
            <a:br>
              <a:rPr lang="en-US" sz="1600" b="1" spc="-80" dirty="0"/>
            </a:br>
            <a:r>
              <a:rPr lang="en-US" sz="1600" b="1" spc="-80" dirty="0" smtClean="0"/>
              <a:t>System Integration</a:t>
            </a:r>
          </a:p>
        </p:txBody>
      </p:sp>
      <p:sp>
        <p:nvSpPr>
          <p:cNvPr id="36" name="Content Placeholder 2"/>
          <p:cNvSpPr txBox="1">
            <a:spLocks/>
          </p:cNvSpPr>
          <p:nvPr/>
        </p:nvSpPr>
        <p:spPr>
          <a:xfrm>
            <a:off x="3019965" y="1099601"/>
            <a:ext cx="1296000" cy="2872324"/>
          </a:xfrm>
          <a:prstGeom prst="rect">
            <a:avLst/>
          </a:prstGeom>
          <a:solidFill>
            <a:schemeClr val="accent6">
              <a:lumMod val="60000"/>
              <a:lumOff val="4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r>
              <a:rPr lang="en-US" sz="2400" b="1" spc="-80" dirty="0" smtClean="0"/>
              <a:t>Service Provider</a:t>
            </a:r>
            <a:endParaRPr lang="en-US" sz="2400" b="1" spc="-80" dirty="0"/>
          </a:p>
        </p:txBody>
      </p:sp>
      <p:sp>
        <p:nvSpPr>
          <p:cNvPr id="37" name="Content Placeholder 2"/>
          <p:cNvSpPr txBox="1">
            <a:spLocks/>
          </p:cNvSpPr>
          <p:nvPr/>
        </p:nvSpPr>
        <p:spPr>
          <a:xfrm>
            <a:off x="3121381" y="2711316"/>
            <a:ext cx="1116000" cy="540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endParaRPr lang="en-US" sz="2400" spc="-80" dirty="0"/>
          </a:p>
        </p:txBody>
      </p:sp>
      <p:sp>
        <p:nvSpPr>
          <p:cNvPr id="38" name="Content Placeholder 2"/>
          <p:cNvSpPr txBox="1">
            <a:spLocks/>
          </p:cNvSpPr>
          <p:nvPr/>
        </p:nvSpPr>
        <p:spPr>
          <a:xfrm>
            <a:off x="4470005" y="2711316"/>
            <a:ext cx="1728000" cy="540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endParaRPr lang="en-US" sz="2400" spc="-80" dirty="0"/>
          </a:p>
        </p:txBody>
      </p:sp>
      <p:sp>
        <p:nvSpPr>
          <p:cNvPr id="39" name="Line Callout 2 (Accent Bar) 38"/>
          <p:cNvSpPr/>
          <p:nvPr/>
        </p:nvSpPr>
        <p:spPr>
          <a:xfrm flipH="1">
            <a:off x="294685" y="1026502"/>
            <a:ext cx="1113557" cy="365742"/>
          </a:xfrm>
          <a:prstGeom prst="accentCallout2">
            <a:avLst>
              <a:gd name="adj1" fmla="val 16882"/>
              <a:gd name="adj2" fmla="val -694"/>
              <a:gd name="adj3" fmla="val 18750"/>
              <a:gd name="adj4" fmla="val -11559"/>
              <a:gd name="adj5" fmla="val 60461"/>
              <a:gd name="adj6" fmla="val -21193"/>
            </a:avLst>
          </a:prstGeom>
          <a:noFill/>
          <a:ln w="47625">
            <a:solidFill>
              <a:schemeClr val="accent6">
                <a:lumMod val="20000"/>
                <a:lumOff val="80000"/>
              </a:schemeClr>
            </a:solidFill>
            <a:tailEnd type="oval" w="med" len="med"/>
          </a:ln>
          <a:effectLst/>
        </p:spPr>
        <p:txBody>
          <a:bodyPr wrap="square" tIns="0" bIns="0" rtlCol="0" anchor="t">
            <a:noAutofit/>
          </a:bodyPr>
          <a:lstStyle/>
          <a:p>
            <a:pPr algn="r">
              <a:lnSpc>
                <a:spcPct val="80000"/>
              </a:lnSpc>
            </a:pP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What</a:t>
            </a:r>
          </a:p>
          <a:p>
            <a:pPr algn="r">
              <a:lnSpc>
                <a:spcPct val="80000"/>
              </a:lnSpc>
            </a:pP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We Do</a:t>
            </a:r>
          </a:p>
        </p:txBody>
      </p:sp>
      <p:sp>
        <p:nvSpPr>
          <p:cNvPr id="40" name="Content Placeholder 2"/>
          <p:cNvSpPr txBox="1">
            <a:spLocks/>
          </p:cNvSpPr>
          <p:nvPr/>
        </p:nvSpPr>
        <p:spPr>
          <a:xfrm>
            <a:off x="1659171" y="2721932"/>
            <a:ext cx="1224000" cy="540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endParaRPr lang="en-US" sz="2400" spc="-80" dirty="0"/>
          </a:p>
        </p:txBody>
      </p:sp>
      <p:sp>
        <p:nvSpPr>
          <p:cNvPr id="41" name="Content Placeholder 2"/>
          <p:cNvSpPr txBox="1">
            <a:spLocks/>
          </p:cNvSpPr>
          <p:nvPr/>
        </p:nvSpPr>
        <p:spPr>
          <a:xfrm>
            <a:off x="3121381" y="3309458"/>
            <a:ext cx="1116000" cy="540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endParaRPr lang="en-US" sz="2400" spc="-80" dirty="0"/>
          </a:p>
        </p:txBody>
      </p:sp>
      <p:pic>
        <p:nvPicPr>
          <p:cNvPr id="42" name="Picture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7789" y="2741293"/>
            <a:ext cx="477358" cy="477358"/>
          </a:xfrm>
          <a:prstGeom prst="rect">
            <a:avLst/>
          </a:prstGeom>
        </p:spPr>
      </p:pic>
      <p:sp>
        <p:nvSpPr>
          <p:cNvPr id="43" name="TextBox 42"/>
          <p:cNvSpPr txBox="1"/>
          <p:nvPr/>
        </p:nvSpPr>
        <p:spPr>
          <a:xfrm>
            <a:off x="4731796" y="2877058"/>
            <a:ext cx="1383427" cy="246221"/>
          </a:xfrm>
          <a:prstGeom prst="rect">
            <a:avLst/>
          </a:prstGeom>
          <a:noFill/>
        </p:spPr>
        <p:txBody>
          <a:bodyPr wrap="square" lIns="0" tIns="0" rIns="0" bIns="0" rtlCol="0">
            <a:spAutoFit/>
          </a:bodyPr>
          <a:lstStyle/>
          <a:p>
            <a:r>
              <a:rPr lang="en-US" sz="1600" b="1" i="1" dirty="0" smtClean="0">
                <a:ln w="3175">
                  <a:noFill/>
                </a:ln>
                <a:solidFill>
                  <a:schemeClr val="tx1">
                    <a:lumMod val="85000"/>
                    <a:lumOff val="15000"/>
                  </a:schemeClr>
                </a:solidFill>
                <a:latin typeface="Arial" pitchFamily="34" charset="0"/>
                <a:ea typeface="Segoe UI" pitchFamily="34" charset="0"/>
                <a:cs typeface="Arial" pitchFamily="34" charset="0"/>
              </a:rPr>
              <a:t>vuMultiscreen</a:t>
            </a:r>
            <a:endParaRPr lang="en-US" sz="16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pic>
        <p:nvPicPr>
          <p:cNvPr id="44" name="Picture 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9429" y="2742660"/>
            <a:ext cx="477358" cy="477358"/>
          </a:xfrm>
          <a:prstGeom prst="rect">
            <a:avLst/>
          </a:prstGeom>
        </p:spPr>
      </p:pic>
      <p:sp>
        <p:nvSpPr>
          <p:cNvPr id="45" name="TextBox 44"/>
          <p:cNvSpPr txBox="1"/>
          <p:nvPr/>
        </p:nvSpPr>
        <p:spPr>
          <a:xfrm>
            <a:off x="3397258" y="2878425"/>
            <a:ext cx="635525" cy="246221"/>
          </a:xfrm>
          <a:prstGeom prst="rect">
            <a:avLst/>
          </a:prstGeom>
          <a:noFill/>
        </p:spPr>
        <p:txBody>
          <a:bodyPr wrap="square" lIns="0" tIns="0" rIns="0" bIns="0" rtlCol="0">
            <a:spAutoFit/>
          </a:bodyPr>
          <a:lstStyle/>
          <a:p>
            <a:r>
              <a:rPr lang="en-US" sz="1600" b="1" i="1" dirty="0" smtClean="0">
                <a:ln w="3175">
                  <a:noFill/>
                </a:ln>
                <a:solidFill>
                  <a:schemeClr val="tx1">
                    <a:lumMod val="85000"/>
                    <a:lumOff val="15000"/>
                  </a:schemeClr>
                </a:solidFill>
                <a:latin typeface="Arial" pitchFamily="34" charset="0"/>
                <a:ea typeface="Segoe UI" pitchFamily="34" charset="0"/>
                <a:cs typeface="Arial" pitchFamily="34" charset="0"/>
              </a:rPr>
              <a:t>vuNet</a:t>
            </a:r>
            <a:endParaRPr lang="en-US" sz="16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pic>
        <p:nvPicPr>
          <p:cNvPr id="46" name="Picture 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1427" y="2763367"/>
            <a:ext cx="477358" cy="477358"/>
          </a:xfrm>
          <a:prstGeom prst="rect">
            <a:avLst/>
          </a:prstGeom>
        </p:spPr>
      </p:pic>
      <p:sp>
        <p:nvSpPr>
          <p:cNvPr id="47" name="TextBox 46"/>
          <p:cNvSpPr txBox="1"/>
          <p:nvPr/>
        </p:nvSpPr>
        <p:spPr>
          <a:xfrm>
            <a:off x="1939257" y="2899132"/>
            <a:ext cx="855729" cy="246221"/>
          </a:xfrm>
          <a:prstGeom prst="rect">
            <a:avLst/>
          </a:prstGeom>
          <a:noFill/>
        </p:spPr>
        <p:txBody>
          <a:bodyPr wrap="square" lIns="0" tIns="0" rIns="0" bIns="0" rtlCol="0">
            <a:spAutoFit/>
          </a:bodyPr>
          <a:lstStyle/>
          <a:p>
            <a:r>
              <a:rPr lang="en-US" sz="1600" b="1" i="1" dirty="0" smtClean="0">
                <a:ln w="3175">
                  <a:noFill/>
                </a:ln>
                <a:solidFill>
                  <a:schemeClr val="tx1">
                    <a:lumMod val="85000"/>
                    <a:lumOff val="15000"/>
                  </a:schemeClr>
                </a:solidFill>
                <a:latin typeface="Arial" pitchFamily="34" charset="0"/>
                <a:ea typeface="Segoe UI" pitchFamily="34" charset="0"/>
                <a:cs typeface="Arial" pitchFamily="34" charset="0"/>
              </a:rPr>
              <a:t>vuMedia</a:t>
            </a:r>
            <a:endParaRPr lang="en-US" sz="16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pic>
        <p:nvPicPr>
          <p:cNvPr id="48" name="Picture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9429" y="3341647"/>
            <a:ext cx="477358" cy="477358"/>
          </a:xfrm>
          <a:prstGeom prst="rect">
            <a:avLst/>
          </a:prstGeom>
        </p:spPr>
      </p:pic>
      <p:sp>
        <p:nvSpPr>
          <p:cNvPr id="49" name="TextBox 48"/>
          <p:cNvSpPr txBox="1"/>
          <p:nvPr/>
        </p:nvSpPr>
        <p:spPr>
          <a:xfrm>
            <a:off x="3397258" y="3477412"/>
            <a:ext cx="767481" cy="246221"/>
          </a:xfrm>
          <a:prstGeom prst="rect">
            <a:avLst/>
          </a:prstGeom>
          <a:noFill/>
        </p:spPr>
        <p:txBody>
          <a:bodyPr wrap="square" lIns="0" tIns="0" rIns="0" bIns="0" rtlCol="0">
            <a:spAutoFit/>
          </a:bodyPr>
          <a:lstStyle/>
          <a:p>
            <a:r>
              <a:rPr lang="en-US" sz="1600" b="1" i="1" dirty="0" smtClean="0">
                <a:ln w="3175">
                  <a:noFill/>
                </a:ln>
                <a:solidFill>
                  <a:schemeClr val="tx1">
                    <a:lumMod val="85000"/>
                    <a:lumOff val="15000"/>
                  </a:schemeClr>
                </a:solidFill>
                <a:latin typeface="Arial" pitchFamily="34" charset="0"/>
                <a:ea typeface="Segoe UI" pitchFamily="34" charset="0"/>
                <a:cs typeface="Arial" pitchFamily="34" charset="0"/>
              </a:rPr>
              <a:t>vuEasy</a:t>
            </a:r>
            <a:endParaRPr lang="en-US" sz="16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sp>
        <p:nvSpPr>
          <p:cNvPr id="50" name="Content Placeholder 2"/>
          <p:cNvSpPr txBox="1">
            <a:spLocks/>
          </p:cNvSpPr>
          <p:nvPr/>
        </p:nvSpPr>
        <p:spPr>
          <a:xfrm>
            <a:off x="4470005" y="3309458"/>
            <a:ext cx="1728000" cy="540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endParaRPr lang="en-US" sz="2400" spc="-80" dirty="0"/>
          </a:p>
        </p:txBody>
      </p:sp>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7789" y="3339435"/>
            <a:ext cx="477358" cy="477358"/>
          </a:xfrm>
          <a:prstGeom prst="rect">
            <a:avLst/>
          </a:prstGeom>
        </p:spPr>
      </p:pic>
      <p:sp>
        <p:nvSpPr>
          <p:cNvPr id="52" name="TextBox 51"/>
          <p:cNvSpPr txBox="1"/>
          <p:nvPr/>
        </p:nvSpPr>
        <p:spPr>
          <a:xfrm>
            <a:off x="4731797" y="3475200"/>
            <a:ext cx="921788" cy="246221"/>
          </a:xfrm>
          <a:prstGeom prst="rect">
            <a:avLst/>
          </a:prstGeom>
          <a:noFill/>
        </p:spPr>
        <p:txBody>
          <a:bodyPr wrap="square" lIns="0" tIns="0" rIns="0" bIns="0" rtlCol="0">
            <a:spAutoFit/>
          </a:bodyPr>
          <a:lstStyle/>
          <a:p>
            <a:r>
              <a:rPr lang="en-US" sz="1600" b="1" i="1" dirty="0" smtClean="0">
                <a:ln w="3175">
                  <a:noFill/>
                </a:ln>
                <a:solidFill>
                  <a:schemeClr val="tx1">
                    <a:lumMod val="85000"/>
                    <a:lumOff val="15000"/>
                  </a:schemeClr>
                </a:solidFill>
                <a:latin typeface="Arial" pitchFamily="34" charset="0"/>
                <a:ea typeface="Segoe UI" pitchFamily="34" charset="0"/>
                <a:cs typeface="Arial" pitchFamily="34" charset="0"/>
              </a:rPr>
              <a:t>vuMobile</a:t>
            </a:r>
            <a:endParaRPr lang="en-US" sz="16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sp>
        <p:nvSpPr>
          <p:cNvPr id="53" name="Line Callout 2 (Accent Bar) 52"/>
          <p:cNvSpPr/>
          <p:nvPr/>
        </p:nvSpPr>
        <p:spPr>
          <a:xfrm flipH="1">
            <a:off x="193828" y="2721932"/>
            <a:ext cx="1220288" cy="402714"/>
          </a:xfrm>
          <a:prstGeom prst="accentCallout2">
            <a:avLst>
              <a:gd name="adj1" fmla="val 74851"/>
              <a:gd name="adj2" fmla="val -694"/>
              <a:gd name="adj3" fmla="val 73958"/>
              <a:gd name="adj4" fmla="val -10073"/>
              <a:gd name="adj5" fmla="val 22799"/>
              <a:gd name="adj6" fmla="val -28207"/>
            </a:avLst>
          </a:prstGeom>
          <a:noFill/>
          <a:ln w="47625">
            <a:solidFill>
              <a:schemeClr val="accent6">
                <a:lumMod val="20000"/>
                <a:lumOff val="80000"/>
              </a:schemeClr>
            </a:solidFill>
            <a:tailEnd type="oval" w="med" len="med"/>
          </a:ln>
          <a:effectLst/>
        </p:spPr>
        <p:txBody>
          <a:bodyPr wrap="square" tIns="0" bIns="0" rtlCol="0" anchor="t">
            <a:noAutofit/>
          </a:bodyPr>
          <a:lstStyle/>
          <a:p>
            <a:pPr algn="r">
              <a:lnSpc>
                <a:spcPct val="80000"/>
              </a:lnSpc>
            </a:pP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What</a:t>
            </a:r>
          </a:p>
          <a:p>
            <a:pPr algn="r">
              <a:lnSpc>
                <a:spcPct val="80000"/>
              </a:lnSpc>
            </a:pP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We Deliver</a:t>
            </a:r>
          </a:p>
        </p:txBody>
      </p:sp>
      <p:sp>
        <p:nvSpPr>
          <p:cNvPr id="54" name="Line Callout 2 (Accent Bar) 53"/>
          <p:cNvSpPr/>
          <p:nvPr/>
        </p:nvSpPr>
        <p:spPr>
          <a:xfrm flipH="1">
            <a:off x="105049" y="3863315"/>
            <a:ext cx="1303193" cy="366719"/>
          </a:xfrm>
          <a:prstGeom prst="accentCallout2">
            <a:avLst>
              <a:gd name="adj1" fmla="val 16882"/>
              <a:gd name="adj2" fmla="val -694"/>
              <a:gd name="adj3" fmla="val 16329"/>
              <a:gd name="adj4" fmla="val -8159"/>
              <a:gd name="adj5" fmla="val 67967"/>
              <a:gd name="adj6" fmla="val -12663"/>
            </a:avLst>
          </a:prstGeom>
          <a:noFill/>
          <a:ln w="47625">
            <a:solidFill>
              <a:schemeClr val="accent6">
                <a:lumMod val="20000"/>
                <a:lumOff val="80000"/>
              </a:schemeClr>
            </a:solidFill>
            <a:tailEnd type="oval" w="med" len="med"/>
          </a:ln>
          <a:effectLst/>
        </p:spPr>
        <p:txBody>
          <a:bodyPr wrap="square" tIns="0" bIns="0" rtlCol="0" anchor="t">
            <a:noAutofit/>
          </a:bodyPr>
          <a:lstStyle/>
          <a:p>
            <a:pPr algn="r">
              <a:lnSpc>
                <a:spcPct val="80000"/>
              </a:lnSpc>
            </a:pP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For Whom</a:t>
            </a:r>
            <a:b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b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We Deliver</a:t>
            </a:r>
          </a:p>
        </p:txBody>
      </p:sp>
      <p:pic>
        <p:nvPicPr>
          <p:cNvPr id="27" name="Picture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38170" y="1840056"/>
            <a:ext cx="1463384" cy="731693"/>
          </a:xfrm>
          <a:prstGeom prst="rect">
            <a:avLst/>
          </a:prstGeom>
          <a:effectLst>
            <a:innerShdw blurRad="38100" dist="12700" dir="13500000">
              <a:prstClr val="black">
                <a:alpha val="80000"/>
              </a:prstClr>
            </a:innerShdw>
          </a:effectLst>
        </p:spPr>
      </p:pic>
      <p:pic>
        <p:nvPicPr>
          <p:cNvPr id="28" name="Picture 12"/>
          <p:cNvPicPr>
            <a:picLocks noChangeAspect="1"/>
          </p:cNvPicPr>
          <p:nvPr/>
        </p:nvPicPr>
        <p:blipFill rotWithShape="1">
          <a:blip r:embed="rId6" cstate="screen">
            <a:extLst>
              <a:ext uri="{28A0092B-C50C-407E-A947-70E740481C1C}">
                <a14:useLocalDpi xmlns:a14="http://schemas.microsoft.com/office/drawing/2010/main"/>
              </a:ext>
            </a:extLst>
          </a:blip>
          <a:srcRect l="4751" r="13316"/>
          <a:stretch/>
        </p:blipFill>
        <p:spPr>
          <a:xfrm>
            <a:off x="1650285" y="1840057"/>
            <a:ext cx="1224000" cy="731691"/>
          </a:xfrm>
          <a:prstGeom prst="rect">
            <a:avLst/>
          </a:prstGeom>
          <a:effectLst>
            <a:innerShdw blurRad="38100" dist="12700" dir="13500000">
              <a:prstClr val="black">
                <a:alpha val="80000"/>
              </a:prstClr>
            </a:innerShdw>
          </a:effectLst>
        </p:spPr>
      </p:pic>
      <p:pic>
        <p:nvPicPr>
          <p:cNvPr id="29" name="Picture 3" descr="vuChannel_new 2.png"/>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4579919" y="1840057"/>
            <a:ext cx="1524357" cy="731691"/>
          </a:xfrm>
          <a:prstGeom prst="rect">
            <a:avLst/>
          </a:prstGeom>
          <a:effectLst>
            <a:innerShdw blurRad="38100" dist="12700" dir="13500000">
              <a:prstClr val="black">
                <a:alpha val="80000"/>
              </a:prstClr>
            </a:innerShdw>
          </a:effectLst>
        </p:spPr>
      </p:pic>
      <p:pic>
        <p:nvPicPr>
          <p:cNvPr id="30" name="Video - Istock (16006534)-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l="13756" r="18525"/>
          <a:stretch/>
        </p:blipFill>
        <p:spPr>
          <a:xfrm>
            <a:off x="3121939" y="1828962"/>
            <a:ext cx="1116000" cy="731691"/>
          </a:xfrm>
          <a:prstGeom prst="rect">
            <a:avLst/>
          </a:prstGeom>
          <a:effectLst>
            <a:innerShdw blurRad="38100" dist="12700" dir="13500000">
              <a:prstClr val="black">
                <a:alpha val="80000"/>
              </a:prstClr>
            </a:innerShdw>
          </a:effectLst>
        </p:spPr>
      </p:pic>
    </p:spTree>
    <p:extLst>
      <p:ext uri="{BB962C8B-B14F-4D97-AF65-F5344CB8AC3E}">
        <p14:creationId xmlns:p14="http://schemas.microsoft.com/office/powerpoint/2010/main" val="230288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par>
                          <p:cTn id="79" fill="hold">
                            <p:stCondLst>
                              <p:cond delay="1500"/>
                            </p:stCondLst>
                            <p:childTnLst>
                              <p:par>
                                <p:cTn id="80" presetID="10" presetClass="entr" presetSubtype="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par>
                          <p:cTn id="83" fill="hold">
                            <p:stCondLst>
                              <p:cond delay="2000"/>
                            </p:stCondLst>
                            <p:childTnLst>
                              <p:par>
                                <p:cTn id="84" presetID="10" presetClass="entr" presetSubtype="0"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500"/>
                                        <p:tgtEl>
                                          <p:spTgt spid="5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5" repeatCount="indefinite" fill="hold" display="0">
                  <p:stCondLst>
                    <p:cond delay="indefinite"/>
                  </p:stCondLst>
                </p:cTn>
                <p:tgtEl>
                  <p:spTgt spid="30"/>
                </p:tgtEl>
              </p:cMediaNode>
            </p:video>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p:bldP spid="45" grpId="0"/>
      <p:bldP spid="47" grpId="0"/>
      <p:bldP spid="49" grpId="0"/>
      <p:bldP spid="50" grpId="0" animBg="1"/>
      <p:bldP spid="52" grpId="0"/>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pPr>
            <a:r>
              <a:rPr lang="en-US" spc="50" dirty="0" smtClean="0">
                <a:ln w="13500">
                  <a:solidFill>
                    <a:schemeClr val="accent1">
                      <a:shade val="2500"/>
                      <a:alpha val="6500"/>
                    </a:schemeClr>
                  </a:solidFill>
                  <a:prstDash val="solid"/>
                </a:ln>
                <a:solidFill>
                  <a:schemeClr val="accent2">
                    <a:lumMod val="75000"/>
                    <a:alpha val="95000"/>
                  </a:schemeClr>
                </a:solidFill>
                <a:effectLst>
                  <a:innerShdw blurRad="50900" dist="38500" dir="13500000">
                    <a:srgbClr val="000000">
                      <a:alpha val="60000"/>
                    </a:srgbClr>
                  </a:innerShdw>
                </a:effectLst>
              </a:rPr>
              <a:t>Red Herring - Top 100</a:t>
            </a:r>
          </a:p>
          <a:p>
            <a:pPr lvl="1">
              <a:spcBef>
                <a:spcPts val="1200"/>
              </a:spcBef>
            </a:pPr>
            <a:r>
              <a:rPr lang="en-US" spc="50" dirty="0" smtClean="0">
                <a:ln w="13500">
                  <a:solidFill>
                    <a:schemeClr val="accent1">
                      <a:shade val="2500"/>
                      <a:alpha val="6500"/>
                    </a:schemeClr>
                  </a:solidFill>
                  <a:prstDash val="solid"/>
                </a:ln>
                <a:solidFill>
                  <a:schemeClr val="accent2">
                    <a:lumMod val="75000"/>
                    <a:alpha val="95000"/>
                  </a:schemeClr>
                </a:solidFill>
                <a:effectLst>
                  <a:innerShdw blurRad="50900" dist="38500" dir="13500000">
                    <a:srgbClr val="000000">
                      <a:alpha val="60000"/>
                    </a:srgbClr>
                  </a:innerShdw>
                </a:effectLst>
              </a:rPr>
              <a:t>Europe Winner &amp; Global Finalist</a:t>
            </a:r>
          </a:p>
          <a:p>
            <a:pPr>
              <a:spcBef>
                <a:spcPts val="1200"/>
              </a:spcBef>
            </a:pPr>
            <a:r>
              <a:rPr lang="en-US" spc="50" dirty="0" smtClean="0">
                <a:ln w="13500">
                  <a:solidFill>
                    <a:schemeClr val="accent1">
                      <a:shade val="2500"/>
                      <a:alpha val="6500"/>
                    </a:schemeClr>
                  </a:solidFill>
                  <a:prstDash val="solid"/>
                </a:ln>
                <a:solidFill>
                  <a:schemeClr val="accent2">
                    <a:lumMod val="75000"/>
                    <a:alpha val="95000"/>
                  </a:schemeClr>
                </a:solidFill>
                <a:effectLst>
                  <a:innerShdw blurRad="50900" dist="38500" dir="13500000">
                    <a:srgbClr val="000000">
                      <a:alpha val="60000"/>
                    </a:srgbClr>
                  </a:innerShdw>
                </a:effectLst>
              </a:rPr>
              <a:t>TV Technology Star</a:t>
            </a:r>
          </a:p>
          <a:p>
            <a:pPr>
              <a:spcBef>
                <a:spcPts val="1200"/>
              </a:spcBef>
            </a:pPr>
            <a:r>
              <a:rPr lang="en-US" spc="50" dirty="0" smtClean="0">
                <a:ln w="13500">
                  <a:solidFill>
                    <a:schemeClr val="accent1">
                      <a:shade val="2500"/>
                      <a:alpha val="6500"/>
                    </a:schemeClr>
                  </a:solidFill>
                  <a:prstDash val="solid"/>
                </a:ln>
                <a:solidFill>
                  <a:schemeClr val="accent2">
                    <a:lumMod val="75000"/>
                    <a:alpha val="95000"/>
                  </a:schemeClr>
                </a:solidFill>
                <a:effectLst>
                  <a:innerShdw blurRad="50900" dist="38500" dir="13500000">
                    <a:srgbClr val="000000">
                      <a:alpha val="60000"/>
                    </a:srgbClr>
                  </a:innerShdw>
                </a:effectLst>
              </a:rPr>
              <a:t>Connected World TV</a:t>
            </a:r>
          </a:p>
        </p:txBody>
      </p:sp>
      <p:sp>
        <p:nvSpPr>
          <p:cNvPr id="6" name="Content Placeholder 5"/>
          <p:cNvSpPr>
            <a:spLocks noGrp="1"/>
          </p:cNvSpPr>
          <p:nvPr>
            <p:ph idx="10"/>
          </p:nvPr>
        </p:nvSpPr>
        <p:spPr/>
        <p:txBody>
          <a:bodyPr/>
          <a:lstStyle/>
          <a:p>
            <a:pPr>
              <a:spcBef>
                <a:spcPts val="1200"/>
              </a:spcBef>
            </a:pPr>
            <a:r>
              <a:rPr lang="en-US" spc="50" dirty="0">
                <a:ln w="13500">
                  <a:solidFill>
                    <a:schemeClr val="accent1">
                      <a:shade val="2500"/>
                      <a:alpha val="6500"/>
                    </a:schemeClr>
                  </a:solidFill>
                  <a:prstDash val="solid"/>
                </a:ln>
                <a:solidFill>
                  <a:schemeClr val="accent2">
                    <a:lumMod val="75000"/>
                    <a:alpha val="95000"/>
                  </a:schemeClr>
                </a:solidFill>
                <a:effectLst>
                  <a:innerShdw blurRad="50900" dist="38500" dir="13500000">
                    <a:srgbClr val="000000">
                      <a:alpha val="60000"/>
                    </a:srgbClr>
                  </a:innerShdw>
                </a:effectLst>
              </a:rPr>
              <a:t>IBC Broadcast Engineering</a:t>
            </a:r>
          </a:p>
          <a:p>
            <a:pPr>
              <a:spcBef>
                <a:spcPts val="1200"/>
              </a:spcBef>
            </a:pPr>
            <a:r>
              <a:rPr lang="en-US" spc="50" dirty="0">
                <a:ln w="13500">
                  <a:solidFill>
                    <a:schemeClr val="accent1">
                      <a:shade val="2500"/>
                      <a:alpha val="6500"/>
                    </a:schemeClr>
                  </a:solidFill>
                  <a:prstDash val="solid"/>
                </a:ln>
                <a:solidFill>
                  <a:schemeClr val="accent2">
                    <a:lumMod val="75000"/>
                    <a:alpha val="95000"/>
                  </a:schemeClr>
                </a:solidFill>
                <a:effectLst>
                  <a:innerShdw blurRad="50900" dist="38500" dir="13500000">
                    <a:srgbClr val="000000">
                      <a:alpha val="60000"/>
                    </a:srgbClr>
                  </a:innerShdw>
                </a:effectLst>
              </a:rPr>
              <a:t>CSI Awards</a:t>
            </a:r>
          </a:p>
          <a:p>
            <a:pPr>
              <a:spcBef>
                <a:spcPts val="1200"/>
              </a:spcBef>
            </a:pPr>
            <a:r>
              <a:rPr lang="en-US" spc="50" dirty="0">
                <a:ln w="13500">
                  <a:solidFill>
                    <a:schemeClr val="accent1">
                      <a:shade val="2500"/>
                      <a:alpha val="6500"/>
                    </a:schemeClr>
                  </a:solidFill>
                  <a:prstDash val="solid"/>
                </a:ln>
                <a:solidFill>
                  <a:schemeClr val="accent2">
                    <a:lumMod val="75000"/>
                    <a:alpha val="95000"/>
                  </a:schemeClr>
                </a:solidFill>
                <a:effectLst>
                  <a:innerShdw blurRad="50900" dist="38500" dir="13500000">
                    <a:srgbClr val="000000">
                      <a:alpha val="60000"/>
                    </a:srgbClr>
                  </a:innerShdw>
                </a:effectLst>
              </a:rPr>
              <a:t>European Readers </a:t>
            </a:r>
            <a:r>
              <a:rPr lang="en-US" spc="50" dirty="0" smtClean="0">
                <a:ln w="13500">
                  <a:solidFill>
                    <a:schemeClr val="accent1">
                      <a:shade val="2500"/>
                      <a:alpha val="6500"/>
                    </a:schemeClr>
                  </a:solidFill>
                  <a:prstDash val="solid"/>
                </a:ln>
                <a:solidFill>
                  <a:schemeClr val="accent2">
                    <a:lumMod val="75000"/>
                    <a:alpha val="95000"/>
                  </a:schemeClr>
                </a:solidFill>
                <a:effectLst>
                  <a:innerShdw blurRad="50900" dist="38500" dir="13500000">
                    <a:srgbClr val="000000">
                      <a:alpha val="60000"/>
                    </a:srgbClr>
                  </a:innerShdw>
                </a:effectLst>
              </a:rPr>
              <a:t>Choice</a:t>
            </a:r>
            <a:endParaRPr lang="en-US" spc="50" dirty="0">
              <a:ln w="13500">
                <a:solidFill>
                  <a:schemeClr val="accent1">
                    <a:shade val="2500"/>
                    <a:alpha val="6500"/>
                  </a:schemeClr>
                </a:solidFill>
                <a:prstDash val="solid"/>
              </a:ln>
              <a:solidFill>
                <a:schemeClr val="accent2">
                  <a:lumMod val="75000"/>
                  <a:alpha val="95000"/>
                </a:schemeClr>
              </a:solidFill>
              <a:effectLst>
                <a:innerShdw blurRad="50900" dist="38500" dir="13500000">
                  <a:srgbClr val="000000">
                    <a:alpha val="60000"/>
                  </a:srgbClr>
                </a:innerShdw>
              </a:effectLst>
            </a:endParaRPr>
          </a:p>
        </p:txBody>
      </p:sp>
      <p:sp>
        <p:nvSpPr>
          <p:cNvPr id="2" name="Title 1"/>
          <p:cNvSpPr>
            <a:spLocks noGrp="1"/>
          </p:cNvSpPr>
          <p:nvPr>
            <p:ph type="title"/>
          </p:nvPr>
        </p:nvSpPr>
        <p:spPr/>
        <p:txBody>
          <a:bodyPr/>
          <a:lstStyle/>
          <a:p>
            <a:r>
              <a:rPr lang="en-US" dirty="0" smtClean="0"/>
              <a:t>Awards &amp; </a:t>
            </a:r>
            <a:r>
              <a:rPr lang="en-US" noProof="0" dirty="0" smtClean="0"/>
              <a:t>Achievements</a:t>
            </a:r>
            <a:endParaRPr lang="en-US" noProof="0"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4795" y="3441145"/>
            <a:ext cx="844568" cy="844568"/>
          </a:xfrm>
          <a:prstGeom prst="rect">
            <a:avLst/>
          </a:prstGeom>
        </p:spPr>
      </p:pic>
      <p:pic>
        <p:nvPicPr>
          <p:cNvPr id="12"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8325" y="3299520"/>
            <a:ext cx="1139060" cy="1126260"/>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136" y="3362160"/>
            <a:ext cx="1942638" cy="875846"/>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6612" y="3433885"/>
            <a:ext cx="1202892" cy="885400"/>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6206" y="3297698"/>
            <a:ext cx="1069768" cy="1004770"/>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8184" y="3441107"/>
            <a:ext cx="843088" cy="843088"/>
          </a:xfrm>
          <a:prstGeom prst="rect">
            <a:avLst/>
          </a:prstGeom>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73595" y="3341057"/>
            <a:ext cx="1044196" cy="1043186"/>
          </a:xfrm>
          <a:prstGeom prst="rect">
            <a:avLst/>
          </a:prstGeom>
        </p:spPr>
      </p:pic>
    </p:spTree>
    <p:extLst>
      <p:ext uri="{BB962C8B-B14F-4D97-AF65-F5344CB8AC3E}">
        <p14:creationId xmlns:p14="http://schemas.microsoft.com/office/powerpoint/2010/main" val="4292416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kristyna.sonkova\AppData\Local\Microsoft\Windows\Temporary Internet Files\Content.Outlook\7AND7YED\Partneri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70607" y="823679"/>
            <a:ext cx="5852230" cy="3573688"/>
          </a:xfrm>
          <a:prstGeom prst="rect">
            <a:avLst/>
          </a:prstGeom>
          <a:noFill/>
        </p:spPr>
      </p:pic>
      <p:sp>
        <p:nvSpPr>
          <p:cNvPr id="2" name="Title 1"/>
          <p:cNvSpPr>
            <a:spLocks noGrp="1"/>
          </p:cNvSpPr>
          <p:nvPr>
            <p:ph type="title"/>
          </p:nvPr>
        </p:nvSpPr>
        <p:spPr/>
        <p:txBody>
          <a:bodyPr/>
          <a:lstStyle/>
          <a:p>
            <a:r>
              <a:rPr lang="en-US" smtClean="0"/>
              <a:t>Our Partners</a:t>
            </a:r>
            <a:endParaRPr lang="en-US" dirty="0"/>
          </a:p>
        </p:txBody>
      </p:sp>
    </p:spTree>
    <p:extLst>
      <p:ext uri="{BB962C8B-B14F-4D97-AF65-F5344CB8AC3E}">
        <p14:creationId xmlns:p14="http://schemas.microsoft.com/office/powerpoint/2010/main" val="1034877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 Worldwide</a:t>
            </a:r>
            <a:endParaRPr lang="en-US" dirty="0"/>
          </a:p>
        </p:txBody>
      </p:sp>
      <p:pic>
        <p:nvPicPr>
          <p:cNvPr id="13" name="Picture 2" descr="clients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4038" y="853867"/>
            <a:ext cx="8389952" cy="706490"/>
          </a:xfrm>
          <a:prstGeom prst="rect">
            <a:avLst/>
          </a:prstGeom>
        </p:spPr>
      </p:pic>
      <p:pic>
        <p:nvPicPr>
          <p:cNvPr id="14" name="Picture 3" descr="clients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586" y="1560357"/>
            <a:ext cx="8389952" cy="706490"/>
          </a:xfrm>
          <a:prstGeom prst="rect">
            <a:avLst/>
          </a:prstGeom>
        </p:spPr>
      </p:pic>
      <p:pic>
        <p:nvPicPr>
          <p:cNvPr id="15" name="Picture 7" descr="clients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4038" y="2273803"/>
            <a:ext cx="8389952" cy="706490"/>
          </a:xfrm>
          <a:prstGeom prst="rect">
            <a:avLst/>
          </a:prstGeom>
        </p:spPr>
      </p:pic>
      <p:pic>
        <p:nvPicPr>
          <p:cNvPr id="16" name="Picture 11" descr="clients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4038" y="3000144"/>
            <a:ext cx="8389952" cy="706490"/>
          </a:xfrm>
          <a:prstGeom prst="rect">
            <a:avLst/>
          </a:prstGeom>
        </p:spPr>
      </p:pic>
      <p:pic>
        <p:nvPicPr>
          <p:cNvPr id="17" name="Picture 5"/>
          <p:cNvPicPr>
            <a:picLocks noChangeAspect="1"/>
          </p:cNvPicPr>
          <p:nvPr/>
        </p:nvPicPr>
        <p:blipFill>
          <a:blip r:embed="rId7" cstate="screen">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670362" y="3747274"/>
            <a:ext cx="1358203" cy="71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14516" y="3863592"/>
            <a:ext cx="1006007" cy="40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549760" y="3938578"/>
            <a:ext cx="1211875" cy="40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89242" y="3957082"/>
            <a:ext cx="1187930" cy="3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423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dotted worldmap 1.1.pdf"/>
          <p:cNvPicPr>
            <a:picLocks noChangeAspect="1"/>
          </p:cNvPicPr>
          <p:nvPr/>
        </p:nvPicPr>
        <p:blipFill rotWithShape="1">
          <a:blip r:embed="rId2" cstate="screen">
            <a:duotone>
              <a:schemeClr val="accent6">
                <a:shade val="45000"/>
                <a:satMod val="135000"/>
              </a:schemeClr>
              <a:prstClr val="white"/>
            </a:duotone>
            <a:extLst>
              <a:ext uri="{28A0092B-C50C-407E-A947-70E740481C1C}">
                <a14:useLocalDpi xmlns:a14="http://schemas.microsoft.com/office/drawing/2010/main"/>
              </a:ext>
            </a:extLst>
          </a:blip>
          <a:srcRect l="12804" t="23613" r="12610" b="23559"/>
          <a:stretch/>
        </p:blipFill>
        <p:spPr>
          <a:xfrm>
            <a:off x="1015837" y="863132"/>
            <a:ext cx="7670963" cy="3839488"/>
          </a:xfrm>
          <a:prstGeom prst="rect">
            <a:avLst/>
          </a:prstGeom>
        </p:spPr>
      </p:pic>
      <p:sp>
        <p:nvSpPr>
          <p:cNvPr id="2" name="Title 1"/>
          <p:cNvSpPr>
            <a:spLocks noGrp="1"/>
          </p:cNvSpPr>
          <p:nvPr>
            <p:ph type="title"/>
          </p:nvPr>
        </p:nvSpPr>
        <p:spPr/>
        <p:txBody>
          <a:bodyPr>
            <a:normAutofit/>
          </a:bodyPr>
          <a:lstStyle/>
          <a:p>
            <a:r>
              <a:rPr lang="en-US" dirty="0"/>
              <a:t>Corporate Locations</a:t>
            </a:r>
            <a:endParaRPr lang="en-US" noProof="0" dirty="0"/>
          </a:p>
        </p:txBody>
      </p:sp>
      <p:pic>
        <p:nvPicPr>
          <p:cNvPr id="5" name="Picture 4" descr="KIT-Map-Marker.png"/>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320757" y="3381464"/>
            <a:ext cx="378833" cy="378833"/>
          </a:xfrm>
          <a:prstGeom prst="rect">
            <a:avLst/>
          </a:prstGeom>
        </p:spPr>
      </p:pic>
      <p:pic>
        <p:nvPicPr>
          <p:cNvPr id="6" name="Picture 5" descr="KIT-Map-Marker-Blu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757" y="2983243"/>
            <a:ext cx="378833" cy="378833"/>
          </a:xfrm>
          <a:prstGeom prst="rect">
            <a:avLst/>
          </a:prstGeom>
        </p:spPr>
      </p:pic>
      <p:pic>
        <p:nvPicPr>
          <p:cNvPr id="8" name="Picture 7" descr="KIT-Map-Marker-Yell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757" y="3785501"/>
            <a:ext cx="378833" cy="378833"/>
          </a:xfrm>
          <a:prstGeom prst="rect">
            <a:avLst/>
          </a:prstGeom>
        </p:spPr>
      </p:pic>
      <p:sp>
        <p:nvSpPr>
          <p:cNvPr id="9" name="TextBox 8"/>
          <p:cNvSpPr txBox="1"/>
          <p:nvPr/>
        </p:nvSpPr>
        <p:spPr>
          <a:xfrm>
            <a:off x="645179" y="3115337"/>
            <a:ext cx="1140056" cy="276999"/>
          </a:xfrm>
          <a:prstGeom prst="rect">
            <a:avLst/>
          </a:prstGeom>
          <a:noFill/>
        </p:spPr>
        <p:txBody>
          <a:bodyPr wrap="none" rtlCol="0">
            <a:spAutoFit/>
          </a:bodyPr>
          <a:lstStyle/>
          <a:p>
            <a:r>
              <a:rPr lang="en-US" sz="1200" dirty="0" smtClean="0">
                <a:latin typeface="Arial" pitchFamily="34" charset="0"/>
              </a:rPr>
              <a:t>Corporate HQ</a:t>
            </a:r>
            <a:endParaRPr lang="en-US" sz="1200" dirty="0">
              <a:latin typeface="Arial" pitchFamily="34" charset="0"/>
            </a:endParaRPr>
          </a:p>
        </p:txBody>
      </p:sp>
      <p:sp>
        <p:nvSpPr>
          <p:cNvPr id="11" name="TextBox 10"/>
          <p:cNvSpPr txBox="1"/>
          <p:nvPr/>
        </p:nvSpPr>
        <p:spPr>
          <a:xfrm>
            <a:off x="645179" y="3486980"/>
            <a:ext cx="2309094" cy="276999"/>
          </a:xfrm>
          <a:prstGeom prst="rect">
            <a:avLst/>
          </a:prstGeom>
          <a:noFill/>
        </p:spPr>
        <p:txBody>
          <a:bodyPr wrap="none" rtlCol="0">
            <a:spAutoFit/>
          </a:bodyPr>
          <a:lstStyle/>
          <a:p>
            <a:r>
              <a:rPr lang="en-US" sz="1200" dirty="0" smtClean="0">
                <a:latin typeface="Arial" pitchFamily="34" charset="0"/>
              </a:rPr>
              <a:t>Planned Rep Office – 1</a:t>
            </a:r>
            <a:r>
              <a:rPr lang="en-US" sz="1200" baseline="30000" dirty="0" smtClean="0">
                <a:latin typeface="Arial" pitchFamily="34" charset="0"/>
              </a:rPr>
              <a:t>st</a:t>
            </a:r>
            <a:r>
              <a:rPr lang="en-US" sz="1200" dirty="0" smtClean="0">
                <a:latin typeface="Arial" pitchFamily="34" charset="0"/>
              </a:rPr>
              <a:t> phase</a:t>
            </a:r>
            <a:endParaRPr lang="en-US" sz="1200" dirty="0">
              <a:latin typeface="Arial" pitchFamily="34" charset="0"/>
            </a:endParaRPr>
          </a:p>
        </p:txBody>
      </p:sp>
      <p:sp>
        <p:nvSpPr>
          <p:cNvPr id="12" name="TextBox 11"/>
          <p:cNvSpPr txBox="1"/>
          <p:nvPr/>
        </p:nvSpPr>
        <p:spPr>
          <a:xfrm>
            <a:off x="645179" y="3844250"/>
            <a:ext cx="2020553" cy="276999"/>
          </a:xfrm>
          <a:prstGeom prst="rect">
            <a:avLst/>
          </a:prstGeom>
          <a:noFill/>
        </p:spPr>
        <p:txBody>
          <a:bodyPr wrap="none" rtlCol="0">
            <a:spAutoFit/>
          </a:bodyPr>
          <a:lstStyle/>
          <a:p>
            <a:r>
              <a:rPr lang="en-US" sz="1200" dirty="0" smtClean="0">
                <a:latin typeface="Arial" pitchFamily="34" charset="0"/>
              </a:rPr>
              <a:t>Potential office – 2</a:t>
            </a:r>
            <a:r>
              <a:rPr lang="en-US" sz="1200" baseline="30000" dirty="0" smtClean="0">
                <a:latin typeface="Arial" pitchFamily="34" charset="0"/>
              </a:rPr>
              <a:t>nd</a:t>
            </a:r>
            <a:r>
              <a:rPr lang="en-US" sz="1200" dirty="0" smtClean="0">
                <a:latin typeface="Arial" pitchFamily="34" charset="0"/>
              </a:rPr>
              <a:t> phase</a:t>
            </a:r>
            <a:endParaRPr lang="en-US" sz="1200" dirty="0">
              <a:latin typeface="Arial" pitchFamily="34" charset="0"/>
            </a:endParaRPr>
          </a:p>
        </p:txBody>
      </p:sp>
      <p:pic>
        <p:nvPicPr>
          <p:cNvPr id="13" name="Picture 12" descr="KIT-Map-Marker-Blu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6179" y="1867819"/>
            <a:ext cx="378833" cy="378833"/>
          </a:xfrm>
          <a:prstGeom prst="rect">
            <a:avLst/>
          </a:prstGeom>
        </p:spPr>
      </p:pic>
      <p:pic>
        <p:nvPicPr>
          <p:cNvPr id="21" name="Picture 20" descr="KIT-Map-Marker.png"/>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5602453" y="2475245"/>
            <a:ext cx="378833" cy="378833"/>
          </a:xfrm>
          <a:prstGeom prst="rect">
            <a:avLst/>
          </a:prstGeom>
        </p:spPr>
      </p:pic>
      <p:pic>
        <p:nvPicPr>
          <p:cNvPr id="22" name="Picture 21" descr="KIT-Map-Marker.png"/>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5147420" y="2924086"/>
            <a:ext cx="378833" cy="378833"/>
          </a:xfrm>
          <a:prstGeom prst="rect">
            <a:avLst/>
          </a:prstGeom>
        </p:spPr>
      </p:pic>
      <p:pic>
        <p:nvPicPr>
          <p:cNvPr id="23" name="Picture 22" descr="KIT-Map-Marker.png"/>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4683020" y="1867819"/>
            <a:ext cx="378833" cy="378833"/>
          </a:xfrm>
          <a:prstGeom prst="rect">
            <a:avLst/>
          </a:prstGeom>
        </p:spPr>
      </p:pic>
      <p:pic>
        <p:nvPicPr>
          <p:cNvPr id="24" name="Picture 23" descr="KIT-Map-Marker-Yell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9579" y="2271927"/>
            <a:ext cx="378833" cy="378833"/>
          </a:xfrm>
          <a:prstGeom prst="rect">
            <a:avLst/>
          </a:prstGeom>
        </p:spPr>
      </p:pic>
      <p:pic>
        <p:nvPicPr>
          <p:cNvPr id="25" name="Picture 24" descr="KIT-Map-Marker-Yell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6346" y="1580009"/>
            <a:ext cx="378833" cy="378833"/>
          </a:xfrm>
          <a:prstGeom prst="rect">
            <a:avLst/>
          </a:prstGeom>
        </p:spPr>
      </p:pic>
      <p:pic>
        <p:nvPicPr>
          <p:cNvPr id="28" name="Picture 27" descr="KIT-Map-Marker-Yell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6036" y="1769426"/>
            <a:ext cx="378833" cy="378833"/>
          </a:xfrm>
          <a:prstGeom prst="rect">
            <a:avLst/>
          </a:prstGeom>
        </p:spPr>
      </p:pic>
      <p:pic>
        <p:nvPicPr>
          <p:cNvPr id="30" name="Picture 29" descr="KIT-Map-Marker-Yell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0411" y="2360827"/>
            <a:ext cx="378833" cy="378833"/>
          </a:xfrm>
          <a:prstGeom prst="rect">
            <a:avLst/>
          </a:prstGeom>
        </p:spPr>
      </p:pic>
      <p:pic>
        <p:nvPicPr>
          <p:cNvPr id="31" name="Picture 30" descr="KIT-Map-Marker-Yell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4983" y="2797086"/>
            <a:ext cx="378833" cy="378833"/>
          </a:xfrm>
          <a:prstGeom prst="rect">
            <a:avLst/>
          </a:prstGeom>
        </p:spPr>
      </p:pic>
      <p:pic>
        <p:nvPicPr>
          <p:cNvPr id="19" name="Picture 18" descr="KIT-Map-Marker-Yell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8566" y="2734669"/>
            <a:ext cx="378833" cy="378833"/>
          </a:xfrm>
          <a:prstGeom prst="rect">
            <a:avLst/>
          </a:prstGeom>
        </p:spPr>
      </p:pic>
      <p:pic>
        <p:nvPicPr>
          <p:cNvPr id="20" name="Picture 19" descr="KIT-Map-Marker-Yell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5452" y="2418253"/>
            <a:ext cx="378833" cy="378833"/>
          </a:xfrm>
          <a:prstGeom prst="rect">
            <a:avLst/>
          </a:prstGeom>
        </p:spPr>
      </p:pic>
      <p:pic>
        <p:nvPicPr>
          <p:cNvPr id="26" name="Picture 25" descr="KIT-Map-Marker-Yell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3603" y="1867819"/>
            <a:ext cx="378833" cy="378833"/>
          </a:xfrm>
          <a:prstGeom prst="rect">
            <a:avLst/>
          </a:prstGeom>
        </p:spPr>
      </p:pic>
      <p:pic>
        <p:nvPicPr>
          <p:cNvPr id="27" name="Picture 26" descr="KIT-Map-Marker-Yell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6619" y="2148259"/>
            <a:ext cx="378833" cy="378833"/>
          </a:xfrm>
          <a:prstGeom prst="rect">
            <a:avLst/>
          </a:prstGeom>
        </p:spPr>
      </p:pic>
    </p:spTree>
    <p:extLst>
      <p:ext uri="{BB962C8B-B14F-4D97-AF65-F5344CB8AC3E}">
        <p14:creationId xmlns:p14="http://schemas.microsoft.com/office/powerpoint/2010/main" val="3316008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p:cNvSpPr txBox="1">
            <a:spLocks/>
          </p:cNvSpPr>
          <p:nvPr/>
        </p:nvSpPr>
        <p:spPr>
          <a:xfrm>
            <a:off x="2908890" y="1036379"/>
            <a:ext cx="3201107" cy="3348000"/>
          </a:xfrm>
          <a:prstGeom prst="rect">
            <a:avLst/>
          </a:prstGeom>
          <a:solidFill>
            <a:schemeClr val="accent6">
              <a:lumMod val="20000"/>
              <a:lumOff val="80000"/>
              <a:alpha val="36000"/>
            </a:schemeClr>
          </a:solidFill>
          <a:effectLst/>
          <a:scene3d>
            <a:camera prst="orthographicFront"/>
            <a:lightRig rig="threePt" dir="t"/>
          </a:scene3d>
          <a:sp3d>
            <a:bevelT w="25400" h="25400"/>
          </a:sp3d>
        </p:spPr>
        <p:txBody>
          <a:bodyPr lIns="108000" tIns="72000" rIns="108000" bIns="72000"/>
          <a:lstStyle>
            <a:lvl1pPr marL="273050" indent="-273050" algn="l" defTabSz="457200" rtl="0" eaLnBrk="1" latinLnBrk="0" hangingPunct="1">
              <a:lnSpc>
                <a:spcPct val="84000"/>
              </a:lnSpc>
              <a:spcBef>
                <a:spcPts val="1600"/>
              </a:spcBef>
              <a:buFont typeface="+mj-lt"/>
              <a:buNone/>
              <a:defRPr lang="en-US" sz="2400" b="1" kern="1200" spc="-80" baseline="0" dirty="0" smtClean="0">
                <a:solidFill>
                  <a:schemeClr val="tx1"/>
                </a:solidFill>
                <a:latin typeface="Arial" pitchFamily="34" charset="0"/>
                <a:ea typeface="Segoe UI" pitchFamily="34" charset="0"/>
                <a:cs typeface="Arial" pitchFamily="34" charset="0"/>
              </a:defRPr>
            </a:lvl1pPr>
            <a:lvl2pPr marL="449262" indent="-342900" algn="l" defTabSz="457200" rtl="0" eaLnBrk="1" latinLnBrk="0" hangingPunct="1">
              <a:lnSpc>
                <a:spcPct val="84000"/>
              </a:lnSpc>
              <a:spcBef>
                <a:spcPts val="600"/>
              </a:spcBef>
              <a:buFont typeface="Arial" pitchFamily="34" charset="0"/>
              <a:buChar char="•"/>
              <a:defRPr lang="en-US" sz="2200" b="0" kern="1200" spc="-60" baseline="0" dirty="0" smtClean="0">
                <a:solidFill>
                  <a:schemeClr val="tx1"/>
                </a:solidFill>
                <a:latin typeface="Arial" pitchFamily="34" charset="0"/>
                <a:ea typeface="Segoe UI" pitchFamily="34" charset="0"/>
                <a:cs typeface="Arial" pitchFamily="34" charset="0"/>
              </a:defRPr>
            </a:lvl2pPr>
            <a:lvl3pPr marL="701675" indent="-342900" algn="l" defTabSz="457200" rtl="0" eaLnBrk="1" latinLnBrk="0" hangingPunct="1">
              <a:lnSpc>
                <a:spcPct val="84000"/>
              </a:lnSpc>
              <a:spcBef>
                <a:spcPts val="0"/>
              </a:spcBef>
              <a:buFont typeface="Arial" pitchFamily="34" charset="0"/>
              <a:buChar char="•"/>
              <a:defRPr lang="en-US" sz="2000" kern="1200" spc="-60" baseline="0" dirty="0" smtClean="0">
                <a:solidFill>
                  <a:schemeClr val="accent6">
                    <a:lumMod val="75000"/>
                  </a:schemeClr>
                </a:solidFill>
                <a:latin typeface="Arial" pitchFamily="34" charset="0"/>
                <a:ea typeface="Segoe UI" pitchFamily="34" charset="0"/>
                <a:cs typeface="Arial" pitchFamily="34" charset="0"/>
              </a:defRPr>
            </a:lvl3pPr>
            <a:lvl4pPr marL="804863" indent="-176213" algn="l" defTabSz="457200" rtl="0" eaLnBrk="1" latinLnBrk="0" hangingPunct="1">
              <a:lnSpc>
                <a:spcPct val="84000"/>
              </a:lnSpc>
              <a:spcBef>
                <a:spcPts val="0"/>
              </a:spcBef>
              <a:buSzPct val="80000"/>
              <a:buFont typeface="Arial" pitchFamily="34" charset="0"/>
              <a:buChar char="•"/>
              <a:defRPr lang="en-US" sz="2000" kern="1200" spc="-60" baseline="0" dirty="0" smtClean="0">
                <a:solidFill>
                  <a:schemeClr val="tx1">
                    <a:lumMod val="65000"/>
                    <a:lumOff val="35000"/>
                  </a:schemeClr>
                </a:solidFill>
                <a:latin typeface="Arial" pitchFamily="34" charset="0"/>
                <a:ea typeface="Segoe UI" pitchFamily="34" charset="0"/>
                <a:cs typeface="Arial" pitchFamily="34" charset="0"/>
              </a:defRPr>
            </a:lvl4pPr>
            <a:lvl5pPr marL="2057400" indent="-228600" algn="l" defTabSz="457200" rtl="0" eaLnBrk="1" latinLnBrk="0" hangingPunct="1">
              <a:lnSpc>
                <a:spcPct val="84000"/>
              </a:lnSpc>
              <a:spcBef>
                <a:spcPts val="0"/>
              </a:spcBef>
              <a:buFont typeface="Arial"/>
              <a:buChar char="»"/>
              <a:defRPr lang="en-US" sz="2000" kern="1200" spc="-60" baseline="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6000"/>
              </a:lnSpc>
            </a:pPr>
            <a:r>
              <a:rPr lang="en-US" sz="2800" dirty="0" smtClean="0">
                <a:gradFill flip="none" rotWithShape="1">
                  <a:gsLst>
                    <a:gs pos="0">
                      <a:schemeClr val="bg1">
                        <a:lumMod val="50000"/>
                      </a:schemeClr>
                    </a:gs>
                    <a:gs pos="100000">
                      <a:schemeClr val="accent6">
                        <a:lumMod val="75000"/>
                      </a:schemeClr>
                    </a:gs>
                  </a:gsLst>
                  <a:lin ang="2700000" scaled="1"/>
                  <a:tileRect/>
                </a:gradFill>
              </a:rPr>
              <a:t>TV </a:t>
            </a:r>
            <a:r>
              <a:rPr lang="en-US" sz="2800" dirty="0" smtClean="0">
                <a:gradFill flip="none" rotWithShape="1">
                  <a:gsLst>
                    <a:gs pos="0">
                      <a:schemeClr val="bg1">
                        <a:lumMod val="50000"/>
                      </a:schemeClr>
                    </a:gs>
                    <a:gs pos="100000">
                      <a:schemeClr val="accent6">
                        <a:lumMod val="75000"/>
                      </a:schemeClr>
                    </a:gs>
                  </a:gsLst>
                  <a:lin ang="2700000" scaled="1"/>
                  <a:tileRect/>
                </a:gradFill>
                <a:sym typeface="Wingdings"/>
              </a:rPr>
              <a:t></a:t>
            </a:r>
            <a:r>
              <a:rPr lang="en-US" sz="2800" dirty="0" smtClean="0">
                <a:gradFill flip="none" rotWithShape="1">
                  <a:gsLst>
                    <a:gs pos="0">
                      <a:schemeClr val="bg1">
                        <a:lumMod val="50000"/>
                      </a:schemeClr>
                    </a:gs>
                    <a:gs pos="100000">
                      <a:schemeClr val="accent6">
                        <a:lumMod val="75000"/>
                      </a:schemeClr>
                    </a:gs>
                  </a:gsLst>
                  <a:lin ang="2700000" scaled="1"/>
                  <a:tileRect/>
                </a:gradFill>
              </a:rPr>
              <a:t> Multiscreen</a:t>
            </a:r>
            <a:endParaRPr lang="en-US" sz="2800" dirty="0">
              <a:gradFill flip="none" rotWithShape="1">
                <a:gsLst>
                  <a:gs pos="0">
                    <a:schemeClr val="bg1">
                      <a:lumMod val="50000"/>
                    </a:schemeClr>
                  </a:gs>
                  <a:gs pos="100000">
                    <a:schemeClr val="accent6">
                      <a:lumMod val="75000"/>
                    </a:schemeClr>
                  </a:gs>
                </a:gsLst>
                <a:lin ang="2700000" scaled="1"/>
                <a:tileRect/>
              </a:gradFill>
            </a:endParaRPr>
          </a:p>
        </p:txBody>
      </p:sp>
      <p:sp>
        <p:nvSpPr>
          <p:cNvPr id="19" name="Content Placeholder 3"/>
          <p:cNvSpPr txBox="1">
            <a:spLocks/>
          </p:cNvSpPr>
          <p:nvPr/>
        </p:nvSpPr>
        <p:spPr>
          <a:xfrm>
            <a:off x="6258857" y="1036379"/>
            <a:ext cx="2469400" cy="3348000"/>
          </a:xfrm>
          <a:prstGeom prst="rect">
            <a:avLst/>
          </a:prstGeom>
          <a:solidFill>
            <a:schemeClr val="accent6">
              <a:lumMod val="20000"/>
              <a:lumOff val="80000"/>
              <a:alpha val="36000"/>
            </a:schemeClr>
          </a:solidFill>
          <a:effectLst/>
          <a:scene3d>
            <a:camera prst="orthographicFront"/>
            <a:lightRig rig="threePt" dir="t"/>
          </a:scene3d>
          <a:sp3d>
            <a:bevelT w="25400" h="25400"/>
          </a:sp3d>
        </p:spPr>
        <p:txBody>
          <a:bodyPr lIns="108000" tIns="72000" rIns="108000" bIns="72000"/>
          <a:lstStyle>
            <a:lvl1pPr marL="273050" indent="-273050" algn="l" defTabSz="457200" rtl="0" eaLnBrk="1" latinLnBrk="0" hangingPunct="1">
              <a:lnSpc>
                <a:spcPct val="84000"/>
              </a:lnSpc>
              <a:spcBef>
                <a:spcPts val="1600"/>
              </a:spcBef>
              <a:buFont typeface="+mj-lt"/>
              <a:buNone/>
              <a:defRPr lang="en-US" sz="2400" b="1" kern="1200" spc="-80" baseline="0" dirty="0" smtClean="0">
                <a:solidFill>
                  <a:schemeClr val="tx1"/>
                </a:solidFill>
                <a:latin typeface="Arial" pitchFamily="34" charset="0"/>
                <a:ea typeface="Segoe UI" pitchFamily="34" charset="0"/>
                <a:cs typeface="Arial" pitchFamily="34" charset="0"/>
              </a:defRPr>
            </a:lvl1pPr>
            <a:lvl2pPr marL="449262" indent="-342900" algn="l" defTabSz="457200" rtl="0" eaLnBrk="1" latinLnBrk="0" hangingPunct="1">
              <a:lnSpc>
                <a:spcPct val="84000"/>
              </a:lnSpc>
              <a:spcBef>
                <a:spcPts val="600"/>
              </a:spcBef>
              <a:buFont typeface="Arial" pitchFamily="34" charset="0"/>
              <a:buChar char="•"/>
              <a:defRPr lang="en-US" sz="2200" b="0" kern="1200" spc="-60" baseline="0" dirty="0" smtClean="0">
                <a:solidFill>
                  <a:schemeClr val="tx1"/>
                </a:solidFill>
                <a:latin typeface="Arial" pitchFamily="34" charset="0"/>
                <a:ea typeface="Segoe UI" pitchFamily="34" charset="0"/>
                <a:cs typeface="Arial" pitchFamily="34" charset="0"/>
              </a:defRPr>
            </a:lvl2pPr>
            <a:lvl3pPr marL="701675" indent="-342900" algn="l" defTabSz="457200" rtl="0" eaLnBrk="1" latinLnBrk="0" hangingPunct="1">
              <a:lnSpc>
                <a:spcPct val="84000"/>
              </a:lnSpc>
              <a:spcBef>
                <a:spcPts val="0"/>
              </a:spcBef>
              <a:buFont typeface="Arial" pitchFamily="34" charset="0"/>
              <a:buChar char="•"/>
              <a:defRPr lang="en-US" sz="2000" kern="1200" spc="-60" baseline="0" dirty="0" smtClean="0">
                <a:solidFill>
                  <a:schemeClr val="accent6">
                    <a:lumMod val="75000"/>
                  </a:schemeClr>
                </a:solidFill>
                <a:latin typeface="Arial" pitchFamily="34" charset="0"/>
                <a:ea typeface="Segoe UI" pitchFamily="34" charset="0"/>
                <a:cs typeface="Arial" pitchFamily="34" charset="0"/>
              </a:defRPr>
            </a:lvl3pPr>
            <a:lvl4pPr marL="804863" indent="-176213" algn="l" defTabSz="457200" rtl="0" eaLnBrk="1" latinLnBrk="0" hangingPunct="1">
              <a:lnSpc>
                <a:spcPct val="84000"/>
              </a:lnSpc>
              <a:spcBef>
                <a:spcPts val="0"/>
              </a:spcBef>
              <a:buSzPct val="80000"/>
              <a:buFont typeface="Arial" pitchFamily="34" charset="0"/>
              <a:buChar char="•"/>
              <a:defRPr lang="en-US" sz="2000" kern="1200" spc="-60" baseline="0" dirty="0" smtClean="0">
                <a:solidFill>
                  <a:schemeClr val="tx1">
                    <a:lumMod val="65000"/>
                    <a:lumOff val="35000"/>
                  </a:schemeClr>
                </a:solidFill>
                <a:latin typeface="Arial" pitchFamily="34" charset="0"/>
                <a:ea typeface="Segoe UI" pitchFamily="34" charset="0"/>
                <a:cs typeface="Arial" pitchFamily="34" charset="0"/>
              </a:defRPr>
            </a:lvl4pPr>
            <a:lvl5pPr marL="2057400" indent="-228600" algn="l" defTabSz="457200" rtl="0" eaLnBrk="1" latinLnBrk="0" hangingPunct="1">
              <a:lnSpc>
                <a:spcPct val="84000"/>
              </a:lnSpc>
              <a:spcBef>
                <a:spcPts val="0"/>
              </a:spcBef>
              <a:buFont typeface="Arial"/>
              <a:buChar char="»"/>
              <a:defRPr lang="en-US" sz="2000" kern="1200" spc="-60" baseline="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6000"/>
              </a:lnSpc>
            </a:pPr>
            <a:r>
              <a:rPr lang="en-US" sz="2800" dirty="0" smtClean="0">
                <a:ln w="19050" cmpd="sng">
                  <a:noFill/>
                  <a:prstDash val="solid"/>
                </a:ln>
                <a:solidFill>
                  <a:schemeClr val="accent6">
                    <a:lumMod val="75000"/>
                  </a:schemeClr>
                </a:solidFill>
                <a:ea typeface="+mn-ea"/>
                <a:cs typeface="+mn-cs"/>
              </a:rPr>
              <a:t>Multiscreen Providers</a:t>
            </a:r>
            <a:br>
              <a:rPr lang="en-US" sz="2800" dirty="0" smtClean="0">
                <a:ln w="19050" cmpd="sng">
                  <a:noFill/>
                  <a:prstDash val="solid"/>
                </a:ln>
                <a:solidFill>
                  <a:schemeClr val="accent6">
                    <a:lumMod val="75000"/>
                  </a:schemeClr>
                </a:solidFill>
                <a:ea typeface="+mn-ea"/>
                <a:cs typeface="+mn-cs"/>
              </a:rPr>
            </a:br>
            <a:endParaRPr lang="en-US" sz="2800" dirty="0" smtClean="0">
              <a:ln w="19050" cmpd="sng">
                <a:noFill/>
                <a:prstDash val="solid"/>
              </a:ln>
              <a:solidFill>
                <a:schemeClr val="accent6">
                  <a:lumMod val="75000"/>
                </a:schemeClr>
              </a:solidFill>
              <a:ea typeface="+mn-ea"/>
              <a:cs typeface="+mn-cs"/>
            </a:endParaRPr>
          </a:p>
          <a:p>
            <a:pPr marL="0" indent="0">
              <a:lnSpc>
                <a:spcPct val="76000"/>
              </a:lnSpc>
            </a:pPr>
            <a:endParaRPr lang="en-US" sz="2800" dirty="0">
              <a:ln w="19050" cmpd="sng">
                <a:noFill/>
                <a:prstDash val="solid"/>
              </a:ln>
              <a:solidFill>
                <a:schemeClr val="accent6">
                  <a:lumMod val="75000"/>
                </a:schemeClr>
              </a:solidFill>
              <a:ea typeface="+mn-ea"/>
              <a:cs typeface="+mn-cs"/>
            </a:endParaRPr>
          </a:p>
          <a:p>
            <a:pPr marL="0" indent="0">
              <a:lnSpc>
                <a:spcPct val="76000"/>
              </a:lnSpc>
            </a:pPr>
            <a:endParaRPr lang="en-US" sz="2800" dirty="0" smtClean="0">
              <a:ln w="19050" cmpd="sng">
                <a:noFill/>
                <a:prstDash val="solid"/>
              </a:ln>
              <a:solidFill>
                <a:schemeClr val="accent6">
                  <a:lumMod val="75000"/>
                </a:schemeClr>
              </a:solidFill>
              <a:ea typeface="+mn-ea"/>
              <a:cs typeface="+mn-cs"/>
            </a:endParaRPr>
          </a:p>
          <a:p>
            <a:pPr marL="0" indent="0">
              <a:lnSpc>
                <a:spcPct val="76000"/>
              </a:lnSpc>
            </a:pPr>
            <a:r>
              <a:rPr lang="en-US" sz="2800" dirty="0">
                <a:ln w="19050" cmpd="sng">
                  <a:noFill/>
                  <a:prstDash val="solid"/>
                </a:ln>
                <a:solidFill>
                  <a:schemeClr val="accent6">
                    <a:lumMod val="75000"/>
                  </a:schemeClr>
                </a:solidFill>
                <a:ea typeface="+mn-ea"/>
                <a:cs typeface="+mn-cs"/>
              </a:rPr>
              <a:t/>
            </a:r>
            <a:br>
              <a:rPr lang="en-US" sz="2800" dirty="0">
                <a:ln w="19050" cmpd="sng">
                  <a:noFill/>
                  <a:prstDash val="solid"/>
                </a:ln>
                <a:solidFill>
                  <a:schemeClr val="accent6">
                    <a:lumMod val="75000"/>
                  </a:schemeClr>
                </a:solidFill>
                <a:ea typeface="+mn-ea"/>
                <a:cs typeface="+mn-cs"/>
              </a:rPr>
            </a:br>
            <a:r>
              <a:rPr lang="en-US" sz="2800" dirty="0" smtClean="0">
                <a:ln w="19050" cmpd="sng">
                  <a:noFill/>
                  <a:prstDash val="solid"/>
                </a:ln>
                <a:solidFill>
                  <a:schemeClr val="accent6">
                    <a:lumMod val="75000"/>
                  </a:schemeClr>
                </a:solidFill>
              </a:rPr>
              <a:t>1997+</a:t>
            </a:r>
            <a:br>
              <a:rPr lang="en-US" sz="2800" dirty="0" smtClean="0">
                <a:ln w="19050" cmpd="sng">
                  <a:noFill/>
                  <a:prstDash val="solid"/>
                </a:ln>
                <a:solidFill>
                  <a:schemeClr val="accent6">
                    <a:lumMod val="75000"/>
                  </a:schemeClr>
                </a:solidFill>
              </a:rPr>
            </a:br>
            <a:r>
              <a:rPr lang="en-US" sz="2800" dirty="0" smtClean="0">
                <a:ln w="19050" cmpd="sng">
                  <a:noFill/>
                  <a:prstDash val="solid"/>
                </a:ln>
                <a:solidFill>
                  <a:schemeClr val="accent6">
                    <a:lumMod val="75000"/>
                  </a:schemeClr>
                </a:solidFill>
                <a:ea typeface="+mn-ea"/>
                <a:cs typeface="+mn-cs"/>
              </a:rPr>
              <a:t>Online Video</a:t>
            </a:r>
            <a:endParaRPr lang="en-US" sz="2800" dirty="0">
              <a:ln w="19050" cmpd="sng">
                <a:noFill/>
                <a:prstDash val="solid"/>
              </a:ln>
              <a:solidFill>
                <a:schemeClr val="accent6">
                  <a:lumMod val="75000"/>
                </a:schemeClr>
              </a:solidFill>
              <a:ea typeface="+mn-ea"/>
              <a:cs typeface="+mn-cs"/>
            </a:endParaRPr>
          </a:p>
          <a:p>
            <a:pPr marL="0" indent="0">
              <a:lnSpc>
                <a:spcPct val="76000"/>
              </a:lnSpc>
            </a:pPr>
            <a:endParaRPr lang="en-US" sz="2800" dirty="0">
              <a:ln w="19050" cmpd="sng">
                <a:noFill/>
                <a:prstDash val="solid"/>
              </a:ln>
              <a:solidFill>
                <a:schemeClr val="accent6">
                  <a:lumMod val="75000"/>
                </a:schemeClr>
              </a:solidFill>
              <a:ea typeface="+mn-ea"/>
              <a:cs typeface="+mn-cs"/>
            </a:endParaRPr>
          </a:p>
        </p:txBody>
      </p:sp>
      <p:sp>
        <p:nvSpPr>
          <p:cNvPr id="17" name="Content Placeholder 3"/>
          <p:cNvSpPr txBox="1">
            <a:spLocks/>
          </p:cNvSpPr>
          <p:nvPr/>
        </p:nvSpPr>
        <p:spPr>
          <a:xfrm>
            <a:off x="410695" y="1036379"/>
            <a:ext cx="2376000" cy="3348000"/>
          </a:xfrm>
          <a:prstGeom prst="rect">
            <a:avLst/>
          </a:prstGeom>
          <a:solidFill>
            <a:schemeClr val="accent6">
              <a:lumMod val="20000"/>
              <a:lumOff val="80000"/>
              <a:alpha val="36000"/>
            </a:schemeClr>
          </a:solidFill>
          <a:effectLst/>
          <a:scene3d>
            <a:camera prst="orthographicFront"/>
            <a:lightRig rig="threePt" dir="t"/>
          </a:scene3d>
          <a:sp3d>
            <a:bevelT w="25400" h="25400"/>
          </a:sp3d>
        </p:spPr>
        <p:txBody>
          <a:bodyPr lIns="108000" tIns="72000" rIns="108000" bIns="72000"/>
          <a:lstStyle>
            <a:lvl1pPr marL="273050" indent="-273050" algn="l" defTabSz="457200" rtl="0" eaLnBrk="1" latinLnBrk="0" hangingPunct="1">
              <a:lnSpc>
                <a:spcPct val="84000"/>
              </a:lnSpc>
              <a:spcBef>
                <a:spcPts val="1600"/>
              </a:spcBef>
              <a:buFont typeface="+mj-lt"/>
              <a:buNone/>
              <a:defRPr lang="en-US" sz="2400" b="1" kern="1200" spc="-80" baseline="0" dirty="0" smtClean="0">
                <a:solidFill>
                  <a:schemeClr val="tx1"/>
                </a:solidFill>
                <a:latin typeface="Arial" pitchFamily="34" charset="0"/>
                <a:ea typeface="Segoe UI" pitchFamily="34" charset="0"/>
                <a:cs typeface="Arial" pitchFamily="34" charset="0"/>
              </a:defRPr>
            </a:lvl1pPr>
            <a:lvl2pPr marL="449262" indent="-342900" algn="l" defTabSz="457200" rtl="0" eaLnBrk="1" latinLnBrk="0" hangingPunct="1">
              <a:lnSpc>
                <a:spcPct val="84000"/>
              </a:lnSpc>
              <a:spcBef>
                <a:spcPts val="600"/>
              </a:spcBef>
              <a:buFont typeface="Arial" pitchFamily="34" charset="0"/>
              <a:buChar char="•"/>
              <a:defRPr lang="en-US" sz="2200" b="0" kern="1200" spc="-60" baseline="0" dirty="0" smtClean="0">
                <a:solidFill>
                  <a:schemeClr val="tx1"/>
                </a:solidFill>
                <a:latin typeface="Arial" pitchFamily="34" charset="0"/>
                <a:ea typeface="Segoe UI" pitchFamily="34" charset="0"/>
                <a:cs typeface="Arial" pitchFamily="34" charset="0"/>
              </a:defRPr>
            </a:lvl2pPr>
            <a:lvl3pPr marL="701675" indent="-342900" algn="l" defTabSz="457200" rtl="0" eaLnBrk="1" latinLnBrk="0" hangingPunct="1">
              <a:lnSpc>
                <a:spcPct val="84000"/>
              </a:lnSpc>
              <a:spcBef>
                <a:spcPts val="0"/>
              </a:spcBef>
              <a:buFont typeface="Arial" pitchFamily="34" charset="0"/>
              <a:buChar char="•"/>
              <a:defRPr lang="en-US" sz="2000" kern="1200" spc="-60" baseline="0" dirty="0" smtClean="0">
                <a:solidFill>
                  <a:schemeClr val="accent6">
                    <a:lumMod val="75000"/>
                  </a:schemeClr>
                </a:solidFill>
                <a:latin typeface="Arial" pitchFamily="34" charset="0"/>
                <a:ea typeface="Segoe UI" pitchFamily="34" charset="0"/>
                <a:cs typeface="Arial" pitchFamily="34" charset="0"/>
              </a:defRPr>
            </a:lvl3pPr>
            <a:lvl4pPr marL="804863" indent="-176213" algn="l" defTabSz="457200" rtl="0" eaLnBrk="1" latinLnBrk="0" hangingPunct="1">
              <a:lnSpc>
                <a:spcPct val="84000"/>
              </a:lnSpc>
              <a:spcBef>
                <a:spcPts val="0"/>
              </a:spcBef>
              <a:buSzPct val="80000"/>
              <a:buFont typeface="Arial" pitchFamily="34" charset="0"/>
              <a:buChar char="•"/>
              <a:defRPr lang="en-US" sz="2000" kern="1200" spc="-60" baseline="0" dirty="0" smtClean="0">
                <a:solidFill>
                  <a:schemeClr val="tx1">
                    <a:lumMod val="65000"/>
                    <a:lumOff val="35000"/>
                  </a:schemeClr>
                </a:solidFill>
                <a:latin typeface="Arial" pitchFamily="34" charset="0"/>
                <a:ea typeface="Segoe UI" pitchFamily="34" charset="0"/>
                <a:cs typeface="Arial" pitchFamily="34" charset="0"/>
              </a:defRPr>
            </a:lvl4pPr>
            <a:lvl5pPr marL="2057400" indent="-228600" algn="l" defTabSz="457200" rtl="0" eaLnBrk="1" latinLnBrk="0" hangingPunct="1">
              <a:lnSpc>
                <a:spcPct val="84000"/>
              </a:lnSpc>
              <a:spcBef>
                <a:spcPts val="0"/>
              </a:spcBef>
              <a:buFont typeface="Arial"/>
              <a:buChar char="»"/>
              <a:defRPr lang="en-US" sz="2000" kern="1200" spc="-60" baseline="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6000"/>
              </a:lnSpc>
            </a:pPr>
            <a:r>
              <a:rPr lang="en-US" sz="2800" dirty="0" smtClean="0">
                <a:ln w="19050" cmpd="sng">
                  <a:noFill/>
                  <a:prstDash val="solid"/>
                </a:ln>
                <a:solidFill>
                  <a:schemeClr val="bg1">
                    <a:lumMod val="50000"/>
                  </a:schemeClr>
                </a:solidFill>
                <a:ea typeface="+mn-ea"/>
                <a:cs typeface="+mn-cs"/>
              </a:rPr>
              <a:t>Traditional Broadcasters</a:t>
            </a:r>
            <a:br>
              <a:rPr lang="en-US" sz="2800" dirty="0" smtClean="0">
                <a:ln w="19050" cmpd="sng">
                  <a:noFill/>
                  <a:prstDash val="solid"/>
                </a:ln>
                <a:solidFill>
                  <a:schemeClr val="bg1">
                    <a:lumMod val="50000"/>
                  </a:schemeClr>
                </a:solidFill>
                <a:ea typeface="+mn-ea"/>
                <a:cs typeface="+mn-cs"/>
              </a:rPr>
            </a:br>
            <a:endParaRPr lang="en-US" sz="2800" dirty="0" smtClean="0">
              <a:ln w="19050" cmpd="sng">
                <a:noFill/>
                <a:prstDash val="solid"/>
              </a:ln>
              <a:solidFill>
                <a:schemeClr val="bg1">
                  <a:lumMod val="50000"/>
                </a:schemeClr>
              </a:solidFill>
              <a:ea typeface="+mn-ea"/>
              <a:cs typeface="+mn-cs"/>
            </a:endParaRPr>
          </a:p>
          <a:p>
            <a:pPr marL="0" indent="0">
              <a:lnSpc>
                <a:spcPct val="76000"/>
              </a:lnSpc>
            </a:pPr>
            <a:endParaRPr lang="en-US" sz="2800" dirty="0">
              <a:ln w="19050" cmpd="sng">
                <a:noFill/>
                <a:prstDash val="solid"/>
              </a:ln>
              <a:solidFill>
                <a:schemeClr val="bg1">
                  <a:lumMod val="50000"/>
                </a:schemeClr>
              </a:solidFill>
              <a:ea typeface="+mn-ea"/>
              <a:cs typeface="+mn-cs"/>
            </a:endParaRPr>
          </a:p>
          <a:p>
            <a:pPr marL="0" indent="0">
              <a:lnSpc>
                <a:spcPct val="76000"/>
              </a:lnSpc>
            </a:pPr>
            <a:r>
              <a:rPr lang="en-US" sz="2800" dirty="0">
                <a:ln w="19050" cmpd="sng">
                  <a:noFill/>
                  <a:prstDash val="solid"/>
                </a:ln>
                <a:solidFill>
                  <a:schemeClr val="bg1">
                    <a:lumMod val="50000"/>
                  </a:schemeClr>
                </a:solidFill>
                <a:ea typeface="+mn-ea"/>
                <a:cs typeface="+mn-cs"/>
              </a:rPr>
              <a:t/>
            </a:r>
            <a:br>
              <a:rPr lang="en-US" sz="2800" dirty="0">
                <a:ln w="19050" cmpd="sng">
                  <a:noFill/>
                  <a:prstDash val="solid"/>
                </a:ln>
                <a:solidFill>
                  <a:schemeClr val="bg1">
                    <a:lumMod val="50000"/>
                  </a:schemeClr>
                </a:solidFill>
                <a:ea typeface="+mn-ea"/>
                <a:cs typeface="+mn-cs"/>
              </a:rPr>
            </a:br>
            <a:endParaRPr lang="en-US" sz="2800" dirty="0" smtClean="0">
              <a:ln w="19050" cmpd="sng">
                <a:noFill/>
                <a:prstDash val="solid"/>
              </a:ln>
              <a:solidFill>
                <a:schemeClr val="bg1">
                  <a:lumMod val="50000"/>
                </a:schemeClr>
              </a:solidFill>
            </a:endParaRPr>
          </a:p>
          <a:p>
            <a:pPr marL="0" indent="0">
              <a:lnSpc>
                <a:spcPct val="76000"/>
              </a:lnSpc>
            </a:pPr>
            <a:r>
              <a:rPr lang="en-US" sz="2800" dirty="0">
                <a:ln w="19050" cmpd="sng">
                  <a:noFill/>
                  <a:prstDash val="solid"/>
                </a:ln>
                <a:solidFill>
                  <a:schemeClr val="bg1">
                    <a:lumMod val="50000"/>
                  </a:schemeClr>
                </a:solidFill>
              </a:rPr>
              <a:t>1950+ </a:t>
            </a:r>
            <a:r>
              <a:rPr lang="en-US" sz="2800" dirty="0" smtClean="0">
                <a:ln w="19050" cmpd="sng">
                  <a:noFill/>
                  <a:prstDash val="solid"/>
                </a:ln>
                <a:solidFill>
                  <a:schemeClr val="bg1">
                    <a:lumMod val="50000"/>
                  </a:schemeClr>
                </a:solidFill>
              </a:rPr>
              <a:t>Broadcast</a:t>
            </a:r>
            <a:endParaRPr lang="en-US" sz="2800" dirty="0">
              <a:ln w="19050" cmpd="sng">
                <a:noFill/>
                <a:prstDash val="solid"/>
              </a:ln>
              <a:solidFill>
                <a:schemeClr val="bg1">
                  <a:lumMod val="50000"/>
                </a:schemeClr>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37719" y="1860616"/>
            <a:ext cx="890538" cy="948374"/>
          </a:xfrm>
          <a:prstGeom prst="rect">
            <a:avLst/>
          </a:prstGeom>
          <a:effectLst>
            <a:outerShdw blurRad="203200" dist="101600" dir="8400000" rotWithShape="0">
              <a:prstClr val="black">
                <a:alpha val="52000"/>
              </a:prstClr>
            </a:outerShdw>
          </a:effectLst>
        </p:spPr>
      </p:pic>
      <p:sp>
        <p:nvSpPr>
          <p:cNvPr id="4" name="Title 3"/>
          <p:cNvSpPr>
            <a:spLocks noGrp="1"/>
          </p:cNvSpPr>
          <p:nvPr>
            <p:ph type="title"/>
          </p:nvPr>
        </p:nvSpPr>
        <p:spPr/>
        <p:txBody>
          <a:bodyPr/>
          <a:lstStyle/>
          <a:p>
            <a:r>
              <a:rPr lang="en-US" dirty="0" smtClean="0"/>
              <a:t>Multiscreen Solutions, Servicing…</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003" y="2114993"/>
            <a:ext cx="4120758" cy="2420834"/>
          </a:xfrm>
          <a:prstGeom prst="rect">
            <a:avLst/>
          </a:prstGeom>
        </p:spPr>
      </p:pic>
      <p:pic>
        <p:nvPicPr>
          <p:cNvPr id="8" name="Picture 7"/>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tretch>
            <a:fillRect/>
          </a:stretch>
        </p:blipFill>
        <p:spPr>
          <a:xfrm>
            <a:off x="973837" y="2385912"/>
            <a:ext cx="1249716" cy="792346"/>
          </a:xfrm>
          <a:prstGeom prst="rect">
            <a:avLst/>
          </a:prstGeom>
          <a:effectLst>
            <a:outerShdw blurRad="203200" dist="101600" dir="8400000" rotWithShape="0">
              <a:prstClr val="black">
                <a:alpha val="52000"/>
              </a:prstClr>
            </a:outerShdw>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0869" y="1985931"/>
            <a:ext cx="953926" cy="697744"/>
          </a:xfrm>
          <a:prstGeom prst="rect">
            <a:avLst/>
          </a:prstGeom>
          <a:effectLst>
            <a:outerShdw blurRad="203200" dist="101600" dir="8400000" rotWithShape="0">
              <a:prstClr val="black">
                <a:alpha val="52000"/>
              </a:prstClr>
            </a:outerShdw>
          </a:effectLst>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59788" y="2854833"/>
            <a:ext cx="959402" cy="546062"/>
          </a:xfrm>
          <a:prstGeom prst="rect">
            <a:avLst/>
          </a:prstGeom>
          <a:effectLst>
            <a:outerShdw blurRad="203200" dist="101600" dir="8400000" rotWithShape="0">
              <a:prstClr val="black">
                <a:alpha val="52000"/>
              </a:prstClr>
            </a:outerShdw>
          </a:effectLst>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39159" y="2969039"/>
            <a:ext cx="755900" cy="507082"/>
          </a:xfrm>
          <a:prstGeom prst="rect">
            <a:avLst/>
          </a:prstGeom>
          <a:effectLst>
            <a:outerShdw blurRad="203200" dist="101600" dir="8400000" rotWithShape="0">
              <a:prstClr val="black">
                <a:alpha val="52000"/>
              </a:prstClr>
            </a:outerShdw>
          </a:effectLst>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33188" y="2704309"/>
            <a:ext cx="434644" cy="507084"/>
          </a:xfrm>
          <a:prstGeom prst="rect">
            <a:avLst/>
          </a:prstGeom>
          <a:effectLst>
            <a:outerShdw blurRad="203200" dist="101600" dir="8400000" rotWithShape="0">
              <a:prstClr val="black">
                <a:alpha val="52000"/>
              </a:prstClr>
            </a:outerShdw>
          </a:effectLst>
        </p:spPr>
      </p:pic>
    </p:spTree>
    <p:extLst>
      <p:ext uri="{BB962C8B-B14F-4D97-AF65-F5344CB8AC3E}">
        <p14:creationId xmlns:p14="http://schemas.microsoft.com/office/powerpoint/2010/main" val="1555026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7" grpId="0" animBg="1"/>
    </p:bldLst>
  </p:timing>
</p:sld>
</file>

<file path=ppt/theme/theme1.xml><?xml version="1.0" encoding="utf-8"?>
<a:theme xmlns:a="http://schemas.openxmlformats.org/drawingml/2006/main" name="Visual Un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rtlCol="0" anchor="t">
        <a:noAutofit/>
      </a:bodyPr>
      <a:lstStyle>
        <a:defPPr>
          <a:lnSpc>
            <a:spcPct val="80000"/>
          </a:lnSpc>
          <a:defRPr sz="2000" b="1" dirty="0" smtClean="0">
            <a:solidFill>
              <a:schemeClr val="bg1">
                <a:lumMod val="95000"/>
              </a:schemeClr>
            </a:solidFill>
            <a:latin typeface="Segoe UI" pitchFamily="34" charset="0"/>
            <a:ea typeface="Segoe UI" pitchFamily="34" charset="0"/>
            <a:cs typeface="Segoe UI" pitchFamily="34" charset="0"/>
          </a:defRPr>
        </a:defPPr>
      </a:lstStyle>
    </a:spDef>
    <a:lnDef>
      <a:spPr>
        <a:ln w="50800">
          <a:solidFill>
            <a:schemeClr val="accent5">
              <a:lumMod val="60000"/>
              <a:lumOff val="40000"/>
            </a:schemeClr>
          </a:solidFill>
          <a:headEnd type="stealth" w="med" len="lg"/>
          <a:tailEnd type="stealth" w="med"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42875</TotalTime>
  <Words>535</Words>
  <Application>Microsoft Office PowerPoint</Application>
  <PresentationFormat>On-screen Show (16:9)</PresentationFormat>
  <Paragraphs>99</Paragraphs>
  <Slides>12</Slides>
  <Notes>4</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Visual Unity</vt:lpstr>
      <vt:lpstr>Corporate Overview</vt:lpstr>
      <vt:lpstr>Who is Visual Unity?</vt:lpstr>
      <vt:lpstr>Corporate Overview</vt:lpstr>
      <vt:lpstr>Product &amp; Service Mix</vt:lpstr>
      <vt:lpstr>Awards &amp; Achievements</vt:lpstr>
      <vt:lpstr>Our Partners</vt:lpstr>
      <vt:lpstr>Clients Worldwide</vt:lpstr>
      <vt:lpstr>Corporate Locations</vt:lpstr>
      <vt:lpstr>Multiscreen Solutions, Servicing…</vt:lpstr>
      <vt:lpstr>Bridge to Connected Multimedia</vt:lpstr>
      <vt:lpstr>PowerPoint Presentation</vt:lpstr>
      <vt:lpstr>Tags</vt:lpstr>
    </vt:vector>
  </TitlesOfParts>
  <Company>Visual 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Visual Unity</dc:title>
  <dc:creator>Gabriel Dusil</dc:creator>
  <cp:lastModifiedBy>Gabriel Dusil</cp:lastModifiedBy>
  <cp:revision>2478</cp:revision>
  <cp:lastPrinted>2013-01-30T11:16:20Z</cp:lastPrinted>
  <dcterms:created xsi:type="dcterms:W3CDTF">2012-03-13T13:17:10Z</dcterms:created>
  <dcterms:modified xsi:type="dcterms:W3CDTF">2013-03-05T09:27:29Z</dcterms:modified>
</cp:coreProperties>
</file>