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37"/>
  </p:notesMasterIdLst>
  <p:handoutMasterIdLst>
    <p:handoutMasterId r:id="rId38"/>
  </p:handoutMasterIdLst>
  <p:sldIdLst>
    <p:sldId id="1724" r:id="rId2"/>
    <p:sldId id="1734" r:id="rId3"/>
    <p:sldId id="1725" r:id="rId4"/>
    <p:sldId id="1727" r:id="rId5"/>
    <p:sldId id="1746" r:id="rId6"/>
    <p:sldId id="1747" r:id="rId7"/>
    <p:sldId id="1745" r:id="rId8"/>
    <p:sldId id="1742" r:id="rId9"/>
    <p:sldId id="1743" r:id="rId10"/>
    <p:sldId id="1744" r:id="rId11"/>
    <p:sldId id="1748" r:id="rId12"/>
    <p:sldId id="1702" r:id="rId13"/>
    <p:sldId id="1700" r:id="rId14"/>
    <p:sldId id="1703" r:id="rId15"/>
    <p:sldId id="1704" r:id="rId16"/>
    <p:sldId id="1708" r:id="rId17"/>
    <p:sldId id="1705" r:id="rId18"/>
    <p:sldId id="1738" r:id="rId19"/>
    <p:sldId id="1706" r:id="rId20"/>
    <p:sldId id="1707" r:id="rId21"/>
    <p:sldId id="1749" r:id="rId22"/>
    <p:sldId id="1750" r:id="rId23"/>
    <p:sldId id="1751" r:id="rId24"/>
    <p:sldId id="1709" r:id="rId25"/>
    <p:sldId id="1740" r:id="rId26"/>
    <p:sldId id="1728" r:id="rId27"/>
    <p:sldId id="1729" r:id="rId28"/>
    <p:sldId id="1730" r:id="rId29"/>
    <p:sldId id="1735" r:id="rId30"/>
    <p:sldId id="1731" r:id="rId31"/>
    <p:sldId id="1741" r:id="rId32"/>
    <p:sldId id="1713" r:id="rId33"/>
    <p:sldId id="1726" r:id="rId34"/>
    <p:sldId id="1732" r:id="rId35"/>
    <p:sldId id="1733" r:id="rId36"/>
  </p:sldIdLst>
  <p:sldSz cx="9906000" cy="6858000" type="A4"/>
  <p:notesSz cx="6797675" cy="9874250"/>
  <p:defaultTextStyle>
    <a:defPPr>
      <a:defRPr lang="en-US"/>
    </a:defPPr>
    <a:lvl1pPr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 id="1" name="paneko1" initial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89"/>
    <a:srgbClr val="751F1D"/>
    <a:srgbClr val="A97A2D"/>
    <a:srgbClr val="664B20"/>
    <a:srgbClr val="93C03A"/>
    <a:srgbClr val="769735"/>
    <a:srgbClr val="B2D36F"/>
    <a:srgbClr val="898B29"/>
    <a:srgbClr val="666822"/>
    <a:srgbClr val="4E6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96985" autoAdjust="0"/>
  </p:normalViewPr>
  <p:slideViewPr>
    <p:cSldViewPr snapToGrid="0">
      <p:cViewPr>
        <p:scale>
          <a:sx n="88" d="100"/>
          <a:sy n="88" d="100"/>
        </p:scale>
        <p:origin x="-366" y="-96"/>
      </p:cViewPr>
      <p:guideLst>
        <p:guide orient="horz" pos="2160"/>
        <p:guide pos="312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100" d="100"/>
        <a:sy n="100" d="100"/>
      </p:scale>
      <p:origin x="0" y="3024"/>
    </p:cViewPr>
  </p:sorterViewPr>
  <p:notesViewPr>
    <p:cSldViewPr snapToGrid="0">
      <p:cViewPr varScale="1">
        <p:scale>
          <a:sx n="66" d="100"/>
          <a:sy n="66" d="100"/>
        </p:scale>
        <p:origin x="-3240" y="-96"/>
      </p:cViewPr>
      <p:guideLst>
        <p:guide orient="horz" pos="3110"/>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image" Target="../media/image11.gif"/><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image" Target="../media/image6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image" Target="../media/image11.gif"/><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image" Target="../media/image61.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B4CAD-0158-4A24-8ADB-5F16A14834AE}" type="doc">
      <dgm:prSet loTypeId="urn:microsoft.com/office/officeart/2008/layout/PictureStrips" loCatId="picture" qsTypeId="urn:microsoft.com/office/officeart/2005/8/quickstyle/simple5" qsCatId="simple" csTypeId="urn:microsoft.com/office/officeart/2005/8/colors/accent2_1" csCatId="accent2" phldr="1"/>
      <dgm:spPr/>
      <dgm:t>
        <a:bodyPr/>
        <a:lstStyle/>
        <a:p>
          <a:endParaRPr lang="en-US"/>
        </a:p>
      </dgm:t>
    </dgm:pt>
    <dgm:pt modelId="{3D5FC81C-08CA-4899-B171-2D6692F5B547}">
      <dgm:prSet phldrT="[Tex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Vulnerability</a:t>
          </a:r>
          <a:endParaRPr lang="en-US" sz="2400" b="0" dirty="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endParaRPr>
        </a:p>
      </dgm:t>
    </dgm:pt>
    <dgm:pt modelId="{49E11DFA-F506-4DBE-A229-719F2E095FB0}" type="parTrans" cxnId="{3031D95D-E04A-4FED-BAB9-0952E08870D5}">
      <dgm:prSet/>
      <dgm:spPr/>
      <dgm:t>
        <a:bodyPr/>
        <a:lstStyle/>
        <a:p>
          <a:pPr>
            <a:lnSpc>
              <a:spcPct val="80000"/>
            </a:lnSpc>
          </a:pPr>
          <a:endParaRPr lang="en-US" sz="1800">
            <a:latin typeface="+mj-lt"/>
          </a:endParaRPr>
        </a:p>
      </dgm:t>
    </dgm:pt>
    <dgm:pt modelId="{62542BCB-B70A-4D2E-B59C-93CEA0A31455}" type="sibTrans" cxnId="{3031D95D-E04A-4FED-BAB9-0952E08870D5}">
      <dgm:prSet/>
      <dgm:spPr/>
      <dgm:t>
        <a:bodyPr/>
        <a:lstStyle/>
        <a:p>
          <a:pPr>
            <a:lnSpc>
              <a:spcPct val="80000"/>
            </a:lnSpc>
          </a:pPr>
          <a:endParaRPr lang="en-US" sz="1800">
            <a:latin typeface="+mj-lt"/>
          </a:endParaRPr>
        </a:p>
      </dgm:t>
    </dgm:pt>
    <dgm:pt modelId="{D2D3462D-641E-48DA-AEBB-27C7B82DDB7C}">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 bug, glitch, hole, or flaw in a network, application or database</a:t>
          </a:r>
        </a:p>
      </dgm:t>
    </dgm:pt>
    <dgm:pt modelId="{6E64FC93-2EE6-4CE6-AA38-F8E002DB7C70}" type="parTrans" cxnId="{9DCE2EBE-EB2A-4AD5-9295-C77EB8AA9969}">
      <dgm:prSet/>
      <dgm:spPr/>
      <dgm:t>
        <a:bodyPr/>
        <a:lstStyle/>
        <a:p>
          <a:pPr>
            <a:lnSpc>
              <a:spcPct val="80000"/>
            </a:lnSpc>
          </a:pPr>
          <a:endParaRPr lang="en-US" sz="1800">
            <a:latin typeface="+mj-lt"/>
          </a:endParaRPr>
        </a:p>
      </dgm:t>
    </dgm:pt>
    <dgm:pt modelId="{15BD09AE-1D8D-42A8-8784-91003DC6E51E}" type="sibTrans" cxnId="{9DCE2EBE-EB2A-4AD5-9295-C77EB8AA9969}">
      <dgm:prSet/>
      <dgm:spPr/>
      <dgm:t>
        <a:bodyPr/>
        <a:lstStyle/>
        <a:p>
          <a:pPr>
            <a:lnSpc>
              <a:spcPct val="80000"/>
            </a:lnSpc>
          </a:pPr>
          <a:endParaRPr lang="en-US" sz="1800">
            <a:latin typeface="+mj-lt"/>
          </a:endParaRPr>
        </a:p>
      </dgm:t>
    </dgm:pt>
    <dgm:pt modelId="{53ACF0AB-51FC-4AB6-97DC-83809687FECF}">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Threat</a:t>
          </a:r>
          <a:endParaRPr lang="en-US" sz="2400" dirty="0" smtClean="0">
            <a:solidFill>
              <a:srgbClr val="C00000"/>
            </a:solidFill>
            <a:effectLst>
              <a:innerShdw blurRad="63500" dist="50800" dir="2700000">
                <a:prstClr val="black">
                  <a:alpha val="50000"/>
                </a:prstClr>
              </a:innerShdw>
            </a:effectLst>
            <a:latin typeface="+mj-lt"/>
          </a:endParaRPr>
        </a:p>
      </dgm:t>
    </dgm:pt>
    <dgm:pt modelId="{C1796AD0-B818-432B-9C7C-5141D18BC407}" type="parTrans" cxnId="{DB7A5718-5657-49A9-B769-70D97F8D290B}">
      <dgm:prSet/>
      <dgm:spPr/>
      <dgm:t>
        <a:bodyPr/>
        <a:lstStyle/>
        <a:p>
          <a:pPr>
            <a:lnSpc>
              <a:spcPct val="80000"/>
            </a:lnSpc>
          </a:pPr>
          <a:endParaRPr lang="en-US" sz="1800">
            <a:latin typeface="+mj-lt"/>
          </a:endParaRPr>
        </a:p>
      </dgm:t>
    </dgm:pt>
    <dgm:pt modelId="{C5E3749E-D047-4761-80CC-C6DFDB7438F7}" type="sibTrans" cxnId="{DB7A5718-5657-49A9-B769-70D97F8D290B}">
      <dgm:prSet/>
      <dgm:spPr/>
      <dgm:t>
        <a:bodyPr/>
        <a:lstStyle/>
        <a:p>
          <a:pPr>
            <a:lnSpc>
              <a:spcPct val="80000"/>
            </a:lnSpc>
          </a:pPr>
          <a:endParaRPr lang="en-US" sz="1800">
            <a:latin typeface="+mj-lt"/>
          </a:endParaRPr>
        </a:p>
      </dgm:t>
    </dgm:pt>
    <dgm:pt modelId="{9294D630-2E3C-44F1-A952-EEFCE28D2EB1}">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Attack developed to take advantage of a vulnerability</a:t>
          </a:r>
        </a:p>
      </dgm:t>
    </dgm:pt>
    <dgm:pt modelId="{D7A5AF44-5430-441E-8451-F4C45941680A}" type="parTrans" cxnId="{F7EC8816-3A0B-4D18-8327-96076DD63830}">
      <dgm:prSet/>
      <dgm:spPr/>
      <dgm:t>
        <a:bodyPr/>
        <a:lstStyle/>
        <a:p>
          <a:pPr>
            <a:lnSpc>
              <a:spcPct val="80000"/>
            </a:lnSpc>
          </a:pPr>
          <a:endParaRPr lang="en-US" sz="1800">
            <a:latin typeface="+mj-lt"/>
          </a:endParaRPr>
        </a:p>
      </dgm:t>
    </dgm:pt>
    <dgm:pt modelId="{F7AC0FA0-AA24-4679-8781-1DABA2B09DB1}" type="sibTrans" cxnId="{F7EC8816-3A0B-4D18-8327-96076DD63830}">
      <dgm:prSet/>
      <dgm:spPr/>
      <dgm:t>
        <a:bodyPr/>
        <a:lstStyle/>
        <a:p>
          <a:pPr>
            <a:lnSpc>
              <a:spcPct val="80000"/>
            </a:lnSpc>
          </a:pPr>
          <a:endParaRPr lang="en-US" sz="1800">
            <a:latin typeface="+mj-lt"/>
          </a:endParaRPr>
        </a:p>
      </dgm:t>
    </dgm:pt>
    <dgm:pt modelId="{FC4674E2-D999-439F-A589-B811808164D9}">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Exploit Kits</a:t>
          </a:r>
          <a:endParaRPr lang="en-US" sz="2400" dirty="0">
            <a:solidFill>
              <a:srgbClr val="C00000"/>
            </a:solidFill>
            <a:effectLst>
              <a:innerShdw blurRad="63500" dist="50800" dir="2700000">
                <a:prstClr val="black">
                  <a:alpha val="50000"/>
                </a:prstClr>
              </a:innerShdw>
            </a:effectLst>
            <a:latin typeface="+mj-lt"/>
          </a:endParaRPr>
        </a:p>
      </dgm:t>
    </dgm:pt>
    <dgm:pt modelId="{63A5B526-9125-4184-B440-081C85FD33BE}" type="parTrans" cxnId="{9038BF47-1714-4A72-ABBE-DBB273E79DF4}">
      <dgm:prSet/>
      <dgm:spPr/>
      <dgm:t>
        <a:bodyPr/>
        <a:lstStyle/>
        <a:p>
          <a:pPr>
            <a:lnSpc>
              <a:spcPct val="80000"/>
            </a:lnSpc>
          </a:pPr>
          <a:endParaRPr lang="en-US" sz="1800">
            <a:latin typeface="+mj-lt"/>
          </a:endParaRPr>
        </a:p>
      </dgm:t>
    </dgm:pt>
    <dgm:pt modelId="{F636CA1A-0110-456D-80DE-2732A5AF4946}" type="sibTrans" cxnId="{9038BF47-1714-4A72-ABBE-DBB273E79DF4}">
      <dgm:prSet/>
      <dgm:spPr/>
      <dgm:t>
        <a:bodyPr/>
        <a:lstStyle/>
        <a:p>
          <a:pPr>
            <a:lnSpc>
              <a:spcPct val="80000"/>
            </a:lnSpc>
          </a:pPr>
          <a:endParaRPr lang="en-US" sz="1800">
            <a:latin typeface="+mj-lt"/>
          </a:endParaRPr>
        </a:p>
      </dgm:t>
    </dgm:pt>
    <dgm:pt modelId="{667376CE-800B-4B25-93F6-C4061BDA05DD}">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Attack on a selection of vulnerabilities to control a network, device, or asset</a:t>
          </a:r>
          <a:endParaRPr lang="en-US" sz="1800" dirty="0">
            <a:latin typeface="+mj-lt"/>
          </a:endParaRPr>
        </a:p>
      </dgm:t>
    </dgm:pt>
    <dgm:pt modelId="{E0BD8FD8-5B21-41C2-BA11-14802BDCC512}" type="parTrans" cxnId="{A8CCB227-1BB8-42B6-8918-467F31A2FA55}">
      <dgm:prSet/>
      <dgm:spPr/>
      <dgm:t>
        <a:bodyPr/>
        <a:lstStyle/>
        <a:p>
          <a:pPr>
            <a:lnSpc>
              <a:spcPct val="80000"/>
            </a:lnSpc>
          </a:pPr>
          <a:endParaRPr lang="en-US" sz="1800">
            <a:latin typeface="+mj-lt"/>
          </a:endParaRPr>
        </a:p>
      </dgm:t>
    </dgm:pt>
    <dgm:pt modelId="{2063DA6C-878B-48A3-BFC3-AD9BE86E5035}" type="sibTrans" cxnId="{A8CCB227-1BB8-42B6-8918-467F31A2FA55}">
      <dgm:prSet/>
      <dgm:spPr/>
      <dgm:t>
        <a:bodyPr/>
        <a:lstStyle/>
        <a:p>
          <a:pPr>
            <a:lnSpc>
              <a:spcPct val="80000"/>
            </a:lnSpc>
          </a:pPr>
          <a:endParaRPr lang="en-US" sz="1800">
            <a:latin typeface="+mj-lt"/>
          </a:endParaRPr>
        </a:p>
      </dgm:t>
    </dgm:pt>
    <dgm:pt modelId="{320CD34D-E6F6-4EAF-B409-3AD19B887D08}">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Patch</a:t>
          </a:r>
          <a:endParaRPr lang="en-US" sz="2400" dirty="0">
            <a:solidFill>
              <a:srgbClr val="C00000"/>
            </a:solidFill>
            <a:effectLst>
              <a:innerShdw blurRad="63500" dist="50800" dir="2700000">
                <a:prstClr val="black">
                  <a:alpha val="50000"/>
                </a:prstClr>
              </a:innerShdw>
            </a:effectLst>
            <a:latin typeface="+mj-lt"/>
          </a:endParaRPr>
        </a:p>
      </dgm:t>
    </dgm:pt>
    <dgm:pt modelId="{5F5CB3DF-ADE1-4C4F-A50D-BE02A906358F}" type="parTrans" cxnId="{AB7723E4-B66B-4A72-AE7F-15B8292F1E8B}">
      <dgm:prSet/>
      <dgm:spPr/>
      <dgm:t>
        <a:bodyPr/>
        <a:lstStyle/>
        <a:p>
          <a:pPr>
            <a:lnSpc>
              <a:spcPct val="80000"/>
            </a:lnSpc>
          </a:pPr>
          <a:endParaRPr lang="en-US" sz="1800">
            <a:latin typeface="+mj-lt"/>
          </a:endParaRPr>
        </a:p>
      </dgm:t>
    </dgm:pt>
    <dgm:pt modelId="{191C6F4E-AD5C-4856-8932-60B602D071A4}" type="sibTrans" cxnId="{AB7723E4-B66B-4A72-AE7F-15B8292F1E8B}">
      <dgm:prSet/>
      <dgm:spPr/>
      <dgm:t>
        <a:bodyPr/>
        <a:lstStyle/>
        <a:p>
          <a:pPr>
            <a:lnSpc>
              <a:spcPct val="80000"/>
            </a:lnSpc>
          </a:pPr>
          <a:endParaRPr lang="en-US" sz="1800">
            <a:latin typeface="+mj-lt"/>
          </a:endParaRPr>
        </a:p>
      </dgm:t>
    </dgm:pt>
    <dgm:pt modelId="{9FB9A754-310A-4B17-B92E-D7C962899BD6}">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0"/>
            </a:spcAft>
          </a:pPr>
          <a:r>
            <a:rPr lang="en-US" sz="1800" dirty="0" smtClean="0">
              <a:latin typeface="+mj-lt"/>
            </a:rPr>
            <a:t>Attack against an unknown vulnerability, with no known security fix</a:t>
          </a:r>
          <a:endParaRPr lang="en-US" sz="1800" dirty="0">
            <a:latin typeface="+mj-lt"/>
          </a:endParaRPr>
        </a:p>
      </dgm:t>
    </dgm:pt>
    <dgm:pt modelId="{119C48B5-E4B1-4ED8-A7BF-3B6BC54EB57F}" type="parTrans" cxnId="{D8007B9A-53F7-4159-80BD-F304404DF9A2}">
      <dgm:prSet/>
      <dgm:spPr/>
      <dgm:t>
        <a:bodyPr/>
        <a:lstStyle/>
        <a:p>
          <a:pPr>
            <a:lnSpc>
              <a:spcPct val="80000"/>
            </a:lnSpc>
          </a:pPr>
          <a:endParaRPr lang="en-US" sz="1800">
            <a:latin typeface="+mj-lt"/>
          </a:endParaRPr>
        </a:p>
      </dgm:t>
    </dgm:pt>
    <dgm:pt modelId="{DC951C84-4C10-4752-B3BA-F98B4B337DA8}" type="sibTrans" cxnId="{D8007B9A-53F7-4159-80BD-F304404DF9A2}">
      <dgm:prSet/>
      <dgm:spPr/>
      <dgm:t>
        <a:bodyPr/>
        <a:lstStyle/>
        <a:p>
          <a:pPr>
            <a:lnSpc>
              <a:spcPct val="80000"/>
            </a:lnSpc>
          </a:pPr>
          <a:endParaRPr lang="en-US" sz="1800">
            <a:latin typeface="+mj-lt"/>
          </a:endParaRPr>
        </a:p>
      </dgm:t>
    </dgm:pt>
    <dgm:pt modelId="{6D91AE5B-73A0-4623-AFD6-84A328077EB4}">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Advanced Persistent Threat   </a:t>
          </a:r>
          <a:r>
            <a:rPr lang="en-US" sz="1800" dirty="0" smtClean="0">
              <a:latin typeface="+mj-lt"/>
              <a:sym typeface="Wingdings"/>
            </a:rPr>
            <a:t> M</a:t>
          </a:r>
          <a:r>
            <a:rPr lang="en-US" sz="1800" dirty="0" smtClean="0">
              <a:latin typeface="+mj-lt"/>
            </a:rPr>
            <a:t>ethodical, long-term covert attacks, using many tools to steal info</a:t>
          </a:r>
          <a:endParaRPr lang="en-US" sz="2400" dirty="0">
            <a:latin typeface="+mj-lt"/>
          </a:endParaRPr>
        </a:p>
      </dgm:t>
    </dgm:pt>
    <dgm:pt modelId="{640D6C58-1E82-42D8-8195-494FD15379D0}" type="parTrans" cxnId="{7DA38D9C-34C2-4A92-B470-FE4856976627}">
      <dgm:prSet/>
      <dgm:spPr/>
      <dgm:t>
        <a:bodyPr/>
        <a:lstStyle/>
        <a:p>
          <a:pPr>
            <a:lnSpc>
              <a:spcPct val="80000"/>
            </a:lnSpc>
          </a:pPr>
          <a:endParaRPr lang="en-US" sz="1800">
            <a:latin typeface="+mj-lt"/>
          </a:endParaRPr>
        </a:p>
      </dgm:t>
    </dgm:pt>
    <dgm:pt modelId="{472B345B-2C12-4E09-BF2F-0E33B31301D6}" type="sibTrans" cxnId="{7DA38D9C-34C2-4A92-B470-FE4856976627}">
      <dgm:prSet/>
      <dgm:spPr/>
      <dgm:t>
        <a:bodyPr/>
        <a:lstStyle/>
        <a:p>
          <a:pPr>
            <a:lnSpc>
              <a:spcPct val="80000"/>
            </a:lnSpc>
          </a:pPr>
          <a:endParaRPr lang="en-US" sz="1800">
            <a:latin typeface="+mj-lt"/>
          </a:endParaRPr>
        </a:p>
      </dgm:t>
    </dgm:pt>
    <dgm:pt modelId="{B36B5560-02BF-4130-9D10-28C7DCF5C8BE}">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ts val="200"/>
            </a:spcAft>
          </a:pPr>
          <a:r>
            <a:rPr lang="en-US" sz="2400" b="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Zero-Day Attack</a:t>
          </a:r>
          <a:endParaRPr lang="en-US" sz="2400" dirty="0">
            <a:solidFill>
              <a:srgbClr val="C00000"/>
            </a:solidFill>
            <a:effectLst>
              <a:innerShdw blurRad="63500" dist="50800" dir="2700000">
                <a:prstClr val="black">
                  <a:alpha val="50000"/>
                </a:prstClr>
              </a:innerShdw>
            </a:effectLst>
            <a:latin typeface="+mj-lt"/>
          </a:endParaRPr>
        </a:p>
      </dgm:t>
    </dgm:pt>
    <dgm:pt modelId="{84B68819-EAE4-488C-9B56-AD66173F7566}" type="parTrans" cxnId="{E9E16224-D213-4396-BA94-B4D9B7B105C4}">
      <dgm:prSet/>
      <dgm:spPr/>
      <dgm:t>
        <a:bodyPr/>
        <a:lstStyle/>
        <a:p>
          <a:endParaRPr lang="en-US">
            <a:latin typeface="+mj-lt"/>
          </a:endParaRPr>
        </a:p>
      </dgm:t>
    </dgm:pt>
    <dgm:pt modelId="{8CFC30D5-C33C-460A-999A-7F4CA3923231}" type="sibTrans" cxnId="{E9E16224-D213-4396-BA94-B4D9B7B105C4}">
      <dgm:prSet/>
      <dgm:spPr/>
      <dgm:t>
        <a:bodyPr/>
        <a:lstStyle/>
        <a:p>
          <a:endParaRPr lang="en-US">
            <a:latin typeface="+mj-lt"/>
          </a:endParaRPr>
        </a:p>
      </dgm:t>
    </dgm:pt>
    <dgm:pt modelId="{0CCE7C3B-9877-401A-8973-C113FD6D3098}">
      <dgm:prSet custT="1"/>
      <dgm:spPr>
        <a:solidFill>
          <a:schemeClr val="bg1"/>
        </a:solidFill>
        <a:ln>
          <a:noFill/>
        </a:ln>
        <a:effectLst>
          <a:innerShdw blurRad="38100" dist="12700" dir="13500000">
            <a:schemeClr val="accent2">
              <a:lumMod val="75000"/>
              <a:alpha val="80000"/>
            </a:schemeClr>
          </a:innerShdw>
        </a:effectLst>
      </dgm:spPr>
      <dgm:t>
        <a:bodyPr/>
        <a:lstStyle/>
        <a:p>
          <a:pPr>
            <a:lnSpc>
              <a:spcPct val="80000"/>
            </a:lnSpc>
            <a:spcAft>
              <a:spcPct val="15000"/>
            </a:spcAft>
          </a:pPr>
          <a:r>
            <a:rPr lang="en-US" sz="1800" dirty="0" smtClean="0">
              <a:latin typeface="+mj-lt"/>
            </a:rPr>
            <a:t>Software designed to fix a vulnerability and otherwise plug security holes</a:t>
          </a:r>
          <a:endParaRPr lang="en-US" sz="1800" dirty="0">
            <a:latin typeface="+mj-lt"/>
          </a:endParaRPr>
        </a:p>
      </dgm:t>
    </dgm:pt>
    <dgm:pt modelId="{C0DBA839-CE98-4673-BCD5-AA7B10D2FA41}" type="parTrans" cxnId="{AB42B3F2-530E-43D6-9A51-06D3269E6BBA}">
      <dgm:prSet/>
      <dgm:spPr/>
      <dgm:t>
        <a:bodyPr/>
        <a:lstStyle/>
        <a:p>
          <a:endParaRPr lang="en-US">
            <a:latin typeface="+mj-lt"/>
          </a:endParaRPr>
        </a:p>
      </dgm:t>
    </dgm:pt>
    <dgm:pt modelId="{E769E09F-D077-4BCE-9655-7BFDA03506E0}" type="sibTrans" cxnId="{AB42B3F2-530E-43D6-9A51-06D3269E6BBA}">
      <dgm:prSet/>
      <dgm:spPr/>
      <dgm:t>
        <a:bodyPr/>
        <a:lstStyle/>
        <a:p>
          <a:endParaRPr lang="en-US">
            <a:latin typeface="+mj-lt"/>
          </a:endParaRPr>
        </a:p>
      </dgm:t>
    </dgm:pt>
    <dgm:pt modelId="{6BD0CA53-BC8F-4FD5-A382-B80A733452B5}" type="pres">
      <dgm:prSet presAssocID="{276B4CAD-0158-4A24-8ADB-5F16A14834AE}" presName="Name0" presStyleCnt="0">
        <dgm:presLayoutVars>
          <dgm:dir/>
          <dgm:resizeHandles val="exact"/>
        </dgm:presLayoutVars>
      </dgm:prSet>
      <dgm:spPr/>
      <dgm:t>
        <a:bodyPr/>
        <a:lstStyle/>
        <a:p>
          <a:endParaRPr lang="en-US"/>
        </a:p>
      </dgm:t>
    </dgm:pt>
    <dgm:pt modelId="{7114B866-6430-4A98-AAEC-8D5DAE21CD24}" type="pres">
      <dgm:prSet presAssocID="{3D5FC81C-08CA-4899-B171-2D6692F5B547}" presName="composite" presStyleCnt="0"/>
      <dgm:spPr/>
    </dgm:pt>
    <dgm:pt modelId="{5C8C9109-9F8E-4E05-A789-4B3541BBD09A}" type="pres">
      <dgm:prSet presAssocID="{3D5FC81C-08CA-4899-B171-2D6692F5B547}" presName="rect1" presStyleLbl="trAlignAcc1" presStyleIdx="0" presStyleCnt="6">
        <dgm:presLayoutVars>
          <dgm:bulletEnabled val="1"/>
        </dgm:presLayoutVars>
      </dgm:prSet>
      <dgm:spPr/>
      <dgm:t>
        <a:bodyPr/>
        <a:lstStyle/>
        <a:p>
          <a:endParaRPr lang="en-US"/>
        </a:p>
      </dgm:t>
    </dgm:pt>
    <dgm:pt modelId="{04CF3144-91A4-420D-88D3-F4F4C0CFFF3C}" type="pres">
      <dgm:prSet presAssocID="{3D5FC81C-08CA-4899-B171-2D6692F5B547}"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dgm:spPr>
    </dgm:pt>
    <dgm:pt modelId="{77835748-F0D1-40AB-AFD2-AF0279581AE1}" type="pres">
      <dgm:prSet presAssocID="{62542BCB-B70A-4D2E-B59C-93CEA0A31455}" presName="sibTrans" presStyleCnt="0"/>
      <dgm:spPr/>
    </dgm:pt>
    <dgm:pt modelId="{36884FF0-900B-45E0-8A45-31835300F325}" type="pres">
      <dgm:prSet presAssocID="{53ACF0AB-51FC-4AB6-97DC-83809687FECF}" presName="composite" presStyleCnt="0"/>
      <dgm:spPr/>
    </dgm:pt>
    <dgm:pt modelId="{274CB699-2864-49C0-BF11-4EE86869E83E}" type="pres">
      <dgm:prSet presAssocID="{53ACF0AB-51FC-4AB6-97DC-83809687FECF}" presName="rect1" presStyleLbl="trAlignAcc1" presStyleIdx="1" presStyleCnt="6">
        <dgm:presLayoutVars>
          <dgm:bulletEnabled val="1"/>
        </dgm:presLayoutVars>
      </dgm:prSet>
      <dgm:spPr/>
      <dgm:t>
        <a:bodyPr/>
        <a:lstStyle/>
        <a:p>
          <a:endParaRPr lang="en-US"/>
        </a:p>
      </dgm:t>
    </dgm:pt>
    <dgm:pt modelId="{29F9FD44-1DF1-4E40-89EC-3FACAE67E9B6}" type="pres">
      <dgm:prSet presAssocID="{53ACF0AB-51FC-4AB6-97DC-83809687FECF}"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dgm:spPr>
    </dgm:pt>
    <dgm:pt modelId="{FB4AC336-24AC-4EE0-9BB4-351DA8BFE709}" type="pres">
      <dgm:prSet presAssocID="{C5E3749E-D047-4761-80CC-C6DFDB7438F7}" presName="sibTrans" presStyleCnt="0"/>
      <dgm:spPr/>
    </dgm:pt>
    <dgm:pt modelId="{FBA8E9DD-C251-4357-AB3F-0A0AB9F138F9}" type="pres">
      <dgm:prSet presAssocID="{FC4674E2-D999-439F-A589-B811808164D9}" presName="composite" presStyleCnt="0"/>
      <dgm:spPr/>
    </dgm:pt>
    <dgm:pt modelId="{F4120202-A754-41DB-95DF-0FABB0235888}" type="pres">
      <dgm:prSet presAssocID="{FC4674E2-D999-439F-A589-B811808164D9}" presName="rect1" presStyleLbl="trAlignAcc1" presStyleIdx="2" presStyleCnt="6">
        <dgm:presLayoutVars>
          <dgm:bulletEnabled val="1"/>
        </dgm:presLayoutVars>
      </dgm:prSet>
      <dgm:spPr/>
      <dgm:t>
        <a:bodyPr/>
        <a:lstStyle/>
        <a:p>
          <a:endParaRPr lang="en-US"/>
        </a:p>
      </dgm:t>
    </dgm:pt>
    <dgm:pt modelId="{16F12E38-FC10-48A2-8EAC-FFEAF75CB5D3}" type="pres">
      <dgm:prSet presAssocID="{FC4674E2-D999-439F-A589-B811808164D9}"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E4FA50F3-6F16-4CCC-BA35-F1E037C96A11}" type="pres">
      <dgm:prSet presAssocID="{F636CA1A-0110-456D-80DE-2732A5AF4946}" presName="sibTrans" presStyleCnt="0"/>
      <dgm:spPr/>
    </dgm:pt>
    <dgm:pt modelId="{8A4ECD64-E24A-4C6A-B84D-87813FF089A6}" type="pres">
      <dgm:prSet presAssocID="{320CD34D-E6F6-4EAF-B409-3AD19B887D08}" presName="composite" presStyleCnt="0"/>
      <dgm:spPr/>
    </dgm:pt>
    <dgm:pt modelId="{C8A69D10-935F-4E77-8BC8-2F116E29B023}" type="pres">
      <dgm:prSet presAssocID="{320CD34D-E6F6-4EAF-B409-3AD19B887D08}" presName="rect1" presStyleLbl="trAlignAcc1" presStyleIdx="3" presStyleCnt="6">
        <dgm:presLayoutVars>
          <dgm:bulletEnabled val="1"/>
        </dgm:presLayoutVars>
      </dgm:prSet>
      <dgm:spPr/>
      <dgm:t>
        <a:bodyPr/>
        <a:lstStyle/>
        <a:p>
          <a:endParaRPr lang="en-US"/>
        </a:p>
      </dgm:t>
    </dgm:pt>
    <dgm:pt modelId="{364F5D4E-A31B-4973-9649-7BB9E186F8D5}" type="pres">
      <dgm:prSet presAssocID="{320CD34D-E6F6-4EAF-B409-3AD19B887D08}"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0BFEB982-E3B6-4141-A31B-922B09C68EEA}" type="pres">
      <dgm:prSet presAssocID="{191C6F4E-AD5C-4856-8932-60B602D071A4}" presName="sibTrans" presStyleCnt="0"/>
      <dgm:spPr/>
    </dgm:pt>
    <dgm:pt modelId="{9378BF27-2A73-47F2-907D-6DF6238F02F1}" type="pres">
      <dgm:prSet presAssocID="{B36B5560-02BF-4130-9D10-28C7DCF5C8BE}" presName="composite" presStyleCnt="0"/>
      <dgm:spPr/>
    </dgm:pt>
    <dgm:pt modelId="{30CA4AA4-43F4-4D96-8BC4-DCAF7AD6685C}" type="pres">
      <dgm:prSet presAssocID="{B36B5560-02BF-4130-9D10-28C7DCF5C8BE}" presName="rect1" presStyleLbl="trAlignAcc1" presStyleIdx="4" presStyleCnt="6">
        <dgm:presLayoutVars>
          <dgm:bulletEnabled val="1"/>
        </dgm:presLayoutVars>
      </dgm:prSet>
      <dgm:spPr/>
      <dgm:t>
        <a:bodyPr/>
        <a:lstStyle/>
        <a:p>
          <a:endParaRPr lang="en-US"/>
        </a:p>
      </dgm:t>
    </dgm:pt>
    <dgm:pt modelId="{7B82ACC9-CE96-4698-86E6-2AD9888AE97E}" type="pres">
      <dgm:prSet presAssocID="{B36B5560-02BF-4130-9D10-28C7DCF5C8BE}"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dgm:spPr>
    </dgm:pt>
    <dgm:pt modelId="{6F22C23C-B9B4-422F-8214-C31EAADF8F2B}" type="pres">
      <dgm:prSet presAssocID="{8CFC30D5-C33C-460A-999A-7F4CA3923231}" presName="sibTrans" presStyleCnt="0"/>
      <dgm:spPr/>
    </dgm:pt>
    <dgm:pt modelId="{6356F265-3E98-4B60-BE15-BABD91C676C8}" type="pres">
      <dgm:prSet presAssocID="{6D91AE5B-73A0-4623-AFD6-84A328077EB4}" presName="composite" presStyleCnt="0"/>
      <dgm:spPr/>
    </dgm:pt>
    <dgm:pt modelId="{EFA68136-FA8A-49F1-A4F5-9D6C2CE2E89A}" type="pres">
      <dgm:prSet presAssocID="{6D91AE5B-73A0-4623-AFD6-84A328077EB4}" presName="rect1" presStyleLbl="trAlignAcc1" presStyleIdx="5" presStyleCnt="6">
        <dgm:presLayoutVars>
          <dgm:bulletEnabled val="1"/>
        </dgm:presLayoutVars>
      </dgm:prSet>
      <dgm:spPr/>
      <dgm:t>
        <a:bodyPr/>
        <a:lstStyle/>
        <a:p>
          <a:endParaRPr lang="en-US"/>
        </a:p>
      </dgm:t>
    </dgm:pt>
    <dgm:pt modelId="{CBFE7D8F-AC2B-41FD-8FCD-C0CCC0178639}" type="pres">
      <dgm:prSet presAssocID="{6D91AE5B-73A0-4623-AFD6-84A328077EB4}"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dgm:spPr>
    </dgm:pt>
  </dgm:ptLst>
  <dgm:cxnLst>
    <dgm:cxn modelId="{3031D95D-E04A-4FED-BAB9-0952E08870D5}" srcId="{276B4CAD-0158-4A24-8ADB-5F16A14834AE}" destId="{3D5FC81C-08CA-4899-B171-2D6692F5B547}" srcOrd="0" destOrd="0" parTransId="{49E11DFA-F506-4DBE-A229-719F2E095FB0}" sibTransId="{62542BCB-B70A-4D2E-B59C-93CEA0A31455}"/>
    <dgm:cxn modelId="{DB7A5718-5657-49A9-B769-70D97F8D290B}" srcId="{276B4CAD-0158-4A24-8ADB-5F16A14834AE}" destId="{53ACF0AB-51FC-4AB6-97DC-83809687FECF}" srcOrd="1" destOrd="0" parTransId="{C1796AD0-B818-432B-9C7C-5141D18BC407}" sibTransId="{C5E3749E-D047-4761-80CC-C6DFDB7438F7}"/>
    <dgm:cxn modelId="{D8007B9A-53F7-4159-80BD-F304404DF9A2}" srcId="{B36B5560-02BF-4130-9D10-28C7DCF5C8BE}" destId="{9FB9A754-310A-4B17-B92E-D7C962899BD6}" srcOrd="0" destOrd="0" parTransId="{119C48B5-E4B1-4ED8-A7BF-3B6BC54EB57F}" sibTransId="{DC951C84-4C10-4752-B3BA-F98B4B337DA8}"/>
    <dgm:cxn modelId="{AB7723E4-B66B-4A72-AE7F-15B8292F1E8B}" srcId="{276B4CAD-0158-4A24-8ADB-5F16A14834AE}" destId="{320CD34D-E6F6-4EAF-B409-3AD19B887D08}" srcOrd="3" destOrd="0" parTransId="{5F5CB3DF-ADE1-4C4F-A50D-BE02A906358F}" sibTransId="{191C6F4E-AD5C-4856-8932-60B602D071A4}"/>
    <dgm:cxn modelId="{14C0FF13-7F41-4153-A8CB-D29EF62FA79E}" type="presOf" srcId="{B36B5560-02BF-4130-9D10-28C7DCF5C8BE}" destId="{30CA4AA4-43F4-4D96-8BC4-DCAF7AD6685C}" srcOrd="0" destOrd="0" presId="urn:microsoft.com/office/officeart/2008/layout/PictureStrips"/>
    <dgm:cxn modelId="{1E68E953-D6E2-4D63-B0FA-A52C6277257F}" type="presOf" srcId="{9FB9A754-310A-4B17-B92E-D7C962899BD6}" destId="{30CA4AA4-43F4-4D96-8BC4-DCAF7AD6685C}" srcOrd="0" destOrd="1" presId="urn:microsoft.com/office/officeart/2008/layout/PictureStrips"/>
    <dgm:cxn modelId="{A8CCB227-1BB8-42B6-8918-467F31A2FA55}" srcId="{FC4674E2-D999-439F-A589-B811808164D9}" destId="{667376CE-800B-4B25-93F6-C4061BDA05DD}" srcOrd="0" destOrd="0" parTransId="{E0BD8FD8-5B21-41C2-BA11-14802BDCC512}" sibTransId="{2063DA6C-878B-48A3-BFC3-AD9BE86E5035}"/>
    <dgm:cxn modelId="{F0AE3CF7-9788-43F3-AAA2-DC782FC9038B}" type="presOf" srcId="{9294D630-2E3C-44F1-A952-EEFCE28D2EB1}" destId="{274CB699-2864-49C0-BF11-4EE86869E83E}" srcOrd="0" destOrd="1" presId="urn:microsoft.com/office/officeart/2008/layout/PictureStrips"/>
    <dgm:cxn modelId="{AB42B3F2-530E-43D6-9A51-06D3269E6BBA}" srcId="{320CD34D-E6F6-4EAF-B409-3AD19B887D08}" destId="{0CCE7C3B-9877-401A-8973-C113FD6D3098}" srcOrd="0" destOrd="0" parTransId="{C0DBA839-CE98-4673-BCD5-AA7B10D2FA41}" sibTransId="{E769E09F-D077-4BCE-9655-7BFDA03506E0}"/>
    <dgm:cxn modelId="{386BC6E1-C693-46C0-8CF8-4661AB337DD9}" type="presOf" srcId="{53ACF0AB-51FC-4AB6-97DC-83809687FECF}" destId="{274CB699-2864-49C0-BF11-4EE86869E83E}" srcOrd="0" destOrd="0" presId="urn:microsoft.com/office/officeart/2008/layout/PictureStrips"/>
    <dgm:cxn modelId="{F7EC8816-3A0B-4D18-8327-96076DD63830}" srcId="{53ACF0AB-51FC-4AB6-97DC-83809687FECF}" destId="{9294D630-2E3C-44F1-A952-EEFCE28D2EB1}" srcOrd="0" destOrd="0" parTransId="{D7A5AF44-5430-441E-8451-F4C45941680A}" sibTransId="{F7AC0FA0-AA24-4679-8781-1DABA2B09DB1}"/>
    <dgm:cxn modelId="{23F57D7F-A18F-402C-A63F-B3DDC573E418}" type="presOf" srcId="{D2D3462D-641E-48DA-AEBB-27C7B82DDB7C}" destId="{5C8C9109-9F8E-4E05-A789-4B3541BBD09A}" srcOrd="0" destOrd="1" presId="urn:microsoft.com/office/officeart/2008/layout/PictureStrips"/>
    <dgm:cxn modelId="{9DCE2EBE-EB2A-4AD5-9295-C77EB8AA9969}" srcId="{3D5FC81C-08CA-4899-B171-2D6692F5B547}" destId="{D2D3462D-641E-48DA-AEBB-27C7B82DDB7C}" srcOrd="0" destOrd="0" parTransId="{6E64FC93-2EE6-4CE6-AA38-F8E002DB7C70}" sibTransId="{15BD09AE-1D8D-42A8-8784-91003DC6E51E}"/>
    <dgm:cxn modelId="{2FF23111-A788-4B46-8A2E-0D894DC2E414}" type="presOf" srcId="{6D91AE5B-73A0-4623-AFD6-84A328077EB4}" destId="{EFA68136-FA8A-49F1-A4F5-9D6C2CE2E89A}" srcOrd="0" destOrd="0" presId="urn:microsoft.com/office/officeart/2008/layout/PictureStrips"/>
    <dgm:cxn modelId="{7DA38D9C-34C2-4A92-B470-FE4856976627}" srcId="{276B4CAD-0158-4A24-8ADB-5F16A14834AE}" destId="{6D91AE5B-73A0-4623-AFD6-84A328077EB4}" srcOrd="5" destOrd="0" parTransId="{640D6C58-1E82-42D8-8195-494FD15379D0}" sibTransId="{472B345B-2C12-4E09-BF2F-0E33B31301D6}"/>
    <dgm:cxn modelId="{9038BF47-1714-4A72-ABBE-DBB273E79DF4}" srcId="{276B4CAD-0158-4A24-8ADB-5F16A14834AE}" destId="{FC4674E2-D999-439F-A589-B811808164D9}" srcOrd="2" destOrd="0" parTransId="{63A5B526-9125-4184-B440-081C85FD33BE}" sibTransId="{F636CA1A-0110-456D-80DE-2732A5AF4946}"/>
    <dgm:cxn modelId="{E9E16224-D213-4396-BA94-B4D9B7B105C4}" srcId="{276B4CAD-0158-4A24-8ADB-5F16A14834AE}" destId="{B36B5560-02BF-4130-9D10-28C7DCF5C8BE}" srcOrd="4" destOrd="0" parTransId="{84B68819-EAE4-488C-9B56-AD66173F7566}" sibTransId="{8CFC30D5-C33C-460A-999A-7F4CA3923231}"/>
    <dgm:cxn modelId="{5062253D-AB7A-49A1-A1A1-2CF5DC05093A}" type="presOf" srcId="{667376CE-800B-4B25-93F6-C4061BDA05DD}" destId="{F4120202-A754-41DB-95DF-0FABB0235888}" srcOrd="0" destOrd="1" presId="urn:microsoft.com/office/officeart/2008/layout/PictureStrips"/>
    <dgm:cxn modelId="{D6712657-A20A-4092-A1C8-9EC225740673}" type="presOf" srcId="{276B4CAD-0158-4A24-8ADB-5F16A14834AE}" destId="{6BD0CA53-BC8F-4FD5-A382-B80A733452B5}" srcOrd="0" destOrd="0" presId="urn:microsoft.com/office/officeart/2008/layout/PictureStrips"/>
    <dgm:cxn modelId="{98426916-4085-4AAE-AEB3-97B8F37B50D7}" type="presOf" srcId="{320CD34D-E6F6-4EAF-B409-3AD19B887D08}" destId="{C8A69D10-935F-4E77-8BC8-2F116E29B023}" srcOrd="0" destOrd="0" presId="urn:microsoft.com/office/officeart/2008/layout/PictureStrips"/>
    <dgm:cxn modelId="{67B88B37-EE1C-4FEC-A9A6-CC909DD5E42F}" type="presOf" srcId="{FC4674E2-D999-439F-A589-B811808164D9}" destId="{F4120202-A754-41DB-95DF-0FABB0235888}" srcOrd="0" destOrd="0" presId="urn:microsoft.com/office/officeart/2008/layout/PictureStrips"/>
    <dgm:cxn modelId="{1726A2F0-018A-40EE-BC27-1B789BB13A03}" type="presOf" srcId="{3D5FC81C-08CA-4899-B171-2D6692F5B547}" destId="{5C8C9109-9F8E-4E05-A789-4B3541BBD09A}" srcOrd="0" destOrd="0" presId="urn:microsoft.com/office/officeart/2008/layout/PictureStrips"/>
    <dgm:cxn modelId="{A8B80ACC-C569-428C-859F-8F2FB08F6810}" type="presOf" srcId="{0CCE7C3B-9877-401A-8973-C113FD6D3098}" destId="{C8A69D10-935F-4E77-8BC8-2F116E29B023}" srcOrd="0" destOrd="1" presId="urn:microsoft.com/office/officeart/2008/layout/PictureStrips"/>
    <dgm:cxn modelId="{0795F691-C834-4514-B8FA-58B935D0ACAB}" type="presParOf" srcId="{6BD0CA53-BC8F-4FD5-A382-B80A733452B5}" destId="{7114B866-6430-4A98-AAEC-8D5DAE21CD24}" srcOrd="0" destOrd="0" presId="urn:microsoft.com/office/officeart/2008/layout/PictureStrips"/>
    <dgm:cxn modelId="{5D60D24E-A3B1-4847-833E-9BFC0F5D542E}" type="presParOf" srcId="{7114B866-6430-4A98-AAEC-8D5DAE21CD24}" destId="{5C8C9109-9F8E-4E05-A789-4B3541BBD09A}" srcOrd="0" destOrd="0" presId="urn:microsoft.com/office/officeart/2008/layout/PictureStrips"/>
    <dgm:cxn modelId="{0E75D4A6-8177-44F1-A2F7-386B8AFB0C66}" type="presParOf" srcId="{7114B866-6430-4A98-AAEC-8D5DAE21CD24}" destId="{04CF3144-91A4-420D-88D3-F4F4C0CFFF3C}" srcOrd="1" destOrd="0" presId="urn:microsoft.com/office/officeart/2008/layout/PictureStrips"/>
    <dgm:cxn modelId="{C4890E99-DEA6-4714-BD7F-4B7307D2FF91}" type="presParOf" srcId="{6BD0CA53-BC8F-4FD5-A382-B80A733452B5}" destId="{77835748-F0D1-40AB-AFD2-AF0279581AE1}" srcOrd="1" destOrd="0" presId="urn:microsoft.com/office/officeart/2008/layout/PictureStrips"/>
    <dgm:cxn modelId="{EE7C444E-B37D-449A-8424-BA59472E30F2}" type="presParOf" srcId="{6BD0CA53-BC8F-4FD5-A382-B80A733452B5}" destId="{36884FF0-900B-45E0-8A45-31835300F325}" srcOrd="2" destOrd="0" presId="urn:microsoft.com/office/officeart/2008/layout/PictureStrips"/>
    <dgm:cxn modelId="{BD993141-E746-42A3-8026-3939FC6E0CD7}" type="presParOf" srcId="{36884FF0-900B-45E0-8A45-31835300F325}" destId="{274CB699-2864-49C0-BF11-4EE86869E83E}" srcOrd="0" destOrd="0" presId="urn:microsoft.com/office/officeart/2008/layout/PictureStrips"/>
    <dgm:cxn modelId="{B003D200-2068-4ECC-A754-AE5DB4CF4096}" type="presParOf" srcId="{36884FF0-900B-45E0-8A45-31835300F325}" destId="{29F9FD44-1DF1-4E40-89EC-3FACAE67E9B6}" srcOrd="1" destOrd="0" presId="urn:microsoft.com/office/officeart/2008/layout/PictureStrips"/>
    <dgm:cxn modelId="{4EB7D1B6-CCF8-4DE4-A69F-CE8B5B2AFC69}" type="presParOf" srcId="{6BD0CA53-BC8F-4FD5-A382-B80A733452B5}" destId="{FB4AC336-24AC-4EE0-9BB4-351DA8BFE709}" srcOrd="3" destOrd="0" presId="urn:microsoft.com/office/officeart/2008/layout/PictureStrips"/>
    <dgm:cxn modelId="{67EF9EA9-C979-4B17-8A6B-1D1BF399374D}" type="presParOf" srcId="{6BD0CA53-BC8F-4FD5-A382-B80A733452B5}" destId="{FBA8E9DD-C251-4357-AB3F-0A0AB9F138F9}" srcOrd="4" destOrd="0" presId="urn:microsoft.com/office/officeart/2008/layout/PictureStrips"/>
    <dgm:cxn modelId="{6D259DDD-783B-440D-A901-10613960887E}" type="presParOf" srcId="{FBA8E9DD-C251-4357-AB3F-0A0AB9F138F9}" destId="{F4120202-A754-41DB-95DF-0FABB0235888}" srcOrd="0" destOrd="0" presId="urn:microsoft.com/office/officeart/2008/layout/PictureStrips"/>
    <dgm:cxn modelId="{2445135B-2CF6-4D33-AD5D-9E18CB9057D8}" type="presParOf" srcId="{FBA8E9DD-C251-4357-AB3F-0A0AB9F138F9}" destId="{16F12E38-FC10-48A2-8EAC-FFEAF75CB5D3}" srcOrd="1" destOrd="0" presId="urn:microsoft.com/office/officeart/2008/layout/PictureStrips"/>
    <dgm:cxn modelId="{C7A89AE4-3838-4D74-A8DD-0C11B8F40A7D}" type="presParOf" srcId="{6BD0CA53-BC8F-4FD5-A382-B80A733452B5}" destId="{E4FA50F3-6F16-4CCC-BA35-F1E037C96A11}" srcOrd="5" destOrd="0" presId="urn:microsoft.com/office/officeart/2008/layout/PictureStrips"/>
    <dgm:cxn modelId="{348E79EA-78E9-43C6-8313-41742830C23D}" type="presParOf" srcId="{6BD0CA53-BC8F-4FD5-A382-B80A733452B5}" destId="{8A4ECD64-E24A-4C6A-B84D-87813FF089A6}" srcOrd="6" destOrd="0" presId="urn:microsoft.com/office/officeart/2008/layout/PictureStrips"/>
    <dgm:cxn modelId="{22E77489-BD09-4788-A91B-4B4646A548FA}" type="presParOf" srcId="{8A4ECD64-E24A-4C6A-B84D-87813FF089A6}" destId="{C8A69D10-935F-4E77-8BC8-2F116E29B023}" srcOrd="0" destOrd="0" presId="urn:microsoft.com/office/officeart/2008/layout/PictureStrips"/>
    <dgm:cxn modelId="{AD6B9439-D860-4E22-97C0-5AA2B06767D3}" type="presParOf" srcId="{8A4ECD64-E24A-4C6A-B84D-87813FF089A6}" destId="{364F5D4E-A31B-4973-9649-7BB9E186F8D5}" srcOrd="1" destOrd="0" presId="urn:microsoft.com/office/officeart/2008/layout/PictureStrips"/>
    <dgm:cxn modelId="{B43DFEEA-D024-43A2-BBEC-A1D6A469401D}" type="presParOf" srcId="{6BD0CA53-BC8F-4FD5-A382-B80A733452B5}" destId="{0BFEB982-E3B6-4141-A31B-922B09C68EEA}" srcOrd="7" destOrd="0" presId="urn:microsoft.com/office/officeart/2008/layout/PictureStrips"/>
    <dgm:cxn modelId="{11D05DA3-BAE1-4452-8A45-F2A75F40A79B}" type="presParOf" srcId="{6BD0CA53-BC8F-4FD5-A382-B80A733452B5}" destId="{9378BF27-2A73-47F2-907D-6DF6238F02F1}" srcOrd="8" destOrd="0" presId="urn:microsoft.com/office/officeart/2008/layout/PictureStrips"/>
    <dgm:cxn modelId="{35CA10A9-E458-4DC5-8932-C01A46C9E2A7}" type="presParOf" srcId="{9378BF27-2A73-47F2-907D-6DF6238F02F1}" destId="{30CA4AA4-43F4-4D96-8BC4-DCAF7AD6685C}" srcOrd="0" destOrd="0" presId="urn:microsoft.com/office/officeart/2008/layout/PictureStrips"/>
    <dgm:cxn modelId="{FAAD3829-297A-4236-AD16-6F5B3127B871}" type="presParOf" srcId="{9378BF27-2A73-47F2-907D-6DF6238F02F1}" destId="{7B82ACC9-CE96-4698-86E6-2AD9888AE97E}" srcOrd="1" destOrd="0" presId="urn:microsoft.com/office/officeart/2008/layout/PictureStrips"/>
    <dgm:cxn modelId="{9D740836-B90D-4603-90D0-BFFB1D59B334}" type="presParOf" srcId="{6BD0CA53-BC8F-4FD5-A382-B80A733452B5}" destId="{6F22C23C-B9B4-422F-8214-C31EAADF8F2B}" srcOrd="9" destOrd="0" presId="urn:microsoft.com/office/officeart/2008/layout/PictureStrips"/>
    <dgm:cxn modelId="{9E534F8A-B94C-4105-9BEF-154915132784}" type="presParOf" srcId="{6BD0CA53-BC8F-4FD5-A382-B80A733452B5}" destId="{6356F265-3E98-4B60-BE15-BABD91C676C8}" srcOrd="10" destOrd="0" presId="urn:microsoft.com/office/officeart/2008/layout/PictureStrips"/>
    <dgm:cxn modelId="{1DB9AC16-5FB8-4950-9262-EC3B200B2AAD}" type="presParOf" srcId="{6356F265-3E98-4B60-BE15-BABD91C676C8}" destId="{EFA68136-FA8A-49F1-A4F5-9D6C2CE2E89A}" srcOrd="0" destOrd="0" presId="urn:microsoft.com/office/officeart/2008/layout/PictureStrips"/>
    <dgm:cxn modelId="{1407067C-974C-4F00-BDF7-438F5772282E}" type="presParOf" srcId="{6356F265-3E98-4B60-BE15-BABD91C676C8}" destId="{CBFE7D8F-AC2B-41FD-8FCD-C0CCC017863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7AECB-F3C0-41C9-A6DA-6E41D7796BCD}" type="doc">
      <dgm:prSet loTypeId="urn:diagrams.loki3.com/BracketList+Icon" loCatId="list" qsTypeId="urn:microsoft.com/office/officeart/2005/8/quickstyle/simple4" qsCatId="simple" csTypeId="urn:microsoft.com/office/officeart/2005/8/colors/colorful3" csCatId="colorful" phldr="1"/>
      <dgm:spPr/>
      <dgm:t>
        <a:bodyPr/>
        <a:lstStyle/>
        <a:p>
          <a:endParaRPr lang="en-US"/>
        </a:p>
      </dgm:t>
    </dgm:pt>
    <dgm:pt modelId="{BA354301-72B5-48A0-B7B1-F6EE71EB26B4}">
      <dgm:prSet phldrT="[Text]" custT="1"/>
      <dgm:spPr/>
      <dgm:t>
        <a:bodyPr lIns="72000" rIns="36000"/>
        <a:lstStyle/>
        <a:p>
          <a:pPr>
            <a:lnSpc>
              <a:spcPct val="80000"/>
            </a:lnSpc>
          </a:pPr>
          <a:r>
            <a:rPr lang="en-US" sz="2000" b="1" spc="-160" baseline="0" dirty="0" smtClean="0">
              <a:solidFill>
                <a:schemeClr val="accent3">
                  <a:lumMod val="75000"/>
                </a:schemeClr>
              </a:solidFill>
              <a:latin typeface="+mj-lt"/>
            </a:rPr>
            <a:t>Blended</a:t>
          </a:r>
          <a:br>
            <a:rPr lang="en-US" sz="2000" b="1" spc="-160" baseline="0" dirty="0" smtClean="0">
              <a:solidFill>
                <a:schemeClr val="accent3">
                  <a:lumMod val="75000"/>
                </a:schemeClr>
              </a:solidFill>
              <a:latin typeface="+mj-lt"/>
            </a:rPr>
          </a:br>
          <a:r>
            <a:rPr lang="en-US" sz="2000" b="1" spc="-160" baseline="0" dirty="0" smtClean="0">
              <a:solidFill>
                <a:schemeClr val="accent3">
                  <a:lumMod val="75000"/>
                </a:schemeClr>
              </a:solidFill>
              <a:latin typeface="+mj-lt"/>
            </a:rPr>
            <a:t>Threats</a:t>
          </a:r>
          <a:endParaRPr lang="en-US" sz="2000" b="1" spc="-160" baseline="0" dirty="0">
            <a:solidFill>
              <a:schemeClr val="accent3">
                <a:lumMod val="75000"/>
              </a:schemeClr>
            </a:solidFill>
            <a:latin typeface="+mj-lt"/>
          </a:endParaRPr>
        </a:p>
      </dgm:t>
    </dgm:pt>
    <dgm:pt modelId="{1485B86F-0CC8-4939-A648-8E6D67347669}" type="parTrans" cxnId="{6BF9C2A7-DD3C-4B18-A529-FF1AC8BB6115}">
      <dgm:prSet/>
      <dgm:spPr/>
      <dgm:t>
        <a:bodyPr/>
        <a:lstStyle/>
        <a:p>
          <a:endParaRPr lang="en-US" sz="1600">
            <a:latin typeface="+mj-lt"/>
          </a:endParaRPr>
        </a:p>
      </dgm:t>
    </dgm:pt>
    <dgm:pt modelId="{9BBAC6EF-A7EF-48C4-AE3B-336F586A227D}" type="sibTrans" cxnId="{6BF9C2A7-DD3C-4B18-A529-FF1AC8BB6115}">
      <dgm:prSet/>
      <dgm:spPr/>
      <dgm:t>
        <a:bodyPr/>
        <a:lstStyle/>
        <a:p>
          <a:endParaRPr lang="en-US" sz="1600">
            <a:latin typeface="+mj-lt"/>
          </a:endParaRPr>
        </a:p>
      </dgm:t>
    </dgm:pt>
    <dgm:pt modelId="{CEE34D0C-AEC5-4809-BACB-A9EA0C92FB42}">
      <dgm:prSet custT="1"/>
      <dgm:spPr/>
      <dgm:t>
        <a:bodyPr lIns="828000" rIns="36000"/>
        <a:lstStyle/>
        <a:p>
          <a:pPr>
            <a:lnSpc>
              <a:spcPct val="76000"/>
            </a:lnSpc>
            <a:spcAft>
              <a:spcPts val="0"/>
            </a:spcAft>
          </a:pPr>
          <a:r>
            <a:rPr lang="en-US" sz="2000" spc="-140" baseline="0" dirty="0" smtClean="0">
              <a:latin typeface="+mj-lt"/>
            </a:rPr>
            <a:t>Include embedded URLs that link to an infected Web page</a:t>
          </a:r>
          <a:endParaRPr lang="en-US" sz="2000" spc="-140" baseline="0" dirty="0">
            <a:latin typeface="+mj-lt"/>
          </a:endParaRPr>
        </a:p>
      </dgm:t>
    </dgm:pt>
    <dgm:pt modelId="{1575E67E-EF4B-4669-8067-84BFB02D189E}" type="parTrans" cxnId="{BB138618-2382-49D7-B01C-27E27F6F2CCA}">
      <dgm:prSet/>
      <dgm:spPr/>
      <dgm:t>
        <a:bodyPr/>
        <a:lstStyle/>
        <a:p>
          <a:endParaRPr lang="en-US" sz="1600">
            <a:latin typeface="+mj-lt"/>
          </a:endParaRPr>
        </a:p>
      </dgm:t>
    </dgm:pt>
    <dgm:pt modelId="{4EFD4105-E0FC-427A-9BA6-97E8CFB55911}" type="sibTrans" cxnId="{BB138618-2382-49D7-B01C-27E27F6F2CCA}">
      <dgm:prSet/>
      <dgm:spPr/>
      <dgm:t>
        <a:bodyPr/>
        <a:lstStyle/>
        <a:p>
          <a:endParaRPr lang="en-US" sz="1600">
            <a:latin typeface="+mj-lt"/>
          </a:endParaRPr>
        </a:p>
      </dgm:t>
    </dgm:pt>
    <dgm:pt modelId="{21A0229A-712B-4F6B-B0C1-76C5E4685DF2}">
      <dgm:prSet custT="1"/>
      <dgm:spPr/>
      <dgm:t>
        <a:bodyPr lIns="828000" rIns="36000"/>
        <a:lstStyle/>
        <a:p>
          <a:pPr>
            <a:lnSpc>
              <a:spcPct val="76000"/>
            </a:lnSpc>
            <a:spcAft>
              <a:spcPts val="0"/>
            </a:spcAft>
          </a:pPr>
          <a:r>
            <a:rPr lang="en-US" sz="2000" spc="-140" baseline="0" dirty="0" smtClean="0">
              <a:latin typeface="+mj-lt"/>
            </a:rPr>
            <a:t>Employ social engineering to encourage click-through. </a:t>
          </a:r>
          <a:endParaRPr lang="en-US" sz="2000" spc="-140" baseline="0" dirty="0">
            <a:latin typeface="+mj-lt"/>
          </a:endParaRPr>
        </a:p>
      </dgm:t>
    </dgm:pt>
    <dgm:pt modelId="{9C862AD2-EB4F-4900-A394-B09C55EF5D1C}" type="parTrans" cxnId="{D096E416-65FE-45CC-B9B6-D5A6CC7A62AA}">
      <dgm:prSet/>
      <dgm:spPr/>
      <dgm:t>
        <a:bodyPr/>
        <a:lstStyle/>
        <a:p>
          <a:endParaRPr lang="en-US" sz="1600">
            <a:latin typeface="+mj-lt"/>
          </a:endParaRPr>
        </a:p>
      </dgm:t>
    </dgm:pt>
    <dgm:pt modelId="{1BB58DEC-9943-49CD-B1E4-C89F4A72A8CF}" type="sibTrans" cxnId="{D096E416-65FE-45CC-B9B6-D5A6CC7A62AA}">
      <dgm:prSet/>
      <dgm:spPr/>
      <dgm:t>
        <a:bodyPr/>
        <a:lstStyle/>
        <a:p>
          <a:endParaRPr lang="en-US" sz="1600">
            <a:latin typeface="+mj-lt"/>
          </a:endParaRPr>
        </a:p>
      </dgm:t>
    </dgm:pt>
    <dgm:pt modelId="{8AD2143D-6C56-47F0-91DF-7830933EE2F1}">
      <dgm:prSet custT="1"/>
      <dgm:spPr/>
      <dgm:t>
        <a:bodyPr lIns="72000" rIns="36000"/>
        <a:lstStyle/>
        <a:p>
          <a:pPr>
            <a:lnSpc>
              <a:spcPct val="80000"/>
            </a:lnSpc>
          </a:pPr>
          <a:r>
            <a:rPr lang="en-US" sz="2000" b="1" spc="-160" baseline="0" dirty="0" smtClean="0">
              <a:solidFill>
                <a:srgbClr val="00B050"/>
              </a:solidFill>
              <a:latin typeface="+mj-lt"/>
            </a:rPr>
            <a:t>Infected</a:t>
          </a:r>
          <a:br>
            <a:rPr lang="en-US" sz="2000" b="1" spc="-160" baseline="0" dirty="0" smtClean="0">
              <a:solidFill>
                <a:srgbClr val="00B050"/>
              </a:solidFill>
              <a:latin typeface="+mj-lt"/>
            </a:rPr>
          </a:br>
          <a:r>
            <a:rPr lang="en-US" sz="2000" b="1" spc="-160" baseline="0" dirty="0" smtClean="0">
              <a:solidFill>
                <a:srgbClr val="00B050"/>
              </a:solidFill>
              <a:latin typeface="+mj-lt"/>
            </a:rPr>
            <a:t>Websites</a:t>
          </a:r>
          <a:endParaRPr lang="en-US" sz="2000" b="1" spc="-160" baseline="0" dirty="0">
            <a:solidFill>
              <a:srgbClr val="00B050"/>
            </a:solidFill>
            <a:latin typeface="+mj-lt"/>
          </a:endParaRPr>
        </a:p>
      </dgm:t>
    </dgm:pt>
    <dgm:pt modelId="{D8857D01-CE58-49C9-A722-ED6827E001DB}" type="parTrans" cxnId="{86074369-A6C1-4344-875F-8C3137EEE3D1}">
      <dgm:prSet/>
      <dgm:spPr/>
      <dgm:t>
        <a:bodyPr/>
        <a:lstStyle/>
        <a:p>
          <a:endParaRPr lang="en-US" sz="1600">
            <a:latin typeface="+mj-lt"/>
          </a:endParaRPr>
        </a:p>
      </dgm:t>
    </dgm:pt>
    <dgm:pt modelId="{04AE478B-9435-428C-B0E7-53D9F437A8CC}" type="sibTrans" cxnId="{86074369-A6C1-4344-875F-8C3137EEE3D1}">
      <dgm:prSet/>
      <dgm:spPr/>
      <dgm:t>
        <a:bodyPr/>
        <a:lstStyle/>
        <a:p>
          <a:endParaRPr lang="en-US" sz="1600">
            <a:latin typeface="+mj-lt"/>
          </a:endParaRPr>
        </a:p>
      </dgm:t>
    </dgm:pt>
    <dgm:pt modelId="{F7F66F0E-364E-4671-909B-2047DF6059DC}">
      <dgm:prSet custT="1"/>
      <dgm:spPr/>
      <dgm:t>
        <a:bodyPr lIns="828000" rIns="36000"/>
        <a:lstStyle/>
        <a:p>
          <a:pPr>
            <a:lnSpc>
              <a:spcPct val="76000"/>
            </a:lnSpc>
            <a:spcAft>
              <a:spcPts val="0"/>
            </a:spcAft>
          </a:pPr>
          <a:r>
            <a:rPr lang="en-US" sz="2000" spc="-140" baseline="0" dirty="0" smtClean="0">
              <a:latin typeface="+mj-lt"/>
            </a:rPr>
            <a:t>Victim visits legitimate site infected by malware (eg. Cross Site Scripting, or iFrame compromise)</a:t>
          </a:r>
          <a:endParaRPr lang="en-US" sz="2000" spc="-140" baseline="0" dirty="0">
            <a:latin typeface="+mj-lt"/>
          </a:endParaRPr>
        </a:p>
      </dgm:t>
    </dgm:pt>
    <dgm:pt modelId="{ECFC60C4-D262-489D-908D-23FD746B4592}" type="parTrans" cxnId="{E313F0B7-AA87-4796-AD35-0D6B45AFBF23}">
      <dgm:prSet/>
      <dgm:spPr/>
      <dgm:t>
        <a:bodyPr/>
        <a:lstStyle/>
        <a:p>
          <a:endParaRPr lang="en-US" sz="1600">
            <a:latin typeface="+mj-lt"/>
          </a:endParaRPr>
        </a:p>
      </dgm:t>
    </dgm:pt>
    <dgm:pt modelId="{114C1F34-899C-4ED4-AEA3-34EF70E6FF59}" type="sibTrans" cxnId="{E313F0B7-AA87-4796-AD35-0D6B45AFBF23}">
      <dgm:prSet/>
      <dgm:spPr/>
      <dgm:t>
        <a:bodyPr/>
        <a:lstStyle/>
        <a:p>
          <a:endParaRPr lang="en-US" sz="1600">
            <a:latin typeface="+mj-lt"/>
          </a:endParaRPr>
        </a:p>
      </dgm:t>
    </dgm:pt>
    <dgm:pt modelId="{F9412A80-5C9D-4D5B-B903-3BA4195D1ECD}">
      <dgm:prSet custT="1"/>
      <dgm:spPr/>
      <dgm:t>
        <a:bodyPr lIns="72000" rIns="36000"/>
        <a:lstStyle/>
        <a:p>
          <a:pPr>
            <a:lnSpc>
              <a:spcPct val="80000"/>
            </a:lnSpc>
          </a:pPr>
          <a:r>
            <a:rPr lang="en-US" sz="2000" b="1" spc="-160" baseline="0" dirty="0" smtClean="0">
              <a:solidFill>
                <a:srgbClr val="339966"/>
              </a:solidFill>
              <a:latin typeface="+mj-lt"/>
            </a:rPr>
            <a:t>Malware</a:t>
          </a:r>
          <a:br>
            <a:rPr lang="en-US" sz="2000" b="1" spc="-160" baseline="0" dirty="0" smtClean="0">
              <a:solidFill>
                <a:srgbClr val="339966"/>
              </a:solidFill>
              <a:latin typeface="+mj-lt"/>
            </a:rPr>
          </a:br>
          <a:r>
            <a:rPr lang="en-US" sz="2000" b="1" spc="-160" baseline="0" dirty="0" smtClean="0">
              <a:solidFill>
                <a:srgbClr val="339966"/>
              </a:solidFill>
              <a:latin typeface="+mj-lt"/>
            </a:rPr>
            <a:t>Tools</a:t>
          </a:r>
          <a:endParaRPr lang="en-US" sz="2000" b="1" spc="-160" baseline="0" dirty="0">
            <a:solidFill>
              <a:srgbClr val="339966"/>
            </a:solidFill>
            <a:latin typeface="+mj-lt"/>
          </a:endParaRPr>
        </a:p>
      </dgm:t>
    </dgm:pt>
    <dgm:pt modelId="{06F253B7-58B2-4091-A6AE-2DC3EE396034}" type="parTrans" cxnId="{A53132A4-A582-4319-920F-0B046FF4C214}">
      <dgm:prSet/>
      <dgm:spPr/>
      <dgm:t>
        <a:bodyPr/>
        <a:lstStyle/>
        <a:p>
          <a:endParaRPr lang="en-US" sz="1600">
            <a:latin typeface="+mj-lt"/>
          </a:endParaRPr>
        </a:p>
      </dgm:t>
    </dgm:pt>
    <dgm:pt modelId="{84D0A913-AA76-4D47-949E-56398114CEDB}" type="sibTrans" cxnId="{A53132A4-A582-4319-920F-0B046FF4C214}">
      <dgm:prSet/>
      <dgm:spPr/>
      <dgm:t>
        <a:bodyPr/>
        <a:lstStyle/>
        <a:p>
          <a:endParaRPr lang="en-US" sz="1600">
            <a:latin typeface="+mj-lt"/>
          </a:endParaRPr>
        </a:p>
      </dgm:t>
    </dgm:pt>
    <dgm:pt modelId="{5A047C5D-FF6F-4539-A92B-6F94494F0E56}">
      <dgm:prSet custT="1"/>
      <dgm:spPr/>
      <dgm:t>
        <a:bodyPr lIns="828000" rIns="36000"/>
        <a:lstStyle/>
        <a:p>
          <a:pPr>
            <a:lnSpc>
              <a:spcPct val="76000"/>
            </a:lnSpc>
            <a:spcAft>
              <a:spcPts val="0"/>
            </a:spcAft>
          </a:pPr>
          <a:r>
            <a:rPr lang="en-US" sz="2000" spc="-140" baseline="0" dirty="0" smtClean="0">
              <a:latin typeface="+mj-lt"/>
            </a:rPr>
            <a:t>Back-door downloaders, key loggers, scanners &amp;  PW stealers</a:t>
          </a:r>
          <a:endParaRPr lang="en-US" sz="2000" spc="-140" baseline="0" dirty="0">
            <a:latin typeface="+mj-lt"/>
          </a:endParaRPr>
        </a:p>
      </dgm:t>
    </dgm:pt>
    <dgm:pt modelId="{4D9E1135-8B4F-4E15-B9D4-1A9F74364E16}" type="parTrans" cxnId="{76C20062-4DC0-4F41-B92B-9BE555002E70}">
      <dgm:prSet/>
      <dgm:spPr/>
      <dgm:t>
        <a:bodyPr/>
        <a:lstStyle/>
        <a:p>
          <a:endParaRPr lang="en-US" sz="1600">
            <a:latin typeface="+mj-lt"/>
          </a:endParaRPr>
        </a:p>
      </dgm:t>
    </dgm:pt>
    <dgm:pt modelId="{BC8868D7-3375-4AFC-8038-81E18DFA2E96}" type="sibTrans" cxnId="{76C20062-4DC0-4F41-B92B-9BE555002E70}">
      <dgm:prSet/>
      <dgm:spPr/>
      <dgm:t>
        <a:bodyPr/>
        <a:lstStyle/>
        <a:p>
          <a:endParaRPr lang="en-US" sz="1600">
            <a:latin typeface="+mj-lt"/>
          </a:endParaRPr>
        </a:p>
      </dgm:t>
    </dgm:pt>
    <dgm:pt modelId="{59B340C2-4D0C-471C-85AC-D668D4790997}">
      <dgm:prSet custT="1"/>
      <dgm:spPr/>
      <dgm:t>
        <a:bodyPr lIns="828000" rIns="36000"/>
        <a:lstStyle/>
        <a:p>
          <a:pPr>
            <a:lnSpc>
              <a:spcPct val="76000"/>
            </a:lnSpc>
            <a:spcAft>
              <a:spcPts val="0"/>
            </a:spcAft>
          </a:pPr>
          <a:r>
            <a:rPr lang="en-US" sz="2000" spc="-140" baseline="0" dirty="0" smtClean="0">
              <a:latin typeface="+mj-lt"/>
            </a:rPr>
            <a:t>Polymorphic design to escape AV detection </a:t>
          </a:r>
        </a:p>
      </dgm:t>
    </dgm:pt>
    <dgm:pt modelId="{98B5B41D-4383-41EC-9DBE-3984C0BF9BB6}" type="parTrans" cxnId="{84F98C23-B91B-4480-9A54-1673F1283763}">
      <dgm:prSet/>
      <dgm:spPr/>
      <dgm:t>
        <a:bodyPr/>
        <a:lstStyle/>
        <a:p>
          <a:endParaRPr lang="en-US" sz="1600">
            <a:latin typeface="+mj-lt"/>
          </a:endParaRPr>
        </a:p>
      </dgm:t>
    </dgm:pt>
    <dgm:pt modelId="{CFD4AA4A-844B-4706-9BB9-C91C52722581}" type="sibTrans" cxnId="{84F98C23-B91B-4480-9A54-1673F1283763}">
      <dgm:prSet/>
      <dgm:spPr/>
      <dgm:t>
        <a:bodyPr/>
        <a:lstStyle/>
        <a:p>
          <a:endParaRPr lang="en-US" sz="1600">
            <a:latin typeface="+mj-lt"/>
          </a:endParaRPr>
        </a:p>
      </dgm:t>
    </dgm:pt>
    <dgm:pt modelId="{A16C6697-5F81-4EA6-AACD-661AEFF8F436}">
      <dgm:prSet custT="1"/>
      <dgm:spPr/>
      <dgm:t>
        <a:bodyPr lIns="72000" rIns="36000"/>
        <a:lstStyle/>
        <a:p>
          <a:pPr>
            <a:lnSpc>
              <a:spcPct val="80000"/>
            </a:lnSpc>
          </a:pPr>
          <a:r>
            <a:rPr lang="en-US" sz="2000" b="1" spc="-160" baseline="0" dirty="0" smtClean="0">
              <a:solidFill>
                <a:schemeClr val="accent5">
                  <a:lumMod val="75000"/>
                </a:schemeClr>
              </a:solidFill>
              <a:latin typeface="+mj-lt"/>
            </a:rPr>
            <a:t>Infected</a:t>
          </a:r>
          <a:br>
            <a:rPr lang="en-US" sz="2000" b="1" spc="-160" baseline="0" dirty="0" smtClean="0">
              <a:solidFill>
                <a:schemeClr val="accent5">
                  <a:lumMod val="75000"/>
                </a:schemeClr>
              </a:solidFill>
              <a:latin typeface="+mj-lt"/>
            </a:rPr>
          </a:br>
          <a:r>
            <a:rPr lang="en-US" sz="2000" b="1" spc="-160" baseline="0" dirty="0" smtClean="0">
              <a:solidFill>
                <a:schemeClr val="accent5">
                  <a:lumMod val="75000"/>
                </a:schemeClr>
              </a:solidFill>
              <a:latin typeface="+mj-lt"/>
            </a:rPr>
            <a:t>PC (bots)</a:t>
          </a:r>
          <a:endParaRPr lang="en-US" sz="2000" b="1" spc="-160" baseline="0" dirty="0">
            <a:solidFill>
              <a:schemeClr val="accent5">
                <a:lumMod val="75000"/>
              </a:schemeClr>
            </a:solidFill>
            <a:latin typeface="+mj-lt"/>
          </a:endParaRPr>
        </a:p>
      </dgm:t>
    </dgm:pt>
    <dgm:pt modelId="{BC385761-2488-426B-ACB0-6D3624FB690C}" type="parTrans" cxnId="{D7D09284-D6C5-4A67-A00A-517C6F75EA1F}">
      <dgm:prSet/>
      <dgm:spPr/>
      <dgm:t>
        <a:bodyPr/>
        <a:lstStyle/>
        <a:p>
          <a:endParaRPr lang="en-US" sz="1600">
            <a:latin typeface="+mj-lt"/>
          </a:endParaRPr>
        </a:p>
      </dgm:t>
    </dgm:pt>
    <dgm:pt modelId="{88C5DFE8-3390-48C8-9893-C55EE02E298A}" type="sibTrans" cxnId="{D7D09284-D6C5-4A67-A00A-517C6F75EA1F}">
      <dgm:prSet/>
      <dgm:spPr/>
      <dgm:t>
        <a:bodyPr/>
        <a:lstStyle/>
        <a:p>
          <a:endParaRPr lang="en-US" sz="1600">
            <a:latin typeface="+mj-lt"/>
          </a:endParaRPr>
        </a:p>
      </dgm:t>
    </dgm:pt>
    <dgm:pt modelId="{5DE82E1F-AAB4-4810-AC77-6828CDAA04A6}">
      <dgm:prSet custT="1"/>
      <dgm:spPr/>
      <dgm:t>
        <a:bodyPr lIns="828000" rIns="36000"/>
        <a:lstStyle/>
        <a:p>
          <a:pPr>
            <a:lnSpc>
              <a:spcPct val="76000"/>
            </a:lnSpc>
            <a:spcAft>
              <a:spcPts val="0"/>
            </a:spcAft>
          </a:pPr>
          <a:r>
            <a:rPr lang="en-US" sz="2000" spc="-140" baseline="0" dirty="0" smtClean="0">
              <a:latin typeface="+mj-lt"/>
            </a:rPr>
            <a:t>Once inside the, infiltrating or compromising data is easy</a:t>
          </a:r>
          <a:endParaRPr lang="en-US" sz="2000" spc="-140" baseline="0" dirty="0">
            <a:latin typeface="+mj-lt"/>
          </a:endParaRPr>
        </a:p>
      </dgm:t>
    </dgm:pt>
    <dgm:pt modelId="{146A8D5F-0DA4-44E0-A9D0-0620ECA62757}" type="parTrans" cxnId="{008941F1-176E-4114-A656-706E01B8CED7}">
      <dgm:prSet/>
      <dgm:spPr/>
      <dgm:t>
        <a:bodyPr/>
        <a:lstStyle/>
        <a:p>
          <a:endParaRPr lang="en-US" sz="1600">
            <a:latin typeface="+mj-lt"/>
          </a:endParaRPr>
        </a:p>
      </dgm:t>
    </dgm:pt>
    <dgm:pt modelId="{6A30AD2B-104D-4E89-A795-47735E846F59}" type="sibTrans" cxnId="{008941F1-176E-4114-A656-706E01B8CED7}">
      <dgm:prSet/>
      <dgm:spPr/>
      <dgm:t>
        <a:bodyPr/>
        <a:lstStyle/>
        <a:p>
          <a:endParaRPr lang="en-US" sz="1600">
            <a:latin typeface="+mj-lt"/>
          </a:endParaRPr>
        </a:p>
      </dgm:t>
    </dgm:pt>
    <dgm:pt modelId="{E0E63CFA-434D-4FE0-801A-BA63FBB67020}">
      <dgm:prSet custT="1"/>
      <dgm:spPr/>
      <dgm:t>
        <a:bodyPr lIns="72000" rIns="36000"/>
        <a:lstStyle/>
        <a:p>
          <a:pPr>
            <a:lnSpc>
              <a:spcPct val="80000"/>
            </a:lnSpc>
          </a:pPr>
          <a:r>
            <a:rPr lang="en-US" sz="2000" b="1" spc="-160" baseline="0" dirty="0" smtClean="0">
              <a:solidFill>
                <a:schemeClr val="accent1">
                  <a:lumMod val="50000"/>
                </a:schemeClr>
              </a:solidFill>
              <a:latin typeface="+mj-lt"/>
            </a:rPr>
            <a:t>Command&amp;</a:t>
          </a:r>
          <a:r>
            <a:rPr lang="en-US" sz="2000" b="1" spc="-160" baseline="0" dirty="0" smtClean="0">
              <a:solidFill>
                <a:schemeClr val="accent1">
                  <a:lumMod val="50000"/>
                </a:schemeClr>
              </a:solidFill>
              <a:latin typeface="+mj-lt"/>
            </a:rPr>
            <a:t/>
          </a:r>
          <a:br>
            <a:rPr lang="en-US" sz="2000" b="1" spc="-160" baseline="0" dirty="0" smtClean="0">
              <a:solidFill>
                <a:schemeClr val="accent1">
                  <a:lumMod val="50000"/>
                </a:schemeClr>
              </a:solidFill>
              <a:latin typeface="+mj-lt"/>
            </a:rPr>
          </a:br>
          <a:r>
            <a:rPr lang="en-US" sz="2000" b="1" spc="-160" baseline="0" dirty="0" smtClean="0">
              <a:solidFill>
                <a:schemeClr val="accent1">
                  <a:lumMod val="50000"/>
                </a:schemeClr>
              </a:solidFill>
              <a:latin typeface="+mj-lt"/>
            </a:rPr>
            <a:t>Control (C2)</a:t>
          </a:r>
          <a:endParaRPr lang="en-US" sz="2000" b="1" spc="-160" baseline="0" dirty="0">
            <a:solidFill>
              <a:schemeClr val="accent1">
                <a:lumMod val="50000"/>
              </a:schemeClr>
            </a:solidFill>
            <a:latin typeface="+mj-lt"/>
          </a:endParaRPr>
        </a:p>
      </dgm:t>
    </dgm:pt>
    <dgm:pt modelId="{E9E5153B-1298-436B-98E8-7D75BADD0F59}" type="parTrans" cxnId="{CD175DE2-5864-4A76-BECB-72B609579A75}">
      <dgm:prSet/>
      <dgm:spPr/>
      <dgm:t>
        <a:bodyPr/>
        <a:lstStyle/>
        <a:p>
          <a:endParaRPr lang="en-US" sz="1600">
            <a:latin typeface="+mj-lt"/>
          </a:endParaRPr>
        </a:p>
      </dgm:t>
    </dgm:pt>
    <dgm:pt modelId="{704B38A6-A82A-4BBA-85AF-4373CF5E7DC0}" type="sibTrans" cxnId="{CD175DE2-5864-4A76-BECB-72B609579A75}">
      <dgm:prSet/>
      <dgm:spPr/>
      <dgm:t>
        <a:bodyPr/>
        <a:lstStyle/>
        <a:p>
          <a:endParaRPr lang="en-US" sz="1600">
            <a:latin typeface="+mj-lt"/>
          </a:endParaRPr>
        </a:p>
      </dgm:t>
    </dgm:pt>
    <dgm:pt modelId="{E9DF1C1A-69E9-4E37-96D8-3A668E85CFE1}">
      <dgm:prSet custT="1"/>
      <dgm:spPr/>
      <dgm:t>
        <a:bodyPr lIns="828000" rIns="36000"/>
        <a:lstStyle/>
        <a:p>
          <a:pPr>
            <a:lnSpc>
              <a:spcPct val="76000"/>
            </a:lnSpc>
            <a:spcAft>
              <a:spcPts val="0"/>
            </a:spcAft>
          </a:pPr>
          <a:r>
            <a:rPr lang="en-US" sz="2000" spc="-140" baseline="0" dirty="0" smtClean="0">
              <a:latin typeface="+mj-lt"/>
            </a:rPr>
            <a:t>Remote servers operated by attacker control victim PCs</a:t>
          </a:r>
          <a:endParaRPr lang="en-US" sz="2000" spc="-140" baseline="0" dirty="0">
            <a:latin typeface="+mj-lt"/>
          </a:endParaRPr>
        </a:p>
      </dgm:t>
    </dgm:pt>
    <dgm:pt modelId="{F7DA76BA-AA72-4A14-BC59-8D672ABE0129}" type="parTrans" cxnId="{9FA32236-013D-477F-AE0F-B7D4DAD606D2}">
      <dgm:prSet/>
      <dgm:spPr/>
      <dgm:t>
        <a:bodyPr/>
        <a:lstStyle/>
        <a:p>
          <a:endParaRPr lang="en-US" sz="1600">
            <a:latin typeface="+mj-lt"/>
          </a:endParaRPr>
        </a:p>
      </dgm:t>
    </dgm:pt>
    <dgm:pt modelId="{EE88272F-3D81-4D8A-B03B-6FE27FD168E0}" type="sibTrans" cxnId="{9FA32236-013D-477F-AE0F-B7D4DAD606D2}">
      <dgm:prSet/>
      <dgm:spPr/>
      <dgm:t>
        <a:bodyPr/>
        <a:lstStyle/>
        <a:p>
          <a:endParaRPr lang="en-US" sz="1600">
            <a:latin typeface="+mj-lt"/>
          </a:endParaRPr>
        </a:p>
      </dgm:t>
    </dgm:pt>
    <dgm:pt modelId="{9C2040B2-6F09-4705-A52D-BBC8AAFF8085}">
      <dgm:prSet custT="1"/>
      <dgm:spPr/>
      <dgm:t>
        <a:bodyPr lIns="828000" rIns="36000"/>
        <a:lstStyle/>
        <a:p>
          <a:pPr>
            <a:lnSpc>
              <a:spcPct val="76000"/>
            </a:lnSpc>
            <a:spcAft>
              <a:spcPts val="0"/>
            </a:spcAft>
          </a:pPr>
          <a:r>
            <a:rPr lang="en-US" sz="2000" spc="-140" baseline="0" dirty="0" smtClean="0">
              <a:latin typeface="+mj-lt"/>
            </a:rPr>
            <a:t>Activity occurs outside of the normal hours, to evade detection</a:t>
          </a:r>
          <a:endParaRPr lang="en-US" sz="2000" spc="-140" baseline="0" dirty="0">
            <a:latin typeface="+mj-lt"/>
          </a:endParaRPr>
        </a:p>
      </dgm:t>
    </dgm:pt>
    <dgm:pt modelId="{30024D59-04EE-4E82-A0F8-62C3B287DDBF}" type="parTrans" cxnId="{315017BD-D48A-45D3-A054-27D25DFC32EA}">
      <dgm:prSet/>
      <dgm:spPr/>
      <dgm:t>
        <a:bodyPr/>
        <a:lstStyle/>
        <a:p>
          <a:endParaRPr lang="en-US" sz="1600">
            <a:latin typeface="+mj-lt"/>
          </a:endParaRPr>
        </a:p>
      </dgm:t>
    </dgm:pt>
    <dgm:pt modelId="{84D0A467-A7F1-4F09-AA24-4C92A482C794}" type="sibTrans" cxnId="{315017BD-D48A-45D3-A054-27D25DFC32EA}">
      <dgm:prSet/>
      <dgm:spPr/>
      <dgm:t>
        <a:bodyPr/>
        <a:lstStyle/>
        <a:p>
          <a:endParaRPr lang="en-US" sz="1600">
            <a:latin typeface="+mj-lt"/>
          </a:endParaRPr>
        </a:p>
      </dgm:t>
    </dgm:pt>
    <dgm:pt modelId="{0B1F3429-1F5E-4F5D-B7B3-F252E87271F6}">
      <dgm:prSet custT="1"/>
      <dgm:spPr/>
      <dgm:t>
        <a:bodyPr lIns="72000" rIns="36000"/>
        <a:lstStyle/>
        <a:p>
          <a:pPr>
            <a:lnSpc>
              <a:spcPct val="80000"/>
            </a:lnSpc>
          </a:pPr>
          <a:r>
            <a:rPr lang="en-US" sz="2000" b="1" spc="-160" baseline="0" dirty="0" smtClean="0">
              <a:solidFill>
                <a:schemeClr val="accent4">
                  <a:lumMod val="75000"/>
                </a:schemeClr>
              </a:solidFill>
              <a:latin typeface="+mj-lt"/>
            </a:rPr>
            <a:t>Management</a:t>
          </a:r>
          <a:br>
            <a:rPr lang="en-US" sz="2000" b="1" spc="-160" baseline="0" dirty="0" smtClean="0">
              <a:solidFill>
                <a:schemeClr val="accent4">
                  <a:lumMod val="75000"/>
                </a:schemeClr>
              </a:solidFill>
              <a:latin typeface="+mj-lt"/>
            </a:rPr>
          </a:br>
          <a:r>
            <a:rPr lang="en-US" sz="2000" b="1" spc="-160" baseline="0" dirty="0" smtClean="0">
              <a:solidFill>
                <a:schemeClr val="accent4">
                  <a:lumMod val="75000"/>
                </a:schemeClr>
              </a:solidFill>
              <a:latin typeface="+mj-lt"/>
            </a:rPr>
            <a:t>Console</a:t>
          </a:r>
          <a:endParaRPr lang="en-US" sz="2000" b="1" spc="-160" baseline="0" dirty="0">
            <a:solidFill>
              <a:schemeClr val="accent4">
                <a:lumMod val="75000"/>
              </a:schemeClr>
            </a:solidFill>
            <a:latin typeface="+mj-lt"/>
          </a:endParaRPr>
        </a:p>
      </dgm:t>
    </dgm:pt>
    <dgm:pt modelId="{ACA96E45-79C8-448C-82F1-BE5F531FC6E8}" type="parTrans" cxnId="{E7C674DC-F308-4167-A10B-127CF2CB6A39}">
      <dgm:prSet/>
      <dgm:spPr/>
      <dgm:t>
        <a:bodyPr/>
        <a:lstStyle/>
        <a:p>
          <a:endParaRPr lang="en-US" sz="1600">
            <a:latin typeface="+mj-lt"/>
          </a:endParaRPr>
        </a:p>
      </dgm:t>
    </dgm:pt>
    <dgm:pt modelId="{194250E1-817F-49D9-8C09-9A513DD9AEC6}" type="sibTrans" cxnId="{E7C674DC-F308-4167-A10B-127CF2CB6A39}">
      <dgm:prSet/>
      <dgm:spPr/>
      <dgm:t>
        <a:bodyPr/>
        <a:lstStyle/>
        <a:p>
          <a:endParaRPr lang="en-US" sz="1600">
            <a:latin typeface="+mj-lt"/>
          </a:endParaRPr>
        </a:p>
      </dgm:t>
    </dgm:pt>
    <dgm:pt modelId="{2118F48A-1701-48EA-AD7A-4C92E0F8A883}">
      <dgm:prSet custT="1"/>
      <dgm:spPr/>
      <dgm:t>
        <a:bodyPr lIns="828000" rIns="36000"/>
        <a:lstStyle/>
        <a:p>
          <a:pPr>
            <a:lnSpc>
              <a:spcPct val="76000"/>
            </a:lnSpc>
            <a:spcAft>
              <a:spcPts val="0"/>
            </a:spcAft>
          </a:pPr>
          <a:r>
            <a:rPr lang="en-US" sz="2000" spc="-140" baseline="0" dirty="0" smtClean="0">
              <a:latin typeface="+mj-lt"/>
            </a:rPr>
            <a:t>Interface used to control all aspects of the APT process</a:t>
          </a:r>
          <a:endParaRPr lang="en-US" sz="2000" spc="-140" baseline="0" dirty="0">
            <a:latin typeface="+mj-lt"/>
          </a:endParaRPr>
        </a:p>
      </dgm:t>
    </dgm:pt>
    <dgm:pt modelId="{D2BFFCC7-B127-47C7-B473-2B4AF2333CB5}" type="parTrans" cxnId="{5337E55E-65F9-496F-B348-E399345A377D}">
      <dgm:prSet/>
      <dgm:spPr/>
      <dgm:t>
        <a:bodyPr/>
        <a:lstStyle/>
        <a:p>
          <a:endParaRPr lang="en-US" sz="1600">
            <a:latin typeface="+mj-lt"/>
          </a:endParaRPr>
        </a:p>
      </dgm:t>
    </dgm:pt>
    <dgm:pt modelId="{79DB8FDF-47FF-46E7-B1EB-23D3318D1668}" type="sibTrans" cxnId="{5337E55E-65F9-496F-B348-E399345A377D}">
      <dgm:prSet/>
      <dgm:spPr/>
      <dgm:t>
        <a:bodyPr/>
        <a:lstStyle/>
        <a:p>
          <a:endParaRPr lang="en-US" sz="1600">
            <a:latin typeface="+mj-lt"/>
          </a:endParaRPr>
        </a:p>
      </dgm:t>
    </dgm:pt>
    <dgm:pt modelId="{2FAC3545-052C-4F9B-A248-59F7A97AF423}">
      <dgm:prSet custT="1"/>
      <dgm:spPr/>
      <dgm:t>
        <a:bodyPr lIns="828000" rIns="36000"/>
        <a:lstStyle/>
        <a:p>
          <a:pPr>
            <a:lnSpc>
              <a:spcPct val="76000"/>
            </a:lnSpc>
            <a:spcAft>
              <a:spcPts val="0"/>
            </a:spcAft>
          </a:pPr>
          <a:r>
            <a:rPr lang="en-US" sz="2000" spc="-140" baseline="0" dirty="0" smtClean="0">
              <a:latin typeface="+mj-lt"/>
            </a:rPr>
            <a:t>Enables attackers to install new malware &amp; measure success</a:t>
          </a:r>
          <a:endParaRPr lang="en-US" sz="2000" spc="-140" baseline="0" dirty="0">
            <a:latin typeface="+mj-lt"/>
          </a:endParaRPr>
        </a:p>
      </dgm:t>
    </dgm:pt>
    <dgm:pt modelId="{D7CA9AE8-7FF4-43F2-BED7-178B7D0A82A9}" type="parTrans" cxnId="{E018D4AE-32E1-4568-8B26-814BC533DB34}">
      <dgm:prSet/>
      <dgm:spPr/>
      <dgm:t>
        <a:bodyPr/>
        <a:lstStyle/>
        <a:p>
          <a:endParaRPr lang="en-US" sz="1600">
            <a:latin typeface="+mj-lt"/>
          </a:endParaRPr>
        </a:p>
      </dgm:t>
    </dgm:pt>
    <dgm:pt modelId="{087F3D32-8655-41FE-B525-80EC9A745F50}" type="sibTrans" cxnId="{E018D4AE-32E1-4568-8B26-814BC533DB34}">
      <dgm:prSet/>
      <dgm:spPr/>
      <dgm:t>
        <a:bodyPr/>
        <a:lstStyle/>
        <a:p>
          <a:endParaRPr lang="en-US" sz="1600">
            <a:latin typeface="+mj-lt"/>
          </a:endParaRPr>
        </a:p>
      </dgm:t>
    </dgm:pt>
    <dgm:pt modelId="{225A964D-4182-4F29-BC54-B40F185857CF}">
      <dgm:prSet custT="1"/>
      <dgm:spPr/>
      <dgm:t>
        <a:bodyPr lIns="828000" rIns="36000"/>
        <a:lstStyle/>
        <a:p>
          <a:pPr>
            <a:lnSpc>
              <a:spcPct val="76000"/>
            </a:lnSpc>
            <a:spcAft>
              <a:spcPts val="0"/>
            </a:spcAft>
          </a:pPr>
          <a:r>
            <a:rPr lang="en-US" sz="2000" spc="-140" baseline="0" dirty="0" smtClean="0">
              <a:latin typeface="+mj-lt"/>
            </a:rPr>
            <a:t>Some DDoS attacks can originate from internal workstations</a:t>
          </a:r>
          <a:endParaRPr lang="en-US" sz="2000" spc="-140" baseline="0" dirty="0">
            <a:latin typeface="+mj-lt"/>
          </a:endParaRPr>
        </a:p>
      </dgm:t>
    </dgm:pt>
    <dgm:pt modelId="{34730615-7177-4592-B798-E7FE2414F6F4}" type="parTrans" cxnId="{88914E2A-BAEE-445B-B415-F56D0C3DC436}">
      <dgm:prSet/>
      <dgm:spPr/>
      <dgm:t>
        <a:bodyPr/>
        <a:lstStyle/>
        <a:p>
          <a:endParaRPr lang="en-US">
            <a:latin typeface="+mj-lt"/>
          </a:endParaRPr>
        </a:p>
      </dgm:t>
    </dgm:pt>
    <dgm:pt modelId="{AD4C14B5-A3E9-4BBA-A117-D7F1C9A13D08}" type="sibTrans" cxnId="{88914E2A-BAEE-445B-B415-F56D0C3DC436}">
      <dgm:prSet/>
      <dgm:spPr/>
      <dgm:t>
        <a:bodyPr/>
        <a:lstStyle/>
        <a:p>
          <a:endParaRPr lang="en-US">
            <a:latin typeface="+mj-lt"/>
          </a:endParaRPr>
        </a:p>
      </dgm:t>
    </dgm:pt>
    <dgm:pt modelId="{88C6CCD5-6B6E-43DE-A811-7548F143B0D3}" type="pres">
      <dgm:prSet presAssocID="{E207AECB-F3C0-41C9-A6DA-6E41D7796BCD}" presName="Name0" presStyleCnt="0">
        <dgm:presLayoutVars>
          <dgm:dir/>
          <dgm:animLvl val="lvl"/>
          <dgm:resizeHandles val="exact"/>
        </dgm:presLayoutVars>
      </dgm:prSet>
      <dgm:spPr/>
      <dgm:t>
        <a:bodyPr/>
        <a:lstStyle/>
        <a:p>
          <a:endParaRPr lang="en-US"/>
        </a:p>
      </dgm:t>
    </dgm:pt>
    <dgm:pt modelId="{3DCD1D45-CD29-4144-9E97-2E12F2BD51C0}" type="pres">
      <dgm:prSet presAssocID="{BA354301-72B5-48A0-B7B1-F6EE71EB26B4}" presName="linNode" presStyleCnt="0"/>
      <dgm:spPr/>
    </dgm:pt>
    <dgm:pt modelId="{E9ABA830-DB80-4041-A087-B5D41C7436B2}" type="pres">
      <dgm:prSet presAssocID="{BA354301-72B5-48A0-B7B1-F6EE71EB26B4}" presName="parTx" presStyleLbl="revTx" presStyleIdx="0" presStyleCnt="6" custScaleX="67839" custLinFactNeighborX="-34528" custLinFactNeighborY="2224">
        <dgm:presLayoutVars>
          <dgm:chMax val="1"/>
          <dgm:bulletEnabled val="1"/>
        </dgm:presLayoutVars>
      </dgm:prSet>
      <dgm:spPr/>
      <dgm:t>
        <a:bodyPr/>
        <a:lstStyle/>
        <a:p>
          <a:endParaRPr lang="en-US"/>
        </a:p>
      </dgm:t>
    </dgm:pt>
    <dgm:pt modelId="{78BB8EAC-B2D1-45A7-81BD-BDC44A947ABA}" type="pres">
      <dgm:prSet presAssocID="{BA354301-72B5-48A0-B7B1-F6EE71EB26B4}" presName="bracket" presStyleLbl="parChTrans1D1" presStyleIdx="0" presStyleCnt="6" custScaleX="33553" custLinFactNeighborX="77246"/>
      <dgm:spPr>
        <a:ln w="25400">
          <a:solidFill>
            <a:schemeClr val="accent3">
              <a:lumMod val="75000"/>
            </a:schemeClr>
          </a:solidFill>
        </a:ln>
      </dgm:spPr>
      <dgm:t>
        <a:bodyPr/>
        <a:lstStyle/>
        <a:p>
          <a:endParaRPr lang="en-US"/>
        </a:p>
      </dgm:t>
    </dgm:pt>
    <dgm:pt modelId="{2DD43772-A9E5-4ACF-AB4A-3523BCAEAF8C}" type="pres">
      <dgm:prSet presAssocID="{BA354301-72B5-48A0-B7B1-F6EE71EB26B4}" presName="spH" presStyleCnt="0"/>
      <dgm:spPr/>
    </dgm:pt>
    <dgm:pt modelId="{504B3CE0-B911-4A73-B3E9-390E0C9BF33A}" type="pres">
      <dgm:prSet presAssocID="{BA354301-72B5-48A0-B7B1-F6EE71EB26B4}" presName="desTx" presStyleLbl="node1" presStyleIdx="0" presStyleCnt="6" custScaleX="122958" custLinFactX="4391" custLinFactNeighborX="100000">
        <dgm:presLayoutVars>
          <dgm:bulletEnabled val="1"/>
        </dgm:presLayoutVars>
      </dgm:prSet>
      <dgm:spPr/>
      <dgm:t>
        <a:bodyPr/>
        <a:lstStyle/>
        <a:p>
          <a:endParaRPr lang="en-US"/>
        </a:p>
      </dgm:t>
    </dgm:pt>
    <dgm:pt modelId="{8F057424-2BA0-4A7C-8E8D-0ED52D2D2D1F}" type="pres">
      <dgm:prSet presAssocID="{9BBAC6EF-A7EF-48C4-AE3B-336F586A227D}" presName="spV" presStyleCnt="0"/>
      <dgm:spPr/>
    </dgm:pt>
    <dgm:pt modelId="{83ECE398-B93D-40CD-B3DA-3BFD0EF310AE}" type="pres">
      <dgm:prSet presAssocID="{8AD2143D-6C56-47F0-91DF-7830933EE2F1}" presName="linNode" presStyleCnt="0"/>
      <dgm:spPr/>
    </dgm:pt>
    <dgm:pt modelId="{35B9A70E-E22F-4733-80A2-1E64D2ED123D}" type="pres">
      <dgm:prSet presAssocID="{8AD2143D-6C56-47F0-91DF-7830933EE2F1}" presName="parTx" presStyleLbl="revTx" presStyleIdx="1" presStyleCnt="6" custScaleX="67839" custLinFactNeighborX="-34528" custLinFactNeighborY="2224">
        <dgm:presLayoutVars>
          <dgm:chMax val="1"/>
          <dgm:bulletEnabled val="1"/>
        </dgm:presLayoutVars>
      </dgm:prSet>
      <dgm:spPr/>
      <dgm:t>
        <a:bodyPr/>
        <a:lstStyle/>
        <a:p>
          <a:endParaRPr lang="en-US"/>
        </a:p>
      </dgm:t>
    </dgm:pt>
    <dgm:pt modelId="{2BE96F17-D3EF-4485-9803-FD967C203A16}" type="pres">
      <dgm:prSet presAssocID="{8AD2143D-6C56-47F0-91DF-7830933EE2F1}" presName="bracket" presStyleLbl="parChTrans1D1" presStyleIdx="1" presStyleCnt="6" custScaleX="33553" custLinFactNeighborX="77246"/>
      <dgm:spPr>
        <a:ln w="25400">
          <a:solidFill>
            <a:srgbClr val="00B050"/>
          </a:solidFill>
        </a:ln>
      </dgm:spPr>
      <dgm:t>
        <a:bodyPr/>
        <a:lstStyle/>
        <a:p>
          <a:endParaRPr lang="en-US"/>
        </a:p>
      </dgm:t>
    </dgm:pt>
    <dgm:pt modelId="{DC4248F2-B485-488D-86A1-19E955DD985D}" type="pres">
      <dgm:prSet presAssocID="{8AD2143D-6C56-47F0-91DF-7830933EE2F1}" presName="spH" presStyleCnt="0"/>
      <dgm:spPr/>
    </dgm:pt>
    <dgm:pt modelId="{0E5732C7-86A1-41C8-AB8D-302295E10F45}" type="pres">
      <dgm:prSet presAssocID="{8AD2143D-6C56-47F0-91DF-7830933EE2F1}" presName="desTx" presStyleLbl="node1" presStyleIdx="1" presStyleCnt="6" custScaleX="122958" custLinFactX="4391" custLinFactNeighborX="100000">
        <dgm:presLayoutVars>
          <dgm:bulletEnabled val="1"/>
        </dgm:presLayoutVars>
      </dgm:prSet>
      <dgm:spPr/>
      <dgm:t>
        <a:bodyPr/>
        <a:lstStyle/>
        <a:p>
          <a:endParaRPr lang="en-US"/>
        </a:p>
      </dgm:t>
    </dgm:pt>
    <dgm:pt modelId="{E644E0D9-1C0B-4E27-B127-D19885AEA7C3}" type="pres">
      <dgm:prSet presAssocID="{04AE478B-9435-428C-B0E7-53D9F437A8CC}" presName="spV" presStyleCnt="0"/>
      <dgm:spPr/>
    </dgm:pt>
    <dgm:pt modelId="{9A42B746-9CAD-41DD-9181-EB78CE138BB0}" type="pres">
      <dgm:prSet presAssocID="{F9412A80-5C9D-4D5B-B903-3BA4195D1ECD}" presName="linNode" presStyleCnt="0"/>
      <dgm:spPr/>
    </dgm:pt>
    <dgm:pt modelId="{F3519955-20EF-467C-84BD-0D3F02CCB2DC}" type="pres">
      <dgm:prSet presAssocID="{F9412A80-5C9D-4D5B-B903-3BA4195D1ECD}" presName="parTx" presStyleLbl="revTx" presStyleIdx="2" presStyleCnt="6" custScaleX="67839" custLinFactNeighborX="-34528" custLinFactNeighborY="2224">
        <dgm:presLayoutVars>
          <dgm:chMax val="1"/>
          <dgm:bulletEnabled val="1"/>
        </dgm:presLayoutVars>
      </dgm:prSet>
      <dgm:spPr/>
      <dgm:t>
        <a:bodyPr/>
        <a:lstStyle/>
        <a:p>
          <a:endParaRPr lang="en-US"/>
        </a:p>
      </dgm:t>
    </dgm:pt>
    <dgm:pt modelId="{1E7125AA-0AC4-41E9-82ED-D1CC38AD076E}" type="pres">
      <dgm:prSet presAssocID="{F9412A80-5C9D-4D5B-B903-3BA4195D1ECD}" presName="bracket" presStyleLbl="parChTrans1D1" presStyleIdx="2" presStyleCnt="6" custScaleX="33553" custLinFactNeighborX="77246"/>
      <dgm:spPr>
        <a:ln w="25400">
          <a:solidFill>
            <a:srgbClr val="339966"/>
          </a:solidFill>
        </a:ln>
      </dgm:spPr>
      <dgm:t>
        <a:bodyPr/>
        <a:lstStyle/>
        <a:p>
          <a:endParaRPr lang="en-US"/>
        </a:p>
      </dgm:t>
    </dgm:pt>
    <dgm:pt modelId="{8B0C4579-22C3-400E-888A-BE6905D7F756}" type="pres">
      <dgm:prSet presAssocID="{F9412A80-5C9D-4D5B-B903-3BA4195D1ECD}" presName="spH" presStyleCnt="0"/>
      <dgm:spPr/>
    </dgm:pt>
    <dgm:pt modelId="{1B2A839A-A53C-4B90-BA26-E6076A58CE7B}" type="pres">
      <dgm:prSet presAssocID="{F9412A80-5C9D-4D5B-B903-3BA4195D1ECD}" presName="desTx" presStyleLbl="node1" presStyleIdx="2" presStyleCnt="6" custScaleX="122958" custLinFactX="4391" custLinFactNeighborX="100000">
        <dgm:presLayoutVars>
          <dgm:bulletEnabled val="1"/>
        </dgm:presLayoutVars>
      </dgm:prSet>
      <dgm:spPr/>
      <dgm:t>
        <a:bodyPr/>
        <a:lstStyle/>
        <a:p>
          <a:endParaRPr lang="en-US"/>
        </a:p>
      </dgm:t>
    </dgm:pt>
    <dgm:pt modelId="{DAADAD93-6A8B-4DE5-A670-35FEF3BB74A2}" type="pres">
      <dgm:prSet presAssocID="{84D0A913-AA76-4D47-949E-56398114CEDB}" presName="spV" presStyleCnt="0"/>
      <dgm:spPr/>
    </dgm:pt>
    <dgm:pt modelId="{E363A8A9-1E31-4F9E-ADFC-8B4ACB595B5B}" type="pres">
      <dgm:prSet presAssocID="{A16C6697-5F81-4EA6-AACD-661AEFF8F436}" presName="linNode" presStyleCnt="0"/>
      <dgm:spPr/>
    </dgm:pt>
    <dgm:pt modelId="{D8345CA8-6396-44A3-B3D8-3F34AB9E3E23}" type="pres">
      <dgm:prSet presAssocID="{A16C6697-5F81-4EA6-AACD-661AEFF8F436}" presName="parTx" presStyleLbl="revTx" presStyleIdx="3" presStyleCnt="6" custScaleX="67839" custLinFactNeighborX="-34528" custLinFactNeighborY="2224">
        <dgm:presLayoutVars>
          <dgm:chMax val="1"/>
          <dgm:bulletEnabled val="1"/>
        </dgm:presLayoutVars>
      </dgm:prSet>
      <dgm:spPr/>
      <dgm:t>
        <a:bodyPr/>
        <a:lstStyle/>
        <a:p>
          <a:endParaRPr lang="en-US"/>
        </a:p>
      </dgm:t>
    </dgm:pt>
    <dgm:pt modelId="{BCC3EEB8-DB3F-405C-80D0-F3B007F95106}" type="pres">
      <dgm:prSet presAssocID="{A16C6697-5F81-4EA6-AACD-661AEFF8F436}" presName="bracket" presStyleLbl="parChTrans1D1" presStyleIdx="3" presStyleCnt="6" custScaleX="33553" custLinFactNeighborX="77246"/>
      <dgm:spPr>
        <a:ln w="25400">
          <a:solidFill>
            <a:schemeClr val="accent5">
              <a:lumMod val="75000"/>
            </a:schemeClr>
          </a:solidFill>
        </a:ln>
      </dgm:spPr>
      <dgm:t>
        <a:bodyPr/>
        <a:lstStyle/>
        <a:p>
          <a:endParaRPr lang="en-US"/>
        </a:p>
      </dgm:t>
    </dgm:pt>
    <dgm:pt modelId="{424188A2-43B6-443E-B73C-0E1AF6675E9B}" type="pres">
      <dgm:prSet presAssocID="{A16C6697-5F81-4EA6-AACD-661AEFF8F436}" presName="spH" presStyleCnt="0"/>
      <dgm:spPr/>
    </dgm:pt>
    <dgm:pt modelId="{3BA8FC29-493C-432D-988B-B96B42F28942}" type="pres">
      <dgm:prSet presAssocID="{A16C6697-5F81-4EA6-AACD-661AEFF8F436}" presName="desTx" presStyleLbl="node1" presStyleIdx="3" presStyleCnt="6" custScaleX="122958" custLinFactX="4391" custLinFactNeighborX="100000">
        <dgm:presLayoutVars>
          <dgm:bulletEnabled val="1"/>
        </dgm:presLayoutVars>
      </dgm:prSet>
      <dgm:spPr/>
      <dgm:t>
        <a:bodyPr/>
        <a:lstStyle/>
        <a:p>
          <a:endParaRPr lang="en-US"/>
        </a:p>
      </dgm:t>
    </dgm:pt>
    <dgm:pt modelId="{58DC8ADA-5B25-4DB3-A5B6-BE47B417B61C}" type="pres">
      <dgm:prSet presAssocID="{88C5DFE8-3390-48C8-9893-C55EE02E298A}" presName="spV" presStyleCnt="0"/>
      <dgm:spPr/>
    </dgm:pt>
    <dgm:pt modelId="{981A9166-7D4B-4F82-8594-5D9B2C64A59D}" type="pres">
      <dgm:prSet presAssocID="{E0E63CFA-434D-4FE0-801A-BA63FBB67020}" presName="linNode" presStyleCnt="0"/>
      <dgm:spPr/>
    </dgm:pt>
    <dgm:pt modelId="{2D5F5386-97F3-4B4D-BD2D-D8F3352F82B5}" type="pres">
      <dgm:prSet presAssocID="{E0E63CFA-434D-4FE0-801A-BA63FBB67020}" presName="parTx" presStyleLbl="revTx" presStyleIdx="4" presStyleCnt="6" custScaleX="67839" custLinFactNeighborX="-34528" custLinFactNeighborY="2224">
        <dgm:presLayoutVars>
          <dgm:chMax val="1"/>
          <dgm:bulletEnabled val="1"/>
        </dgm:presLayoutVars>
      </dgm:prSet>
      <dgm:spPr/>
      <dgm:t>
        <a:bodyPr/>
        <a:lstStyle/>
        <a:p>
          <a:endParaRPr lang="en-US"/>
        </a:p>
      </dgm:t>
    </dgm:pt>
    <dgm:pt modelId="{01D0B938-D0B2-4E98-B041-C99B942278BF}" type="pres">
      <dgm:prSet presAssocID="{E0E63CFA-434D-4FE0-801A-BA63FBB67020}" presName="bracket" presStyleLbl="parChTrans1D1" presStyleIdx="4" presStyleCnt="6" custScaleX="33553" custLinFactNeighborX="77246"/>
      <dgm:spPr>
        <a:ln w="25400">
          <a:solidFill>
            <a:schemeClr val="accent1">
              <a:lumMod val="75000"/>
            </a:schemeClr>
          </a:solidFill>
        </a:ln>
      </dgm:spPr>
      <dgm:t>
        <a:bodyPr/>
        <a:lstStyle/>
        <a:p>
          <a:endParaRPr lang="en-US"/>
        </a:p>
      </dgm:t>
    </dgm:pt>
    <dgm:pt modelId="{00CBDE50-BD2F-49EE-9245-736157DFE6B6}" type="pres">
      <dgm:prSet presAssocID="{E0E63CFA-434D-4FE0-801A-BA63FBB67020}" presName="spH" presStyleCnt="0"/>
      <dgm:spPr/>
    </dgm:pt>
    <dgm:pt modelId="{743D158B-458E-4F47-98E3-F15A3654B496}" type="pres">
      <dgm:prSet presAssocID="{E0E63CFA-434D-4FE0-801A-BA63FBB67020}" presName="desTx" presStyleLbl="node1" presStyleIdx="4" presStyleCnt="6" custScaleX="122958" custLinFactX="4391" custLinFactNeighborX="100000">
        <dgm:presLayoutVars>
          <dgm:bulletEnabled val="1"/>
        </dgm:presLayoutVars>
      </dgm:prSet>
      <dgm:spPr/>
      <dgm:t>
        <a:bodyPr/>
        <a:lstStyle/>
        <a:p>
          <a:endParaRPr lang="en-US"/>
        </a:p>
      </dgm:t>
    </dgm:pt>
    <dgm:pt modelId="{329CDE27-75E3-4816-8B76-AF75C18C18CA}" type="pres">
      <dgm:prSet presAssocID="{704B38A6-A82A-4BBA-85AF-4373CF5E7DC0}" presName="spV" presStyleCnt="0"/>
      <dgm:spPr/>
    </dgm:pt>
    <dgm:pt modelId="{3C7EA5CC-5F45-487F-87F7-41A94E0C7373}" type="pres">
      <dgm:prSet presAssocID="{0B1F3429-1F5E-4F5D-B7B3-F252E87271F6}" presName="linNode" presStyleCnt="0"/>
      <dgm:spPr/>
    </dgm:pt>
    <dgm:pt modelId="{4D08C448-56E3-401A-874C-4D6F7FD148D1}" type="pres">
      <dgm:prSet presAssocID="{0B1F3429-1F5E-4F5D-B7B3-F252E87271F6}" presName="parTx" presStyleLbl="revTx" presStyleIdx="5" presStyleCnt="6" custScaleX="67839" custLinFactNeighborX="-34528" custLinFactNeighborY="2224">
        <dgm:presLayoutVars>
          <dgm:chMax val="1"/>
          <dgm:bulletEnabled val="1"/>
        </dgm:presLayoutVars>
      </dgm:prSet>
      <dgm:spPr/>
      <dgm:t>
        <a:bodyPr/>
        <a:lstStyle/>
        <a:p>
          <a:endParaRPr lang="en-US"/>
        </a:p>
      </dgm:t>
    </dgm:pt>
    <dgm:pt modelId="{B90B83C3-5874-4647-A2CF-432D522EE9B2}" type="pres">
      <dgm:prSet presAssocID="{0B1F3429-1F5E-4F5D-B7B3-F252E87271F6}" presName="bracket" presStyleLbl="parChTrans1D1" presStyleIdx="5" presStyleCnt="6" custScaleX="33553" custLinFactNeighborX="77246"/>
      <dgm:spPr>
        <a:ln w="25400">
          <a:solidFill>
            <a:schemeClr val="accent4">
              <a:lumMod val="75000"/>
            </a:schemeClr>
          </a:solidFill>
        </a:ln>
      </dgm:spPr>
      <dgm:t>
        <a:bodyPr/>
        <a:lstStyle/>
        <a:p>
          <a:endParaRPr lang="en-US"/>
        </a:p>
      </dgm:t>
    </dgm:pt>
    <dgm:pt modelId="{B589C60B-F427-4323-98D5-0C53749AEDA2}" type="pres">
      <dgm:prSet presAssocID="{0B1F3429-1F5E-4F5D-B7B3-F252E87271F6}" presName="spH" presStyleCnt="0"/>
      <dgm:spPr/>
    </dgm:pt>
    <dgm:pt modelId="{10E41DC2-42BC-4BC6-B8F6-102830443999}" type="pres">
      <dgm:prSet presAssocID="{0B1F3429-1F5E-4F5D-B7B3-F252E87271F6}" presName="desTx" presStyleLbl="node1" presStyleIdx="5" presStyleCnt="6" custScaleX="122958" custLinFactX="4391" custLinFactNeighborX="100000">
        <dgm:presLayoutVars>
          <dgm:bulletEnabled val="1"/>
        </dgm:presLayoutVars>
      </dgm:prSet>
      <dgm:spPr/>
      <dgm:t>
        <a:bodyPr/>
        <a:lstStyle/>
        <a:p>
          <a:endParaRPr lang="en-US"/>
        </a:p>
      </dgm:t>
    </dgm:pt>
  </dgm:ptLst>
  <dgm:cxnLst>
    <dgm:cxn modelId="{D97151DC-221F-4B6E-9089-422D40639E8D}" type="presOf" srcId="{5A047C5D-FF6F-4539-A92B-6F94494F0E56}" destId="{1B2A839A-A53C-4B90-BA26-E6076A58CE7B}" srcOrd="0" destOrd="0" presId="urn:diagrams.loki3.com/BracketList+Icon"/>
    <dgm:cxn modelId="{0AFC84AD-0B5F-4361-A3B5-2FE5FE2DDD18}" type="presOf" srcId="{E207AECB-F3C0-41C9-A6DA-6E41D7796BCD}" destId="{88C6CCD5-6B6E-43DE-A811-7548F143B0D3}" srcOrd="0" destOrd="0" presId="urn:diagrams.loki3.com/BracketList+Icon"/>
    <dgm:cxn modelId="{D744D6A9-D51D-46F4-B95D-92B305DE3231}" type="presOf" srcId="{F7F66F0E-364E-4671-909B-2047DF6059DC}" destId="{0E5732C7-86A1-41C8-AB8D-302295E10F45}" srcOrd="0" destOrd="0" presId="urn:diagrams.loki3.com/BracketList+Icon"/>
    <dgm:cxn modelId="{D7D09284-D6C5-4A67-A00A-517C6F75EA1F}" srcId="{E207AECB-F3C0-41C9-A6DA-6E41D7796BCD}" destId="{A16C6697-5F81-4EA6-AACD-661AEFF8F436}" srcOrd="3" destOrd="0" parTransId="{BC385761-2488-426B-ACB0-6D3624FB690C}" sibTransId="{88C5DFE8-3390-48C8-9893-C55EE02E298A}"/>
    <dgm:cxn modelId="{45F6DBE8-8DFB-4FA4-BB04-72DF51B77DFC}" type="presOf" srcId="{8AD2143D-6C56-47F0-91DF-7830933EE2F1}" destId="{35B9A70E-E22F-4733-80A2-1E64D2ED123D}" srcOrd="0" destOrd="0" presId="urn:diagrams.loki3.com/BracketList+Icon"/>
    <dgm:cxn modelId="{394CEDB1-1922-4745-AE0D-0E2DAE359D3E}" type="presOf" srcId="{A16C6697-5F81-4EA6-AACD-661AEFF8F436}" destId="{D8345CA8-6396-44A3-B3D8-3F34AB9E3E23}" srcOrd="0" destOrd="0" presId="urn:diagrams.loki3.com/BracketList+Icon"/>
    <dgm:cxn modelId="{CD175DE2-5864-4A76-BECB-72B609579A75}" srcId="{E207AECB-F3C0-41C9-A6DA-6E41D7796BCD}" destId="{E0E63CFA-434D-4FE0-801A-BA63FBB67020}" srcOrd="4" destOrd="0" parTransId="{E9E5153B-1298-436B-98E8-7D75BADD0F59}" sibTransId="{704B38A6-A82A-4BBA-85AF-4373CF5E7DC0}"/>
    <dgm:cxn modelId="{D096E416-65FE-45CC-B9B6-D5A6CC7A62AA}" srcId="{BA354301-72B5-48A0-B7B1-F6EE71EB26B4}" destId="{21A0229A-712B-4F6B-B0C1-76C5E4685DF2}" srcOrd="1" destOrd="0" parTransId="{9C862AD2-EB4F-4900-A394-B09C55EF5D1C}" sibTransId="{1BB58DEC-9943-49CD-B1E4-C89F4A72A8CF}"/>
    <dgm:cxn modelId="{A9BAE595-585F-43DA-A3C8-E0F9E6C390EE}" type="presOf" srcId="{F9412A80-5C9D-4D5B-B903-3BA4195D1ECD}" destId="{F3519955-20EF-467C-84BD-0D3F02CCB2DC}" srcOrd="0" destOrd="0" presId="urn:diagrams.loki3.com/BracketList+Icon"/>
    <dgm:cxn modelId="{1A088B0D-EAF9-41DE-977C-424EA838908F}" type="presOf" srcId="{E0E63CFA-434D-4FE0-801A-BA63FBB67020}" destId="{2D5F5386-97F3-4B4D-BD2D-D8F3352F82B5}" srcOrd="0" destOrd="0" presId="urn:diagrams.loki3.com/BracketList+Icon"/>
    <dgm:cxn modelId="{4C9466DD-E1FB-4614-B8CC-130C780A3A93}" type="presOf" srcId="{9C2040B2-6F09-4705-A52D-BBC8AAFF8085}" destId="{743D158B-458E-4F47-98E3-F15A3654B496}" srcOrd="0" destOrd="1" presId="urn:diagrams.loki3.com/BracketList+Icon"/>
    <dgm:cxn modelId="{008941F1-176E-4114-A656-706E01B8CED7}" srcId="{A16C6697-5F81-4EA6-AACD-661AEFF8F436}" destId="{5DE82E1F-AAB4-4810-AC77-6828CDAA04A6}" srcOrd="0" destOrd="0" parTransId="{146A8D5F-0DA4-44E0-A9D0-0620ECA62757}" sibTransId="{6A30AD2B-104D-4E89-A795-47735E846F59}"/>
    <dgm:cxn modelId="{30875D35-D2B3-4FC0-A8F0-728C1BBBA398}" type="presOf" srcId="{59B340C2-4D0C-471C-85AC-D668D4790997}" destId="{1B2A839A-A53C-4B90-BA26-E6076A58CE7B}" srcOrd="0" destOrd="1" presId="urn:diagrams.loki3.com/BracketList+Icon"/>
    <dgm:cxn modelId="{1989FDEA-33EC-4500-821F-AD48E733E932}" type="presOf" srcId="{5DE82E1F-AAB4-4810-AC77-6828CDAA04A6}" destId="{3BA8FC29-493C-432D-988B-B96B42F28942}" srcOrd="0" destOrd="0" presId="urn:diagrams.loki3.com/BracketList+Icon"/>
    <dgm:cxn modelId="{3100983A-36F1-477D-B31A-2F427661640F}" type="presOf" srcId="{E9DF1C1A-69E9-4E37-96D8-3A668E85CFE1}" destId="{743D158B-458E-4F47-98E3-F15A3654B496}" srcOrd="0" destOrd="0" presId="urn:diagrams.loki3.com/BracketList+Icon"/>
    <dgm:cxn modelId="{ED41BEBA-AC50-492C-A53B-A58EB3DA64B9}" type="presOf" srcId="{CEE34D0C-AEC5-4809-BACB-A9EA0C92FB42}" destId="{504B3CE0-B911-4A73-B3E9-390E0C9BF33A}" srcOrd="0" destOrd="0" presId="urn:diagrams.loki3.com/BracketList+Icon"/>
    <dgm:cxn modelId="{1207F093-8BC4-4C16-B790-3DC819262ACA}" type="presOf" srcId="{2FAC3545-052C-4F9B-A248-59F7A97AF423}" destId="{10E41DC2-42BC-4BC6-B8F6-102830443999}" srcOrd="0" destOrd="1" presId="urn:diagrams.loki3.com/BracketList+Icon"/>
    <dgm:cxn modelId="{88914E2A-BAEE-445B-B415-F56D0C3DC436}" srcId="{A16C6697-5F81-4EA6-AACD-661AEFF8F436}" destId="{225A964D-4182-4F29-BC54-B40F185857CF}" srcOrd="1" destOrd="0" parTransId="{34730615-7177-4592-B798-E7FE2414F6F4}" sibTransId="{AD4C14B5-A3E9-4BBA-A117-D7F1C9A13D08}"/>
    <dgm:cxn modelId="{9FA32236-013D-477F-AE0F-B7D4DAD606D2}" srcId="{E0E63CFA-434D-4FE0-801A-BA63FBB67020}" destId="{E9DF1C1A-69E9-4E37-96D8-3A668E85CFE1}" srcOrd="0" destOrd="0" parTransId="{F7DA76BA-AA72-4A14-BC59-8D672ABE0129}" sibTransId="{EE88272F-3D81-4D8A-B03B-6FE27FD168E0}"/>
    <dgm:cxn modelId="{E313F0B7-AA87-4796-AD35-0D6B45AFBF23}" srcId="{8AD2143D-6C56-47F0-91DF-7830933EE2F1}" destId="{F7F66F0E-364E-4671-909B-2047DF6059DC}" srcOrd="0" destOrd="0" parTransId="{ECFC60C4-D262-489D-908D-23FD746B4592}" sibTransId="{114C1F34-899C-4ED4-AEA3-34EF70E6FF59}"/>
    <dgm:cxn modelId="{84F98C23-B91B-4480-9A54-1673F1283763}" srcId="{F9412A80-5C9D-4D5B-B903-3BA4195D1ECD}" destId="{59B340C2-4D0C-471C-85AC-D668D4790997}" srcOrd="1" destOrd="0" parTransId="{98B5B41D-4383-41EC-9DBE-3984C0BF9BB6}" sibTransId="{CFD4AA4A-844B-4706-9BB9-C91C52722581}"/>
    <dgm:cxn modelId="{E018D4AE-32E1-4568-8B26-814BC533DB34}" srcId="{0B1F3429-1F5E-4F5D-B7B3-F252E87271F6}" destId="{2FAC3545-052C-4F9B-A248-59F7A97AF423}" srcOrd="1" destOrd="0" parTransId="{D7CA9AE8-7FF4-43F2-BED7-178B7D0A82A9}" sibTransId="{087F3D32-8655-41FE-B525-80EC9A745F50}"/>
    <dgm:cxn modelId="{5337E55E-65F9-496F-B348-E399345A377D}" srcId="{0B1F3429-1F5E-4F5D-B7B3-F252E87271F6}" destId="{2118F48A-1701-48EA-AD7A-4C92E0F8A883}" srcOrd="0" destOrd="0" parTransId="{D2BFFCC7-B127-47C7-B473-2B4AF2333CB5}" sibTransId="{79DB8FDF-47FF-46E7-B1EB-23D3318D1668}"/>
    <dgm:cxn modelId="{6BF9C2A7-DD3C-4B18-A529-FF1AC8BB6115}" srcId="{E207AECB-F3C0-41C9-A6DA-6E41D7796BCD}" destId="{BA354301-72B5-48A0-B7B1-F6EE71EB26B4}" srcOrd="0" destOrd="0" parTransId="{1485B86F-0CC8-4939-A648-8E6D67347669}" sibTransId="{9BBAC6EF-A7EF-48C4-AE3B-336F586A227D}"/>
    <dgm:cxn modelId="{76C20062-4DC0-4F41-B92B-9BE555002E70}" srcId="{F9412A80-5C9D-4D5B-B903-3BA4195D1ECD}" destId="{5A047C5D-FF6F-4539-A92B-6F94494F0E56}" srcOrd="0" destOrd="0" parTransId="{4D9E1135-8B4F-4E15-B9D4-1A9F74364E16}" sibTransId="{BC8868D7-3375-4AFC-8038-81E18DFA2E96}"/>
    <dgm:cxn modelId="{64E2B049-61D7-46A2-A8A5-96E8274F8884}" type="presOf" srcId="{BA354301-72B5-48A0-B7B1-F6EE71EB26B4}" destId="{E9ABA830-DB80-4041-A087-B5D41C7436B2}" srcOrd="0" destOrd="0" presId="urn:diagrams.loki3.com/BracketList+Icon"/>
    <dgm:cxn modelId="{86074369-A6C1-4344-875F-8C3137EEE3D1}" srcId="{E207AECB-F3C0-41C9-A6DA-6E41D7796BCD}" destId="{8AD2143D-6C56-47F0-91DF-7830933EE2F1}" srcOrd="1" destOrd="0" parTransId="{D8857D01-CE58-49C9-A722-ED6827E001DB}" sibTransId="{04AE478B-9435-428C-B0E7-53D9F437A8CC}"/>
    <dgm:cxn modelId="{E7C674DC-F308-4167-A10B-127CF2CB6A39}" srcId="{E207AECB-F3C0-41C9-A6DA-6E41D7796BCD}" destId="{0B1F3429-1F5E-4F5D-B7B3-F252E87271F6}" srcOrd="5" destOrd="0" parTransId="{ACA96E45-79C8-448C-82F1-BE5F531FC6E8}" sibTransId="{194250E1-817F-49D9-8C09-9A513DD9AEC6}"/>
    <dgm:cxn modelId="{315017BD-D48A-45D3-A054-27D25DFC32EA}" srcId="{E0E63CFA-434D-4FE0-801A-BA63FBB67020}" destId="{9C2040B2-6F09-4705-A52D-BBC8AAFF8085}" srcOrd="1" destOrd="0" parTransId="{30024D59-04EE-4E82-A0F8-62C3B287DDBF}" sibTransId="{84D0A467-A7F1-4F09-AA24-4C92A482C794}"/>
    <dgm:cxn modelId="{A53132A4-A582-4319-920F-0B046FF4C214}" srcId="{E207AECB-F3C0-41C9-A6DA-6E41D7796BCD}" destId="{F9412A80-5C9D-4D5B-B903-3BA4195D1ECD}" srcOrd="2" destOrd="0" parTransId="{06F253B7-58B2-4091-A6AE-2DC3EE396034}" sibTransId="{84D0A913-AA76-4D47-949E-56398114CEDB}"/>
    <dgm:cxn modelId="{319FE324-F495-4B57-B401-81573FCA83DF}" type="presOf" srcId="{225A964D-4182-4F29-BC54-B40F185857CF}" destId="{3BA8FC29-493C-432D-988B-B96B42F28942}" srcOrd="0" destOrd="1" presId="urn:diagrams.loki3.com/BracketList+Icon"/>
    <dgm:cxn modelId="{2EB5FCE3-EFEE-43D1-A9F5-31B82632B65A}" type="presOf" srcId="{21A0229A-712B-4F6B-B0C1-76C5E4685DF2}" destId="{504B3CE0-B911-4A73-B3E9-390E0C9BF33A}" srcOrd="0" destOrd="1" presId="urn:diagrams.loki3.com/BracketList+Icon"/>
    <dgm:cxn modelId="{F22D65CD-7AE2-4282-921A-4B7115543081}" type="presOf" srcId="{0B1F3429-1F5E-4F5D-B7B3-F252E87271F6}" destId="{4D08C448-56E3-401A-874C-4D6F7FD148D1}" srcOrd="0" destOrd="0" presId="urn:diagrams.loki3.com/BracketList+Icon"/>
    <dgm:cxn modelId="{BB138618-2382-49D7-B01C-27E27F6F2CCA}" srcId="{BA354301-72B5-48A0-B7B1-F6EE71EB26B4}" destId="{CEE34D0C-AEC5-4809-BACB-A9EA0C92FB42}" srcOrd="0" destOrd="0" parTransId="{1575E67E-EF4B-4669-8067-84BFB02D189E}" sibTransId="{4EFD4105-E0FC-427A-9BA6-97E8CFB55911}"/>
    <dgm:cxn modelId="{C016AFB0-7D67-48D6-B935-64AC4D89A912}" type="presOf" srcId="{2118F48A-1701-48EA-AD7A-4C92E0F8A883}" destId="{10E41DC2-42BC-4BC6-B8F6-102830443999}" srcOrd="0" destOrd="0" presId="urn:diagrams.loki3.com/BracketList+Icon"/>
    <dgm:cxn modelId="{AEA3149B-3567-4129-AC78-285C8A20E685}" type="presParOf" srcId="{88C6CCD5-6B6E-43DE-A811-7548F143B0D3}" destId="{3DCD1D45-CD29-4144-9E97-2E12F2BD51C0}" srcOrd="0" destOrd="0" presId="urn:diagrams.loki3.com/BracketList+Icon"/>
    <dgm:cxn modelId="{7B3CE749-BD6C-47BD-9F04-D3263775E08B}" type="presParOf" srcId="{3DCD1D45-CD29-4144-9E97-2E12F2BD51C0}" destId="{E9ABA830-DB80-4041-A087-B5D41C7436B2}" srcOrd="0" destOrd="0" presId="urn:diagrams.loki3.com/BracketList+Icon"/>
    <dgm:cxn modelId="{D780FACC-02CD-4886-9F17-545413EA892B}" type="presParOf" srcId="{3DCD1D45-CD29-4144-9E97-2E12F2BD51C0}" destId="{78BB8EAC-B2D1-45A7-81BD-BDC44A947ABA}" srcOrd="1" destOrd="0" presId="urn:diagrams.loki3.com/BracketList+Icon"/>
    <dgm:cxn modelId="{F71B9651-A16A-41DE-B982-DF18BD26D27D}" type="presParOf" srcId="{3DCD1D45-CD29-4144-9E97-2E12F2BD51C0}" destId="{2DD43772-A9E5-4ACF-AB4A-3523BCAEAF8C}" srcOrd="2" destOrd="0" presId="urn:diagrams.loki3.com/BracketList+Icon"/>
    <dgm:cxn modelId="{6207BAF7-636C-4D69-AE44-FA9AF842DB09}" type="presParOf" srcId="{3DCD1D45-CD29-4144-9E97-2E12F2BD51C0}" destId="{504B3CE0-B911-4A73-B3E9-390E0C9BF33A}" srcOrd="3" destOrd="0" presId="urn:diagrams.loki3.com/BracketList+Icon"/>
    <dgm:cxn modelId="{3FA3BF23-E692-4B89-A1E2-5BEB77059B53}" type="presParOf" srcId="{88C6CCD5-6B6E-43DE-A811-7548F143B0D3}" destId="{8F057424-2BA0-4A7C-8E8D-0ED52D2D2D1F}" srcOrd="1" destOrd="0" presId="urn:diagrams.loki3.com/BracketList+Icon"/>
    <dgm:cxn modelId="{CCEDE58A-CD79-4DBB-A18D-3B0FE4D7A220}" type="presParOf" srcId="{88C6CCD5-6B6E-43DE-A811-7548F143B0D3}" destId="{83ECE398-B93D-40CD-B3DA-3BFD0EF310AE}" srcOrd="2" destOrd="0" presId="urn:diagrams.loki3.com/BracketList+Icon"/>
    <dgm:cxn modelId="{481B5DBB-3901-4672-9A9D-36150CDD5AE1}" type="presParOf" srcId="{83ECE398-B93D-40CD-B3DA-3BFD0EF310AE}" destId="{35B9A70E-E22F-4733-80A2-1E64D2ED123D}" srcOrd="0" destOrd="0" presId="urn:diagrams.loki3.com/BracketList+Icon"/>
    <dgm:cxn modelId="{A3197D6E-9905-4F61-9973-4F83F3B4F0E1}" type="presParOf" srcId="{83ECE398-B93D-40CD-B3DA-3BFD0EF310AE}" destId="{2BE96F17-D3EF-4485-9803-FD967C203A16}" srcOrd="1" destOrd="0" presId="urn:diagrams.loki3.com/BracketList+Icon"/>
    <dgm:cxn modelId="{C699343C-E8F8-4E9C-A260-1F03F9115B54}" type="presParOf" srcId="{83ECE398-B93D-40CD-B3DA-3BFD0EF310AE}" destId="{DC4248F2-B485-488D-86A1-19E955DD985D}" srcOrd="2" destOrd="0" presId="urn:diagrams.loki3.com/BracketList+Icon"/>
    <dgm:cxn modelId="{05C8511E-71A4-4FD2-9DF4-BA08F14915EB}" type="presParOf" srcId="{83ECE398-B93D-40CD-B3DA-3BFD0EF310AE}" destId="{0E5732C7-86A1-41C8-AB8D-302295E10F45}" srcOrd="3" destOrd="0" presId="urn:diagrams.loki3.com/BracketList+Icon"/>
    <dgm:cxn modelId="{2E0A486C-3A2B-4D2D-A779-6E6C191EFC25}" type="presParOf" srcId="{88C6CCD5-6B6E-43DE-A811-7548F143B0D3}" destId="{E644E0D9-1C0B-4E27-B127-D19885AEA7C3}" srcOrd="3" destOrd="0" presId="urn:diagrams.loki3.com/BracketList+Icon"/>
    <dgm:cxn modelId="{4CAAA9CF-AE0B-4E96-B0DB-15A5A80A92BC}" type="presParOf" srcId="{88C6CCD5-6B6E-43DE-A811-7548F143B0D3}" destId="{9A42B746-9CAD-41DD-9181-EB78CE138BB0}" srcOrd="4" destOrd="0" presId="urn:diagrams.loki3.com/BracketList+Icon"/>
    <dgm:cxn modelId="{E9B4A879-C8D0-4B0E-9536-4A473F97BA79}" type="presParOf" srcId="{9A42B746-9CAD-41DD-9181-EB78CE138BB0}" destId="{F3519955-20EF-467C-84BD-0D3F02CCB2DC}" srcOrd="0" destOrd="0" presId="urn:diagrams.loki3.com/BracketList+Icon"/>
    <dgm:cxn modelId="{47EADF59-200C-47E8-A24B-9336DE145113}" type="presParOf" srcId="{9A42B746-9CAD-41DD-9181-EB78CE138BB0}" destId="{1E7125AA-0AC4-41E9-82ED-D1CC38AD076E}" srcOrd="1" destOrd="0" presId="urn:diagrams.loki3.com/BracketList+Icon"/>
    <dgm:cxn modelId="{B9899C78-94E9-4CB4-BEBB-AAAB9A499567}" type="presParOf" srcId="{9A42B746-9CAD-41DD-9181-EB78CE138BB0}" destId="{8B0C4579-22C3-400E-888A-BE6905D7F756}" srcOrd="2" destOrd="0" presId="urn:diagrams.loki3.com/BracketList+Icon"/>
    <dgm:cxn modelId="{BBAFC57B-B131-4625-85A8-61829E560DD6}" type="presParOf" srcId="{9A42B746-9CAD-41DD-9181-EB78CE138BB0}" destId="{1B2A839A-A53C-4B90-BA26-E6076A58CE7B}" srcOrd="3" destOrd="0" presId="urn:diagrams.loki3.com/BracketList+Icon"/>
    <dgm:cxn modelId="{8C73CDAF-2657-4E65-BCFB-4127C0F98D9E}" type="presParOf" srcId="{88C6CCD5-6B6E-43DE-A811-7548F143B0D3}" destId="{DAADAD93-6A8B-4DE5-A670-35FEF3BB74A2}" srcOrd="5" destOrd="0" presId="urn:diagrams.loki3.com/BracketList+Icon"/>
    <dgm:cxn modelId="{7E4D6891-D436-40D5-9679-3A24594AB2E3}" type="presParOf" srcId="{88C6CCD5-6B6E-43DE-A811-7548F143B0D3}" destId="{E363A8A9-1E31-4F9E-ADFC-8B4ACB595B5B}" srcOrd="6" destOrd="0" presId="urn:diagrams.loki3.com/BracketList+Icon"/>
    <dgm:cxn modelId="{451551E3-134A-4F95-8B83-6243B2E20954}" type="presParOf" srcId="{E363A8A9-1E31-4F9E-ADFC-8B4ACB595B5B}" destId="{D8345CA8-6396-44A3-B3D8-3F34AB9E3E23}" srcOrd="0" destOrd="0" presId="urn:diagrams.loki3.com/BracketList+Icon"/>
    <dgm:cxn modelId="{AD39FA95-D872-4805-801F-C4E194D95D02}" type="presParOf" srcId="{E363A8A9-1E31-4F9E-ADFC-8B4ACB595B5B}" destId="{BCC3EEB8-DB3F-405C-80D0-F3B007F95106}" srcOrd="1" destOrd="0" presId="urn:diagrams.loki3.com/BracketList+Icon"/>
    <dgm:cxn modelId="{E3582A27-BA88-4CA8-B244-2E3848FAD13D}" type="presParOf" srcId="{E363A8A9-1E31-4F9E-ADFC-8B4ACB595B5B}" destId="{424188A2-43B6-443E-B73C-0E1AF6675E9B}" srcOrd="2" destOrd="0" presId="urn:diagrams.loki3.com/BracketList+Icon"/>
    <dgm:cxn modelId="{FA1216FC-BB98-4D89-9C36-D772DBF438F7}" type="presParOf" srcId="{E363A8A9-1E31-4F9E-ADFC-8B4ACB595B5B}" destId="{3BA8FC29-493C-432D-988B-B96B42F28942}" srcOrd="3" destOrd="0" presId="urn:diagrams.loki3.com/BracketList+Icon"/>
    <dgm:cxn modelId="{EA9983EC-2AA5-469C-881D-E5237DE85AD0}" type="presParOf" srcId="{88C6CCD5-6B6E-43DE-A811-7548F143B0D3}" destId="{58DC8ADA-5B25-4DB3-A5B6-BE47B417B61C}" srcOrd="7" destOrd="0" presId="urn:diagrams.loki3.com/BracketList+Icon"/>
    <dgm:cxn modelId="{6E9EFE55-07FA-41CD-85BE-3B072078916E}" type="presParOf" srcId="{88C6CCD5-6B6E-43DE-A811-7548F143B0D3}" destId="{981A9166-7D4B-4F82-8594-5D9B2C64A59D}" srcOrd="8" destOrd="0" presId="urn:diagrams.loki3.com/BracketList+Icon"/>
    <dgm:cxn modelId="{71BF647A-70AE-4185-9D7F-A542CB79665C}" type="presParOf" srcId="{981A9166-7D4B-4F82-8594-5D9B2C64A59D}" destId="{2D5F5386-97F3-4B4D-BD2D-D8F3352F82B5}" srcOrd="0" destOrd="0" presId="urn:diagrams.loki3.com/BracketList+Icon"/>
    <dgm:cxn modelId="{753BD332-C29E-45AD-A350-E4DBFCFA2427}" type="presParOf" srcId="{981A9166-7D4B-4F82-8594-5D9B2C64A59D}" destId="{01D0B938-D0B2-4E98-B041-C99B942278BF}" srcOrd="1" destOrd="0" presId="urn:diagrams.loki3.com/BracketList+Icon"/>
    <dgm:cxn modelId="{7A90A0B8-98A1-40B6-B8FD-1D9A53002950}" type="presParOf" srcId="{981A9166-7D4B-4F82-8594-5D9B2C64A59D}" destId="{00CBDE50-BD2F-49EE-9245-736157DFE6B6}" srcOrd="2" destOrd="0" presId="urn:diagrams.loki3.com/BracketList+Icon"/>
    <dgm:cxn modelId="{BF3BCF4C-B63C-4254-A73D-EF0D6ACA1C05}" type="presParOf" srcId="{981A9166-7D4B-4F82-8594-5D9B2C64A59D}" destId="{743D158B-458E-4F47-98E3-F15A3654B496}" srcOrd="3" destOrd="0" presId="urn:diagrams.loki3.com/BracketList+Icon"/>
    <dgm:cxn modelId="{331CCFE8-0593-4099-A8B0-18580F2E607B}" type="presParOf" srcId="{88C6CCD5-6B6E-43DE-A811-7548F143B0D3}" destId="{329CDE27-75E3-4816-8B76-AF75C18C18CA}" srcOrd="9" destOrd="0" presId="urn:diagrams.loki3.com/BracketList+Icon"/>
    <dgm:cxn modelId="{E6579516-5EB3-4042-AE0F-9A514E525A94}" type="presParOf" srcId="{88C6CCD5-6B6E-43DE-A811-7548F143B0D3}" destId="{3C7EA5CC-5F45-487F-87F7-41A94E0C7373}" srcOrd="10" destOrd="0" presId="urn:diagrams.loki3.com/BracketList+Icon"/>
    <dgm:cxn modelId="{A5B91EE1-0665-4FED-B895-B08669EDCF60}" type="presParOf" srcId="{3C7EA5CC-5F45-487F-87F7-41A94E0C7373}" destId="{4D08C448-56E3-401A-874C-4D6F7FD148D1}" srcOrd="0" destOrd="0" presId="urn:diagrams.loki3.com/BracketList+Icon"/>
    <dgm:cxn modelId="{60AE6921-6EBC-481D-AB27-D8393813E065}" type="presParOf" srcId="{3C7EA5CC-5F45-487F-87F7-41A94E0C7373}" destId="{B90B83C3-5874-4647-A2CF-432D522EE9B2}" srcOrd="1" destOrd="0" presId="urn:diagrams.loki3.com/BracketList+Icon"/>
    <dgm:cxn modelId="{DC0A688C-2CC3-4510-813D-E0E1AFF0BE65}" type="presParOf" srcId="{3C7EA5CC-5F45-487F-87F7-41A94E0C7373}" destId="{B589C60B-F427-4323-98D5-0C53749AEDA2}" srcOrd="2" destOrd="0" presId="urn:diagrams.loki3.com/BracketList+Icon"/>
    <dgm:cxn modelId="{CF1048EC-5160-4175-A38B-6BC88C0BA1FE}" type="presParOf" srcId="{3C7EA5CC-5F45-487F-87F7-41A94E0C7373}" destId="{10E41DC2-42BC-4BC6-B8F6-10283044399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3D6CE-F8BF-4664-AB45-C964F71B95A9}" type="doc">
      <dgm:prSet loTypeId="urn:microsoft.com/office/officeart/2011/layout/HexagonRadial" loCatId="cycle" qsTypeId="urn:microsoft.com/office/officeart/2005/8/quickstyle/simple5" qsCatId="simple" csTypeId="urn:microsoft.com/office/officeart/2005/8/colors/colorful3" csCatId="colorful" phldr="1"/>
      <dgm:spPr/>
      <dgm:t>
        <a:bodyPr/>
        <a:lstStyle/>
        <a:p>
          <a:endParaRPr lang="en-US"/>
        </a:p>
      </dgm:t>
    </dgm:pt>
    <dgm:pt modelId="{8C9522A7-1919-4671-8336-6B4A06D4DC3E}">
      <dgm:prSet phldrT="[Text]" custT="1"/>
      <dgm:spPr/>
      <dgm:t>
        <a:bodyPr lIns="0" tIns="180000" rIns="0" bIns="576000"/>
        <a:lstStyle/>
        <a:p>
          <a:pPr>
            <a:lnSpc>
              <a:spcPct val="80000"/>
            </a:lnSpc>
          </a:pPr>
          <a:r>
            <a:rPr lang="en-US" sz="2600" dirty="0" smtClean="0"/>
            <a:t>Advanced Persistent Threats</a:t>
          </a:r>
          <a:endParaRPr lang="en-US" sz="2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outerShdw blurRad="50800" dist="38100" dir="2700000" algn="tl" rotWithShape="0">
                <a:srgbClr val="FF0000">
                  <a:alpha val="40000"/>
                </a:srgbClr>
              </a:outerShdw>
            </a:effectLst>
            <a:latin typeface="+mj-lt"/>
          </a:endParaRPr>
        </a:p>
      </dgm:t>
    </dgm:pt>
    <dgm:pt modelId="{6FA3CB0A-F829-4C35-9E71-9963C02458BD}" type="parTrans" cxnId="{093A19FA-7419-4EF7-B807-4010F3CBD33A}">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C98DC92-B8B2-4AB8-A884-CC5C6C468E8E}" type="sibTrans" cxnId="{093A19FA-7419-4EF7-B807-4010F3CBD33A}">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A38520F1-8ECF-4196-84BA-07E40AB6672D}">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Heavy DNS </a:t>
          </a:r>
          <a:b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Use &amp; Sophisticated Scans</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A58EAEDB-D564-4887-BE19-7F6ECC518307}" type="parTrans" cxnId="{3F9CDFC7-8394-45A0-86E8-E7D52866041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FE47B7A5-43A8-42F5-BB8F-FA592DBE5EEA}" type="sibTrans" cxnId="{3F9CDFC7-8394-45A0-86E8-E7D52866041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5894A1D-A813-469C-AE60-3F7BCA4B94E2}">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Periodic Polling</a:t>
          </a:r>
          <a:b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 Command &amp; Control</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245F5E41-1121-40C4-B1E6-BD6ED45BB582}" type="parTrans" cxnId="{8DE8EBBA-FD00-4EA1-96E7-8C345B79CC9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6F22CF8D-FDF6-48A6-8300-148BF45EFFFD}" type="sibTrans" cxnId="{8DE8EBBA-FD00-4EA1-96E7-8C345B79CC9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7247C124-75E6-461E-A035-2AD1157A6015}">
      <dgm:prSet phldrT="[Text]" custT="1"/>
      <dgm:spPr/>
      <dgm:t>
        <a:bodyPr lIns="0" tIns="180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Unexpected new service or Outlier Client</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434FD42A-C39A-4274-85B2-6C78922FA573}" type="parTrans" cxnId="{BF490F9D-FBAB-422A-A523-290A35364FEE}">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952E6225-A31C-4009-B4A6-0C6E15DFB4D8}" type="sibTrans" cxnId="{BF490F9D-FBAB-422A-A523-290A35364FEE}">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030A0CD3-C74E-4BF4-9CA2-CDC0F4D9A258}">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Outbound Encrypted sessions (eg. SSH)</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F2F12077-A4FE-4C97-986B-CCC9656944AD}" type="parTrans" cxnId="{696ACBB2-1772-4E90-AAF7-32BBB4D234A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A28F99F-79C4-433B-B5ED-0DB899CE6604}" type="sibTrans" cxnId="{696ACBB2-1772-4E90-AAF7-32BBB4D234A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EF59F6C2-5FDB-43CD-812E-0D1C4E12AAFE}">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Peer 2 Peer Network Behavior</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408737F0-7AD4-439E-8F37-FAB9CCAE3043}" type="parTrans" cxnId="{C94C6224-38DA-41C8-89B5-12B01A9D14A9}">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C7370A36-F291-46A7-A600-6AA650F0A584}" type="sibTrans" cxnId="{C94C6224-38DA-41C8-89B5-12B01A9D14A9}">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516B2149-6031-435F-AD02-F5F5D67BF49D}">
      <dgm:prSet phldrT="[Text]" custT="1"/>
      <dgm:spPr>
        <a:gradFill flip="none" rotWithShape="1">
          <a:gsLst>
            <a:gs pos="0">
              <a:srgbClr val="FFFF00"/>
            </a:gs>
            <a:gs pos="100000">
              <a:srgbClr val="C4BF00"/>
            </a:gs>
          </a:gsLst>
          <a:lin ang="2700000" scaled="1"/>
          <a:tileRect/>
        </a:gradFill>
      </dgm:spPr>
      <dgm:t>
        <a:bodyPr lIns="0" tIns="36000" rIns="0" bIns="36000"/>
        <a:lstStyle/>
        <a:p>
          <a:pPr>
            <a:lnSpc>
              <a:spcPct val="80000"/>
            </a:lnSpc>
          </a:pPr>
          <a: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t>Unclassified Behavior -   Unexpected</a:t>
          </a:r>
          <a:b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br>
          <a: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t>Anomaly</a:t>
          </a:r>
          <a:endParaRPr lang="en-US" sz="2400" b="0" cap="none" spc="0" dirty="0">
            <a:ln w="3175" cmpd="sng">
              <a:noFill/>
              <a:prstDash val="solid"/>
            </a:ln>
            <a:solidFill>
              <a:srgbClr val="FF0000"/>
            </a:solidFill>
            <a:effectLst>
              <a:innerShdw blurRad="63500" dist="50800" dir="2700000">
                <a:prstClr val="black">
                  <a:alpha val="50000"/>
                </a:prstClr>
              </a:innerShdw>
            </a:effectLst>
            <a:latin typeface="+mj-lt"/>
          </a:endParaRPr>
        </a:p>
      </dgm:t>
    </dgm:pt>
    <dgm:pt modelId="{3A289758-141E-44E2-98AE-161FDF2D0902}" type="parTrans" cxnId="{E7C2544E-C62A-408E-9580-4ABE004980C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FEEF9CE-735E-4CF1-AB3A-418E2FEC28CF}" type="sibTrans" cxnId="{E7C2544E-C62A-408E-9580-4ABE004980C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14EA1FA8-3DD9-475B-BC2E-386E7325BCBD}" type="pres">
      <dgm:prSet presAssocID="{7B33D6CE-F8BF-4664-AB45-C964F71B95A9}" presName="Name0" presStyleCnt="0">
        <dgm:presLayoutVars>
          <dgm:chMax val="1"/>
          <dgm:chPref val="1"/>
          <dgm:dir/>
          <dgm:animOne val="branch"/>
          <dgm:animLvl val="lvl"/>
        </dgm:presLayoutVars>
      </dgm:prSet>
      <dgm:spPr/>
      <dgm:t>
        <a:bodyPr/>
        <a:lstStyle/>
        <a:p>
          <a:endParaRPr lang="en-US"/>
        </a:p>
      </dgm:t>
    </dgm:pt>
    <dgm:pt modelId="{627EE4F1-99B5-4813-A1B7-41B8DC91E3F3}" type="pres">
      <dgm:prSet presAssocID="{8C9522A7-1919-4671-8336-6B4A06D4DC3E}" presName="Parent" presStyleLbl="node0" presStyleIdx="0" presStyleCnt="1" custScaleX="139479" custScaleY="91256">
        <dgm:presLayoutVars>
          <dgm:chMax val="6"/>
          <dgm:chPref val="6"/>
        </dgm:presLayoutVars>
      </dgm:prSet>
      <dgm:spPr/>
      <dgm:t>
        <a:bodyPr/>
        <a:lstStyle/>
        <a:p>
          <a:endParaRPr lang="en-US"/>
        </a:p>
      </dgm:t>
    </dgm:pt>
    <dgm:pt modelId="{6013EF44-291C-4200-A6E5-3FE58C4F0B64}" type="pres">
      <dgm:prSet presAssocID="{A38520F1-8ECF-4196-84BA-07E40AB6672D}" presName="Accent1" presStyleCnt="0"/>
      <dgm:spPr/>
    </dgm:pt>
    <dgm:pt modelId="{EAD71ED4-F7EB-4D05-9E1A-CCB1011233B0}" type="pres">
      <dgm:prSet presAssocID="{A38520F1-8ECF-4196-84BA-07E40AB6672D}" presName="Accent" presStyleLbl="bgShp" presStyleIdx="0" presStyleCnt="6"/>
      <dgm:spPr/>
    </dgm:pt>
    <dgm:pt modelId="{4C80EE4B-6B7E-431A-8332-648C28062807}" type="pres">
      <dgm:prSet presAssocID="{A38520F1-8ECF-4196-84BA-07E40AB6672D}" presName="Child1" presStyleLbl="node1" presStyleIdx="0" presStyleCnt="6" custScaleX="155013">
        <dgm:presLayoutVars>
          <dgm:chMax val="0"/>
          <dgm:chPref val="0"/>
          <dgm:bulletEnabled val="1"/>
        </dgm:presLayoutVars>
      </dgm:prSet>
      <dgm:spPr/>
      <dgm:t>
        <a:bodyPr/>
        <a:lstStyle/>
        <a:p>
          <a:endParaRPr lang="en-US"/>
        </a:p>
      </dgm:t>
    </dgm:pt>
    <dgm:pt modelId="{7DB2AA2C-5634-4BEF-9757-E055ECCB7828}" type="pres">
      <dgm:prSet presAssocID="{35894A1D-A813-469C-AE60-3F7BCA4B94E2}" presName="Accent2" presStyleCnt="0"/>
      <dgm:spPr/>
    </dgm:pt>
    <dgm:pt modelId="{7DFD880A-AADF-44E0-B880-A41AEDD5DC69}" type="pres">
      <dgm:prSet presAssocID="{35894A1D-A813-469C-AE60-3F7BCA4B94E2}" presName="Accent" presStyleLbl="bgShp" presStyleIdx="1" presStyleCnt="6" custAng="0" custScaleX="37336" custScaleY="43332" custLinFactNeighborX="-83395" custLinFactNeighborY="78961"/>
      <dgm:spPr>
        <a:prstGeom prst="flowChartExtract">
          <a:avLst/>
        </a:prstGeom>
        <a:solidFill>
          <a:schemeClr val="accent2">
            <a:lumMod val="60000"/>
            <a:lumOff val="40000"/>
            <a:alpha val="50000"/>
          </a:schemeClr>
        </a:solidFill>
      </dgm:spPr>
    </dgm:pt>
    <dgm:pt modelId="{BF666BC6-BEDE-4188-86BC-5F3C6D9EE17F}" type="pres">
      <dgm:prSet presAssocID="{35894A1D-A813-469C-AE60-3F7BCA4B94E2}" presName="Child2" presStyleLbl="node1" presStyleIdx="1" presStyleCnt="6" custScaleX="140313" custLinFactNeighborX="50614" custLinFactNeighborY="-4097">
        <dgm:presLayoutVars>
          <dgm:chMax val="0"/>
          <dgm:chPref val="0"/>
          <dgm:bulletEnabled val="1"/>
        </dgm:presLayoutVars>
      </dgm:prSet>
      <dgm:spPr/>
      <dgm:t>
        <a:bodyPr/>
        <a:lstStyle/>
        <a:p>
          <a:endParaRPr lang="en-US"/>
        </a:p>
      </dgm:t>
    </dgm:pt>
    <dgm:pt modelId="{F29920A6-79C6-49EC-BAF4-B1DC3133E74C}" type="pres">
      <dgm:prSet presAssocID="{7247C124-75E6-461E-A035-2AD1157A6015}" presName="Accent3" presStyleCnt="0"/>
      <dgm:spPr/>
    </dgm:pt>
    <dgm:pt modelId="{6178742C-D1C0-4C6E-896F-1BA3C10EF989}" type="pres">
      <dgm:prSet presAssocID="{7247C124-75E6-461E-A035-2AD1157A6015}" presName="Accent" presStyleLbl="bgShp" presStyleIdx="2" presStyleCnt="6" custAng="3600000" custScaleX="37336" custScaleY="43332" custLinFactNeighborX="-29251" custLinFactNeighborY="-44670"/>
      <dgm:spPr>
        <a:prstGeom prst="flowChartExtract">
          <a:avLst/>
        </a:prstGeom>
        <a:solidFill>
          <a:schemeClr val="accent2">
            <a:lumMod val="60000"/>
            <a:lumOff val="40000"/>
            <a:alpha val="50000"/>
          </a:schemeClr>
        </a:solidFill>
      </dgm:spPr>
    </dgm:pt>
    <dgm:pt modelId="{997915F4-CF21-47A3-B386-DB11B37DEB1C}" type="pres">
      <dgm:prSet presAssocID="{7247C124-75E6-461E-A035-2AD1157A6015}" presName="Child3" presStyleLbl="node1" presStyleIdx="2" presStyleCnt="6" custScaleX="140313" custLinFactNeighborX="49905" custLinFactNeighborY="3277">
        <dgm:presLayoutVars>
          <dgm:chMax val="0"/>
          <dgm:chPref val="0"/>
          <dgm:bulletEnabled val="1"/>
        </dgm:presLayoutVars>
      </dgm:prSet>
      <dgm:spPr/>
      <dgm:t>
        <a:bodyPr/>
        <a:lstStyle/>
        <a:p>
          <a:endParaRPr lang="en-US"/>
        </a:p>
      </dgm:t>
    </dgm:pt>
    <dgm:pt modelId="{9040D022-3D4E-4CE8-B497-778562941B30}" type="pres">
      <dgm:prSet presAssocID="{030A0CD3-C74E-4BF4-9CA2-CDC0F4D9A258}" presName="Accent4" presStyleCnt="0"/>
      <dgm:spPr/>
    </dgm:pt>
    <dgm:pt modelId="{AC2F62D9-D4D2-460A-AB0D-AE368333819B}" type="pres">
      <dgm:prSet presAssocID="{030A0CD3-C74E-4BF4-9CA2-CDC0F4D9A258}" presName="Accent" presStyleLbl="bgShp" presStyleIdx="3" presStyleCnt="6" custScaleX="37336" custScaleY="43332" custLinFactY="-30434" custLinFactNeighborX="41567" custLinFactNeighborY="-100000"/>
      <dgm:spPr>
        <a:prstGeom prst="flowChartExtract">
          <a:avLst/>
        </a:prstGeom>
        <a:solidFill>
          <a:schemeClr val="accent2">
            <a:lumMod val="60000"/>
            <a:lumOff val="40000"/>
            <a:alpha val="50000"/>
          </a:schemeClr>
        </a:solidFill>
      </dgm:spPr>
    </dgm:pt>
    <dgm:pt modelId="{7B77A6F2-0802-4032-9C0C-26B6CFB9A4E6}" type="pres">
      <dgm:prSet presAssocID="{030A0CD3-C74E-4BF4-9CA2-CDC0F4D9A258}" presName="Child4" presStyleLbl="node1" presStyleIdx="3" presStyleCnt="6" custScaleX="140313" custLinFactNeighborX="0" custLinFactNeighborY="-819">
        <dgm:presLayoutVars>
          <dgm:chMax val="0"/>
          <dgm:chPref val="0"/>
          <dgm:bulletEnabled val="1"/>
        </dgm:presLayoutVars>
      </dgm:prSet>
      <dgm:spPr/>
      <dgm:t>
        <a:bodyPr/>
        <a:lstStyle/>
        <a:p>
          <a:endParaRPr lang="en-US"/>
        </a:p>
      </dgm:t>
    </dgm:pt>
    <dgm:pt modelId="{BE676CBE-EB92-4DF5-B156-8B13AE75F257}" type="pres">
      <dgm:prSet presAssocID="{EF59F6C2-5FDB-43CD-812E-0D1C4E12AAFE}" presName="Accent5" presStyleCnt="0"/>
      <dgm:spPr/>
    </dgm:pt>
    <dgm:pt modelId="{656F422E-9B81-428D-A4DB-8CD6453FDB18}" type="pres">
      <dgm:prSet presAssocID="{EF59F6C2-5FDB-43CD-812E-0D1C4E12AAFE}" presName="Accent" presStyleLbl="bgShp" presStyleIdx="4" presStyleCnt="6" custAng="14400000" custScaleX="37336" custScaleY="43332" custLinFactY="-42379" custLinFactNeighborX="-79734" custLinFactNeighborY="-100000"/>
      <dgm:spPr>
        <a:prstGeom prst="flowChartExtract">
          <a:avLst/>
        </a:prstGeom>
        <a:solidFill>
          <a:schemeClr val="accent2">
            <a:lumMod val="60000"/>
            <a:lumOff val="40000"/>
            <a:alpha val="50000"/>
          </a:schemeClr>
        </a:solidFill>
      </dgm:spPr>
      <dgm:t>
        <a:bodyPr/>
        <a:lstStyle/>
        <a:p>
          <a:endParaRPr lang="en-US"/>
        </a:p>
      </dgm:t>
    </dgm:pt>
    <dgm:pt modelId="{91641904-536C-4E17-9F16-E263C3DB2BC4}" type="pres">
      <dgm:prSet presAssocID="{EF59F6C2-5FDB-43CD-812E-0D1C4E12AAFE}" presName="Child5" presStyleLbl="node1" presStyleIdx="4" presStyleCnt="6" custScaleX="140313" custLinFactNeighborX="-51321" custLinFactNeighborY="1638">
        <dgm:presLayoutVars>
          <dgm:chMax val="0"/>
          <dgm:chPref val="0"/>
          <dgm:bulletEnabled val="1"/>
        </dgm:presLayoutVars>
      </dgm:prSet>
      <dgm:spPr/>
      <dgm:t>
        <a:bodyPr/>
        <a:lstStyle/>
        <a:p>
          <a:endParaRPr lang="en-US"/>
        </a:p>
      </dgm:t>
    </dgm:pt>
    <dgm:pt modelId="{9C89A821-565A-4F2E-B4B5-BCB71A4E06E8}" type="pres">
      <dgm:prSet presAssocID="{516B2149-6031-435F-AD02-F5F5D67BF49D}" presName="Accent6" presStyleCnt="0"/>
      <dgm:spPr/>
    </dgm:pt>
    <dgm:pt modelId="{687864ED-B393-4E0B-B4A3-99879DED107E}" type="pres">
      <dgm:prSet presAssocID="{516B2149-6031-435F-AD02-F5F5D67BF49D}" presName="Accent" presStyleLbl="bgShp" presStyleIdx="5" presStyleCnt="6" custAng="18000000" custScaleX="37336" custScaleY="43332" custLinFactNeighborX="35568" custLinFactNeighborY="-89899"/>
      <dgm:spPr>
        <a:prstGeom prst="flowChartExtract">
          <a:avLst/>
        </a:prstGeom>
        <a:solidFill>
          <a:schemeClr val="accent2">
            <a:lumMod val="60000"/>
            <a:lumOff val="40000"/>
            <a:alpha val="50000"/>
          </a:schemeClr>
        </a:solidFill>
      </dgm:spPr>
      <dgm:t>
        <a:bodyPr/>
        <a:lstStyle/>
        <a:p>
          <a:endParaRPr lang="en-US"/>
        </a:p>
      </dgm:t>
    </dgm:pt>
    <dgm:pt modelId="{6E9126A0-19E7-4801-9246-F59A98E2595B}" type="pres">
      <dgm:prSet presAssocID="{516B2149-6031-435F-AD02-F5F5D67BF49D}" presName="Child6" presStyleLbl="node1" presStyleIdx="5" presStyleCnt="6" custScaleX="140313" custLinFactNeighborX="-49421" custLinFactNeighborY="-3760">
        <dgm:presLayoutVars>
          <dgm:chMax val="0"/>
          <dgm:chPref val="0"/>
          <dgm:bulletEnabled val="1"/>
        </dgm:presLayoutVars>
      </dgm:prSet>
      <dgm:spPr/>
      <dgm:t>
        <a:bodyPr/>
        <a:lstStyle/>
        <a:p>
          <a:endParaRPr lang="en-US"/>
        </a:p>
      </dgm:t>
    </dgm:pt>
  </dgm:ptLst>
  <dgm:cxnLst>
    <dgm:cxn modelId="{6691B5D3-750A-44F2-83BC-3D6F748EC72A}" type="presOf" srcId="{35894A1D-A813-469C-AE60-3F7BCA4B94E2}" destId="{BF666BC6-BEDE-4188-86BC-5F3C6D9EE17F}" srcOrd="0" destOrd="0" presId="urn:microsoft.com/office/officeart/2011/layout/HexagonRadial"/>
    <dgm:cxn modelId="{696ACBB2-1772-4E90-AAF7-32BBB4D234A0}" srcId="{8C9522A7-1919-4671-8336-6B4A06D4DC3E}" destId="{030A0CD3-C74E-4BF4-9CA2-CDC0F4D9A258}" srcOrd="3" destOrd="0" parTransId="{F2F12077-A4FE-4C97-986B-CCC9656944AD}" sibTransId="{3A28F99F-79C4-433B-B5ED-0DB899CE6604}"/>
    <dgm:cxn modelId="{3F9CDFC7-8394-45A0-86E8-E7D52866041D}" srcId="{8C9522A7-1919-4671-8336-6B4A06D4DC3E}" destId="{A38520F1-8ECF-4196-84BA-07E40AB6672D}" srcOrd="0" destOrd="0" parTransId="{A58EAEDB-D564-4887-BE19-7F6ECC518307}" sibTransId="{FE47B7A5-43A8-42F5-BB8F-FA592DBE5EEA}"/>
    <dgm:cxn modelId="{BF490F9D-FBAB-422A-A523-290A35364FEE}" srcId="{8C9522A7-1919-4671-8336-6B4A06D4DC3E}" destId="{7247C124-75E6-461E-A035-2AD1157A6015}" srcOrd="2" destOrd="0" parTransId="{434FD42A-C39A-4274-85B2-6C78922FA573}" sibTransId="{952E6225-A31C-4009-B4A6-0C6E15DFB4D8}"/>
    <dgm:cxn modelId="{B3D5A899-DE9E-4CD3-97DD-4951D0D04CED}" type="presOf" srcId="{7B33D6CE-F8BF-4664-AB45-C964F71B95A9}" destId="{14EA1FA8-3DD9-475B-BC2E-386E7325BCBD}" srcOrd="0" destOrd="0" presId="urn:microsoft.com/office/officeart/2011/layout/HexagonRadial"/>
    <dgm:cxn modelId="{093A19FA-7419-4EF7-B807-4010F3CBD33A}" srcId="{7B33D6CE-F8BF-4664-AB45-C964F71B95A9}" destId="{8C9522A7-1919-4671-8336-6B4A06D4DC3E}" srcOrd="0" destOrd="0" parTransId="{6FA3CB0A-F829-4C35-9E71-9963C02458BD}" sibTransId="{3C98DC92-B8B2-4AB8-A884-CC5C6C468E8E}"/>
    <dgm:cxn modelId="{CC092CF3-E4EF-4089-B1A7-2FF6BDC08B2C}" type="presOf" srcId="{7247C124-75E6-461E-A035-2AD1157A6015}" destId="{997915F4-CF21-47A3-B386-DB11B37DEB1C}" srcOrd="0" destOrd="0" presId="urn:microsoft.com/office/officeart/2011/layout/HexagonRadial"/>
    <dgm:cxn modelId="{5ACD6FBF-EA85-4688-9156-1FABC327BBAB}" type="presOf" srcId="{516B2149-6031-435F-AD02-F5F5D67BF49D}" destId="{6E9126A0-19E7-4801-9246-F59A98E2595B}" srcOrd="0" destOrd="0" presId="urn:microsoft.com/office/officeart/2011/layout/HexagonRadial"/>
    <dgm:cxn modelId="{36F19534-3EBC-4010-A6F8-1DC99BF98389}" type="presOf" srcId="{030A0CD3-C74E-4BF4-9CA2-CDC0F4D9A258}" destId="{7B77A6F2-0802-4032-9C0C-26B6CFB9A4E6}" srcOrd="0" destOrd="0" presId="urn:microsoft.com/office/officeart/2011/layout/HexagonRadial"/>
    <dgm:cxn modelId="{8DE8EBBA-FD00-4EA1-96E7-8C345B79CC90}" srcId="{8C9522A7-1919-4671-8336-6B4A06D4DC3E}" destId="{35894A1D-A813-469C-AE60-3F7BCA4B94E2}" srcOrd="1" destOrd="0" parTransId="{245F5E41-1121-40C4-B1E6-BD6ED45BB582}" sibTransId="{6F22CF8D-FDF6-48A6-8300-148BF45EFFFD}"/>
    <dgm:cxn modelId="{797C330A-E9A0-4B26-8B72-069C397916B2}" type="presOf" srcId="{8C9522A7-1919-4671-8336-6B4A06D4DC3E}" destId="{627EE4F1-99B5-4813-A1B7-41B8DC91E3F3}" srcOrd="0" destOrd="0" presId="urn:microsoft.com/office/officeart/2011/layout/HexagonRadial"/>
    <dgm:cxn modelId="{F063D286-29F3-42A1-B693-D5EBAC3EE74A}" type="presOf" srcId="{A38520F1-8ECF-4196-84BA-07E40AB6672D}" destId="{4C80EE4B-6B7E-431A-8332-648C28062807}" srcOrd="0" destOrd="0" presId="urn:microsoft.com/office/officeart/2011/layout/HexagonRadial"/>
    <dgm:cxn modelId="{89B46DA1-4B4B-4CD5-BE20-A495F898C03F}" type="presOf" srcId="{EF59F6C2-5FDB-43CD-812E-0D1C4E12AAFE}" destId="{91641904-536C-4E17-9F16-E263C3DB2BC4}" srcOrd="0" destOrd="0" presId="urn:microsoft.com/office/officeart/2011/layout/HexagonRadial"/>
    <dgm:cxn modelId="{C94C6224-38DA-41C8-89B5-12B01A9D14A9}" srcId="{8C9522A7-1919-4671-8336-6B4A06D4DC3E}" destId="{EF59F6C2-5FDB-43CD-812E-0D1C4E12AAFE}" srcOrd="4" destOrd="0" parTransId="{408737F0-7AD4-439E-8F37-FAB9CCAE3043}" sibTransId="{C7370A36-F291-46A7-A600-6AA650F0A584}"/>
    <dgm:cxn modelId="{E7C2544E-C62A-408E-9580-4ABE004980CD}" srcId="{8C9522A7-1919-4671-8336-6B4A06D4DC3E}" destId="{516B2149-6031-435F-AD02-F5F5D67BF49D}" srcOrd="5" destOrd="0" parTransId="{3A289758-141E-44E2-98AE-161FDF2D0902}" sibTransId="{3FEEF9CE-735E-4CF1-AB3A-418E2FEC28CF}"/>
    <dgm:cxn modelId="{8DB0AE2C-AEC7-45DE-8385-CA6EA9352783}" type="presParOf" srcId="{14EA1FA8-3DD9-475B-BC2E-386E7325BCBD}" destId="{627EE4F1-99B5-4813-A1B7-41B8DC91E3F3}" srcOrd="0" destOrd="0" presId="urn:microsoft.com/office/officeart/2011/layout/HexagonRadial"/>
    <dgm:cxn modelId="{CC66E9ED-B09B-464B-9700-0C5450672DFD}" type="presParOf" srcId="{14EA1FA8-3DD9-475B-BC2E-386E7325BCBD}" destId="{6013EF44-291C-4200-A6E5-3FE58C4F0B64}" srcOrd="1" destOrd="0" presId="urn:microsoft.com/office/officeart/2011/layout/HexagonRadial"/>
    <dgm:cxn modelId="{0BC08A71-FA73-4EAB-9874-CC36BA9C60E8}" type="presParOf" srcId="{6013EF44-291C-4200-A6E5-3FE58C4F0B64}" destId="{EAD71ED4-F7EB-4D05-9E1A-CCB1011233B0}" srcOrd="0" destOrd="0" presId="urn:microsoft.com/office/officeart/2011/layout/HexagonRadial"/>
    <dgm:cxn modelId="{6E0E7727-5CDD-447B-B4AF-ED9BD7761348}" type="presParOf" srcId="{14EA1FA8-3DD9-475B-BC2E-386E7325BCBD}" destId="{4C80EE4B-6B7E-431A-8332-648C28062807}" srcOrd="2" destOrd="0" presId="urn:microsoft.com/office/officeart/2011/layout/HexagonRadial"/>
    <dgm:cxn modelId="{29D560EE-A9FE-47FA-89B6-590FF47E7016}" type="presParOf" srcId="{14EA1FA8-3DD9-475B-BC2E-386E7325BCBD}" destId="{7DB2AA2C-5634-4BEF-9757-E055ECCB7828}" srcOrd="3" destOrd="0" presId="urn:microsoft.com/office/officeart/2011/layout/HexagonRadial"/>
    <dgm:cxn modelId="{97CA7B1F-EE3B-4DB5-A878-D78CF4B3FA7E}" type="presParOf" srcId="{7DB2AA2C-5634-4BEF-9757-E055ECCB7828}" destId="{7DFD880A-AADF-44E0-B880-A41AEDD5DC69}" srcOrd="0" destOrd="0" presId="urn:microsoft.com/office/officeart/2011/layout/HexagonRadial"/>
    <dgm:cxn modelId="{985C9182-D5E8-443A-87A4-0183225C465B}" type="presParOf" srcId="{14EA1FA8-3DD9-475B-BC2E-386E7325BCBD}" destId="{BF666BC6-BEDE-4188-86BC-5F3C6D9EE17F}" srcOrd="4" destOrd="0" presId="urn:microsoft.com/office/officeart/2011/layout/HexagonRadial"/>
    <dgm:cxn modelId="{3E10CDCF-3928-4994-9337-BF6E870DD375}" type="presParOf" srcId="{14EA1FA8-3DD9-475B-BC2E-386E7325BCBD}" destId="{F29920A6-79C6-49EC-BAF4-B1DC3133E74C}" srcOrd="5" destOrd="0" presId="urn:microsoft.com/office/officeart/2011/layout/HexagonRadial"/>
    <dgm:cxn modelId="{E7AABA98-228C-4589-9DC1-3415D489A561}" type="presParOf" srcId="{F29920A6-79C6-49EC-BAF4-B1DC3133E74C}" destId="{6178742C-D1C0-4C6E-896F-1BA3C10EF989}" srcOrd="0" destOrd="0" presId="urn:microsoft.com/office/officeart/2011/layout/HexagonRadial"/>
    <dgm:cxn modelId="{AE10BED9-36A4-4AF8-BEDC-90E51BB82250}" type="presParOf" srcId="{14EA1FA8-3DD9-475B-BC2E-386E7325BCBD}" destId="{997915F4-CF21-47A3-B386-DB11B37DEB1C}" srcOrd="6" destOrd="0" presId="urn:microsoft.com/office/officeart/2011/layout/HexagonRadial"/>
    <dgm:cxn modelId="{0109F3A3-677C-4F0C-BBD1-1DF30B1410A2}" type="presParOf" srcId="{14EA1FA8-3DD9-475B-BC2E-386E7325BCBD}" destId="{9040D022-3D4E-4CE8-B497-778562941B30}" srcOrd="7" destOrd="0" presId="urn:microsoft.com/office/officeart/2011/layout/HexagonRadial"/>
    <dgm:cxn modelId="{8E81CF99-7768-4656-B78F-070692D0D8EA}" type="presParOf" srcId="{9040D022-3D4E-4CE8-B497-778562941B30}" destId="{AC2F62D9-D4D2-460A-AB0D-AE368333819B}" srcOrd="0" destOrd="0" presId="urn:microsoft.com/office/officeart/2011/layout/HexagonRadial"/>
    <dgm:cxn modelId="{E101E556-5796-427B-8926-D418783C47A9}" type="presParOf" srcId="{14EA1FA8-3DD9-475B-BC2E-386E7325BCBD}" destId="{7B77A6F2-0802-4032-9C0C-26B6CFB9A4E6}" srcOrd="8" destOrd="0" presId="urn:microsoft.com/office/officeart/2011/layout/HexagonRadial"/>
    <dgm:cxn modelId="{B8725885-BC3A-4AF1-B6A0-313B769A1754}" type="presParOf" srcId="{14EA1FA8-3DD9-475B-BC2E-386E7325BCBD}" destId="{BE676CBE-EB92-4DF5-B156-8B13AE75F257}" srcOrd="9" destOrd="0" presId="urn:microsoft.com/office/officeart/2011/layout/HexagonRadial"/>
    <dgm:cxn modelId="{E0001E5A-E7F1-4815-B7A2-50FD999F6508}" type="presParOf" srcId="{BE676CBE-EB92-4DF5-B156-8B13AE75F257}" destId="{656F422E-9B81-428D-A4DB-8CD6453FDB18}" srcOrd="0" destOrd="0" presId="urn:microsoft.com/office/officeart/2011/layout/HexagonRadial"/>
    <dgm:cxn modelId="{24725B07-260B-4097-A11A-83B5762B6FBC}" type="presParOf" srcId="{14EA1FA8-3DD9-475B-BC2E-386E7325BCBD}" destId="{91641904-536C-4E17-9F16-E263C3DB2BC4}" srcOrd="10" destOrd="0" presId="urn:microsoft.com/office/officeart/2011/layout/HexagonRadial"/>
    <dgm:cxn modelId="{AD59353F-309C-4EB4-82C5-684CD2ED3AB9}" type="presParOf" srcId="{14EA1FA8-3DD9-475B-BC2E-386E7325BCBD}" destId="{9C89A821-565A-4F2E-B4B5-BCB71A4E06E8}" srcOrd="11" destOrd="0" presId="urn:microsoft.com/office/officeart/2011/layout/HexagonRadial"/>
    <dgm:cxn modelId="{F6F40E85-26A2-4767-8BB4-78D6EA020351}" type="presParOf" srcId="{9C89A821-565A-4F2E-B4B5-BCB71A4E06E8}" destId="{687864ED-B393-4E0B-B4A3-99879DED107E}" srcOrd="0" destOrd="0" presId="urn:microsoft.com/office/officeart/2011/layout/HexagonRadial"/>
    <dgm:cxn modelId="{BDB7DEFA-E712-476A-9CF4-CDCF517E21AA}" type="presParOf" srcId="{14EA1FA8-3DD9-475B-BC2E-386E7325BCBD}" destId="{6E9126A0-19E7-4801-9246-F59A98E2595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D84632-203A-43C5-A78D-155CD2B6D95D}"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US"/>
        </a:p>
      </dgm:t>
    </dgm:pt>
    <dgm:pt modelId="{340C2EC9-4B68-4D71-A767-A33CCB44C62E}">
      <dgm:prSet custT="1"/>
      <dgm:spPr/>
      <dgm:t>
        <a:bodyPr rIns="0"/>
        <a:lstStyle/>
        <a:p>
          <a:pPr algn="r" rtl="0"/>
          <a:r>
            <a:rPr lang="en-US" sz="1800" b="1" spc="-160" baseline="0" dirty="0" smtClean="0">
              <a:solidFill>
                <a:schemeClr val="accent4">
                  <a:lumMod val="50000"/>
                </a:schemeClr>
              </a:solidFill>
            </a:rPr>
            <a:t>8. Web	</a:t>
          </a:r>
          <a:endParaRPr lang="en-US" sz="1800" spc="-160" baseline="0" dirty="0">
            <a:solidFill>
              <a:schemeClr val="accent4">
                <a:lumMod val="50000"/>
              </a:schemeClr>
            </a:solidFill>
          </a:endParaRPr>
        </a:p>
      </dgm:t>
    </dgm:pt>
    <dgm:pt modelId="{E49569E8-B877-4F75-9D00-D9E92AB82ECD}" type="parTrans" cxnId="{3DFD7E0B-DB1A-44B3-AE83-6773CE1F022A}">
      <dgm:prSet/>
      <dgm:spPr/>
      <dgm:t>
        <a:bodyPr/>
        <a:lstStyle/>
        <a:p>
          <a:endParaRPr lang="en-US" sz="1800" spc="-160" baseline="0"/>
        </a:p>
      </dgm:t>
    </dgm:pt>
    <dgm:pt modelId="{2655719F-4174-4BF1-8F23-12781FEE5921}" type="sibTrans" cxnId="{3DFD7E0B-DB1A-44B3-AE83-6773CE1F022A}">
      <dgm:prSet/>
      <dgm:spPr/>
      <dgm:t>
        <a:bodyPr/>
        <a:lstStyle/>
        <a:p>
          <a:endParaRPr lang="en-US" sz="1800" spc="-160" baseline="0"/>
        </a:p>
      </dgm:t>
    </dgm:pt>
    <dgm:pt modelId="{7F768812-E300-4029-858A-E1F42B6EA22A}">
      <dgm:prSet custT="1"/>
      <dgm:spPr/>
      <dgm:t>
        <a:bodyPr/>
        <a:lstStyle/>
        <a:p>
          <a:pPr rtl="0"/>
          <a:r>
            <a:rPr lang="en-US" sz="1800" b="1" spc="-160" baseline="0" dirty="0" smtClean="0">
              <a:solidFill>
                <a:schemeClr val="accent4">
                  <a:lumMod val="75000"/>
                </a:schemeClr>
              </a:solidFill>
            </a:rPr>
            <a:t>7. App</a:t>
          </a:r>
          <a:endParaRPr lang="en-US" sz="1800" spc="-160" baseline="0" dirty="0">
            <a:solidFill>
              <a:schemeClr val="accent4">
                <a:lumMod val="75000"/>
              </a:schemeClr>
            </a:solidFill>
          </a:endParaRPr>
        </a:p>
      </dgm:t>
    </dgm:pt>
    <dgm:pt modelId="{E8185575-C56F-4056-9E85-ACB5F0E6FE40}" type="parTrans" cxnId="{B1BD9D97-36E5-41FE-825B-D1370E9BE54A}">
      <dgm:prSet/>
      <dgm:spPr/>
      <dgm:t>
        <a:bodyPr/>
        <a:lstStyle/>
        <a:p>
          <a:endParaRPr lang="en-US" sz="1800" spc="-160" baseline="0"/>
        </a:p>
      </dgm:t>
    </dgm:pt>
    <dgm:pt modelId="{4117557F-F4A7-494F-87C7-073F8AF4C4F9}" type="sibTrans" cxnId="{B1BD9D97-36E5-41FE-825B-D1370E9BE54A}">
      <dgm:prSet/>
      <dgm:spPr/>
      <dgm:t>
        <a:bodyPr/>
        <a:lstStyle/>
        <a:p>
          <a:endParaRPr lang="en-US" sz="1800" spc="-160" baseline="0"/>
        </a:p>
      </dgm:t>
    </dgm:pt>
    <dgm:pt modelId="{8C54DAE4-0EA3-4BDF-892F-CBD0B238EA65}">
      <dgm:prSet custT="1"/>
      <dgm:spPr/>
      <dgm:t>
        <a:bodyPr/>
        <a:lstStyle/>
        <a:p>
          <a:pPr rtl="0"/>
          <a:r>
            <a:rPr lang="en-US" sz="1800" b="1" spc="-160" baseline="0" dirty="0" smtClean="0">
              <a:solidFill>
                <a:schemeClr val="tx2"/>
              </a:solidFill>
            </a:rPr>
            <a:t>Presentation</a:t>
          </a:r>
          <a:endParaRPr lang="en-US" sz="1800" spc="-160" baseline="0" dirty="0">
            <a:solidFill>
              <a:schemeClr val="tx2"/>
            </a:solidFill>
          </a:endParaRPr>
        </a:p>
      </dgm:t>
    </dgm:pt>
    <dgm:pt modelId="{89ADC539-7886-40D4-8C91-3AC387B44BB9}" type="parTrans" cxnId="{823C87CF-A339-40EE-89B2-38C79B16CE7A}">
      <dgm:prSet/>
      <dgm:spPr/>
      <dgm:t>
        <a:bodyPr/>
        <a:lstStyle/>
        <a:p>
          <a:endParaRPr lang="en-US" sz="1800" spc="-160" baseline="0"/>
        </a:p>
      </dgm:t>
    </dgm:pt>
    <dgm:pt modelId="{84E59D92-9A4B-4828-BD8D-80D042DE1B7D}" type="sibTrans" cxnId="{823C87CF-A339-40EE-89B2-38C79B16CE7A}">
      <dgm:prSet/>
      <dgm:spPr/>
      <dgm:t>
        <a:bodyPr/>
        <a:lstStyle/>
        <a:p>
          <a:endParaRPr lang="en-US" sz="1800" spc="-160" baseline="0"/>
        </a:p>
      </dgm:t>
    </dgm:pt>
    <dgm:pt modelId="{F8335A46-04E4-447C-B510-F7A43B67E0DD}">
      <dgm:prSet custT="1"/>
      <dgm:spPr/>
      <dgm:t>
        <a:bodyPr/>
        <a:lstStyle/>
        <a:p>
          <a:pPr rtl="0"/>
          <a:r>
            <a:rPr lang="en-US" sz="1800" b="1" spc="-160" baseline="0" dirty="0" smtClean="0">
              <a:solidFill>
                <a:schemeClr val="accent1">
                  <a:lumMod val="50000"/>
                </a:schemeClr>
              </a:solidFill>
            </a:rPr>
            <a:t>5. Session</a:t>
          </a:r>
          <a:endParaRPr lang="en-US" sz="1800" spc="-160" baseline="0" dirty="0">
            <a:solidFill>
              <a:schemeClr val="accent1">
                <a:lumMod val="50000"/>
              </a:schemeClr>
            </a:solidFill>
          </a:endParaRPr>
        </a:p>
      </dgm:t>
    </dgm:pt>
    <dgm:pt modelId="{6298FE35-4FA6-4CB4-B31D-60B2BF2B089C}" type="parTrans" cxnId="{92CB1249-2F98-4087-B4B0-93AA3F7A2C19}">
      <dgm:prSet/>
      <dgm:spPr/>
      <dgm:t>
        <a:bodyPr/>
        <a:lstStyle/>
        <a:p>
          <a:endParaRPr lang="en-US" sz="1800" spc="-160" baseline="0"/>
        </a:p>
      </dgm:t>
    </dgm:pt>
    <dgm:pt modelId="{DF7E92C7-6121-4C35-BAEB-658546B38F10}" type="sibTrans" cxnId="{92CB1249-2F98-4087-B4B0-93AA3F7A2C19}">
      <dgm:prSet/>
      <dgm:spPr/>
      <dgm:t>
        <a:bodyPr/>
        <a:lstStyle/>
        <a:p>
          <a:endParaRPr lang="en-US" sz="1800" spc="-160" baseline="0"/>
        </a:p>
      </dgm:t>
    </dgm:pt>
    <dgm:pt modelId="{DFA0C248-1111-4672-B7D7-E6386F89CBE0}">
      <dgm:prSet custT="1"/>
      <dgm:spPr/>
      <dgm:t>
        <a:bodyPr/>
        <a:lstStyle/>
        <a:p>
          <a:pPr rtl="0"/>
          <a:r>
            <a:rPr lang="en-US" sz="1800" b="1" spc="-160" baseline="0" dirty="0" smtClean="0">
              <a:solidFill>
                <a:schemeClr val="accent5">
                  <a:lumMod val="50000"/>
                </a:schemeClr>
              </a:solidFill>
            </a:rPr>
            <a:t>4. Transport</a:t>
          </a:r>
          <a:endParaRPr lang="en-US" sz="1800" spc="-160" baseline="0" dirty="0">
            <a:solidFill>
              <a:schemeClr val="accent5">
                <a:lumMod val="50000"/>
              </a:schemeClr>
            </a:solidFill>
          </a:endParaRPr>
        </a:p>
      </dgm:t>
    </dgm:pt>
    <dgm:pt modelId="{3142DBD9-A29D-44F0-894C-D84B1AE79963}" type="parTrans" cxnId="{758A65CE-7E14-41DB-B253-A04B6DB019C1}">
      <dgm:prSet/>
      <dgm:spPr/>
      <dgm:t>
        <a:bodyPr/>
        <a:lstStyle/>
        <a:p>
          <a:endParaRPr lang="en-US" sz="1800" spc="-160" baseline="0"/>
        </a:p>
      </dgm:t>
    </dgm:pt>
    <dgm:pt modelId="{1D78CE7C-0C5C-48E3-BF81-DB61362C30EE}" type="sibTrans" cxnId="{758A65CE-7E14-41DB-B253-A04B6DB019C1}">
      <dgm:prSet/>
      <dgm:spPr/>
      <dgm:t>
        <a:bodyPr/>
        <a:lstStyle/>
        <a:p>
          <a:endParaRPr lang="en-US" sz="1800" spc="-160" baseline="0"/>
        </a:p>
      </dgm:t>
    </dgm:pt>
    <dgm:pt modelId="{DBCAED10-ACE3-490B-B552-FC0FFFD825B6}">
      <dgm:prSet custT="1"/>
      <dgm:spPr/>
      <dgm:t>
        <a:bodyPr/>
        <a:lstStyle/>
        <a:p>
          <a:pPr rtl="0"/>
          <a:r>
            <a:rPr lang="en-US" sz="1800" b="1" spc="-160" baseline="0" dirty="0" smtClean="0">
              <a:solidFill>
                <a:schemeClr val="accent5">
                  <a:lumMod val="50000"/>
                </a:schemeClr>
              </a:solidFill>
            </a:rPr>
            <a:t>3. Network</a:t>
          </a:r>
          <a:endParaRPr lang="en-US" sz="1800" spc="-160" baseline="0" dirty="0">
            <a:solidFill>
              <a:schemeClr val="accent5">
                <a:lumMod val="50000"/>
              </a:schemeClr>
            </a:solidFill>
          </a:endParaRPr>
        </a:p>
      </dgm:t>
    </dgm:pt>
    <dgm:pt modelId="{8E82FFCD-1FC6-4492-8800-7D1C3844F74E}" type="parTrans" cxnId="{BBCD2313-408F-45B8-BBA0-C2A6127C95E8}">
      <dgm:prSet/>
      <dgm:spPr/>
      <dgm:t>
        <a:bodyPr/>
        <a:lstStyle/>
        <a:p>
          <a:endParaRPr lang="en-US" sz="1800" spc="-160" baseline="0"/>
        </a:p>
      </dgm:t>
    </dgm:pt>
    <dgm:pt modelId="{30942D8A-B5A9-45EC-A69E-99861FC3DEAC}" type="sibTrans" cxnId="{BBCD2313-408F-45B8-BBA0-C2A6127C95E8}">
      <dgm:prSet/>
      <dgm:spPr/>
      <dgm:t>
        <a:bodyPr/>
        <a:lstStyle/>
        <a:p>
          <a:endParaRPr lang="en-US" sz="1800" spc="-160" baseline="0"/>
        </a:p>
      </dgm:t>
    </dgm:pt>
    <dgm:pt modelId="{FB7B48AA-83CC-40F1-82C4-8E151024ED7E}">
      <dgm:prSet custT="1"/>
      <dgm:spPr/>
      <dgm:t>
        <a:bodyPr/>
        <a:lstStyle/>
        <a:p>
          <a:pPr rtl="0"/>
          <a:r>
            <a:rPr lang="en-US" sz="1800" b="1" spc="-160" baseline="0" dirty="0" smtClean="0">
              <a:solidFill>
                <a:srgbClr val="2B7589"/>
              </a:solidFill>
            </a:rPr>
            <a:t>2. Data</a:t>
          </a:r>
          <a:endParaRPr lang="en-US" sz="1800" spc="-160" baseline="0" dirty="0">
            <a:solidFill>
              <a:srgbClr val="2B7589"/>
            </a:solidFill>
          </a:endParaRPr>
        </a:p>
      </dgm:t>
    </dgm:pt>
    <dgm:pt modelId="{D87E4846-E455-4D97-B520-4D5BDA9E8BCE}" type="parTrans" cxnId="{9EAD255F-8DE2-4472-8222-B7EE429D9FE9}">
      <dgm:prSet/>
      <dgm:spPr/>
      <dgm:t>
        <a:bodyPr/>
        <a:lstStyle/>
        <a:p>
          <a:endParaRPr lang="en-US" sz="1800" spc="-160" baseline="0"/>
        </a:p>
      </dgm:t>
    </dgm:pt>
    <dgm:pt modelId="{0B4B9905-0ED1-4D0A-A219-0697320D53E2}" type="sibTrans" cxnId="{9EAD255F-8DE2-4472-8222-B7EE429D9FE9}">
      <dgm:prSet/>
      <dgm:spPr/>
      <dgm:t>
        <a:bodyPr/>
        <a:lstStyle/>
        <a:p>
          <a:endParaRPr lang="en-US" sz="1800" spc="-160" baseline="0"/>
        </a:p>
      </dgm:t>
    </dgm:pt>
    <dgm:pt modelId="{379B4E84-65E5-4573-A6CF-0AEE2A41B06D}">
      <dgm:prSet custT="1"/>
      <dgm:spPr/>
      <dgm:t>
        <a:bodyPr/>
        <a:lstStyle/>
        <a:p>
          <a:pPr rtl="0"/>
          <a:r>
            <a:rPr lang="en-US" sz="1800" b="1" spc="-160" baseline="0" dirty="0" smtClean="0">
              <a:solidFill>
                <a:schemeClr val="accent5">
                  <a:lumMod val="75000"/>
                </a:schemeClr>
              </a:solidFill>
            </a:rPr>
            <a:t>1. Physical</a:t>
          </a:r>
          <a:endParaRPr lang="en-US" sz="1800" spc="-160" baseline="0" dirty="0">
            <a:solidFill>
              <a:schemeClr val="accent5">
                <a:lumMod val="75000"/>
              </a:schemeClr>
            </a:solidFill>
          </a:endParaRPr>
        </a:p>
      </dgm:t>
    </dgm:pt>
    <dgm:pt modelId="{B1B91789-4D76-49A9-B283-1E0CF2B1D566}" type="parTrans" cxnId="{610647C6-F1C2-4135-8A63-6201EFCC3D77}">
      <dgm:prSet/>
      <dgm:spPr/>
      <dgm:t>
        <a:bodyPr/>
        <a:lstStyle/>
        <a:p>
          <a:endParaRPr lang="en-US" sz="1800" spc="-160" baseline="0"/>
        </a:p>
      </dgm:t>
    </dgm:pt>
    <dgm:pt modelId="{77122CDF-6D39-4CED-9F58-2D19263811AA}" type="sibTrans" cxnId="{610647C6-F1C2-4135-8A63-6201EFCC3D77}">
      <dgm:prSet/>
      <dgm:spPr/>
      <dgm:t>
        <a:bodyPr/>
        <a:lstStyle/>
        <a:p>
          <a:endParaRPr lang="en-US" sz="1800" spc="-160" baseline="0"/>
        </a:p>
      </dgm:t>
    </dgm:pt>
    <dgm:pt modelId="{C89A0023-C9E6-42EB-BB87-C95906A3BB49}">
      <dgm:prSet custT="1"/>
      <dgm:spPr>
        <a:effectLst>
          <a:innerShdw blurRad="38100" dist="50800" dir="13500000">
            <a:prstClr val="black">
              <a:alpha val="80000"/>
            </a:prstClr>
          </a:innerShdw>
        </a:effectLst>
      </dgm:spPr>
      <dgm:t>
        <a:bodyPr/>
        <a:lstStyle/>
        <a:p>
          <a:pPr rtl="0"/>
          <a:r>
            <a:rPr lang="en-US" sz="1800" b="1" spc="-160" baseline="0" smtClean="0"/>
            <a:t>TCP</a:t>
          </a:r>
          <a:r>
            <a:rPr lang="en-US" sz="1800" b="1" spc="-160" baseline="0" dirty="0" smtClean="0"/>
            <a:t>, SIP</a:t>
          </a:r>
          <a:endParaRPr lang="en-US" sz="1800" spc="-160" baseline="0" dirty="0"/>
        </a:p>
      </dgm:t>
    </dgm:pt>
    <dgm:pt modelId="{E8497912-0132-4B73-8F32-971BDBB8BCB3}" type="parTrans" cxnId="{8C0B1B1A-BD68-408A-9BD1-368B4C6DA4B7}">
      <dgm:prSet/>
      <dgm:spPr/>
      <dgm:t>
        <a:bodyPr/>
        <a:lstStyle/>
        <a:p>
          <a:endParaRPr lang="en-US" sz="1800" spc="-160" baseline="0"/>
        </a:p>
      </dgm:t>
    </dgm:pt>
    <dgm:pt modelId="{4670AE49-5ED7-4B55-82FB-C48629796AC8}" type="sibTrans" cxnId="{8C0B1B1A-BD68-408A-9BD1-368B4C6DA4B7}">
      <dgm:prSet/>
      <dgm:spPr/>
      <dgm:t>
        <a:bodyPr/>
        <a:lstStyle/>
        <a:p>
          <a:endParaRPr lang="en-US" sz="1800" spc="-160" baseline="0"/>
        </a:p>
      </dgm:t>
    </dgm:pt>
    <dgm:pt modelId="{1AF44810-FFA1-4C3E-8DC9-86FE6B7B9900}">
      <dgm:prSet custT="1"/>
      <dgm:spPr>
        <a:effectLst>
          <a:innerShdw blurRad="38100" dist="50800" dir="13500000">
            <a:prstClr val="black">
              <a:alpha val="80000"/>
            </a:prstClr>
          </a:innerShdw>
        </a:effectLst>
      </dgm:spPr>
      <dgm:t>
        <a:bodyPr/>
        <a:lstStyle/>
        <a:p>
          <a:pPr rtl="0"/>
          <a:r>
            <a:rPr lang="en-US" sz="1800" b="1" spc="-160" baseline="0" dirty="0" smtClean="0"/>
            <a:t>TCP, UDP</a:t>
          </a:r>
          <a:endParaRPr lang="en-US" sz="1800" spc="-160" baseline="0" dirty="0"/>
        </a:p>
      </dgm:t>
    </dgm:pt>
    <dgm:pt modelId="{01207C3F-4B5B-4FA3-8042-AB2239CE472B}" type="parTrans" cxnId="{1821BE38-EF27-40CD-95AF-B8BBCC073DB7}">
      <dgm:prSet/>
      <dgm:spPr/>
      <dgm:t>
        <a:bodyPr/>
        <a:lstStyle/>
        <a:p>
          <a:endParaRPr lang="en-US" sz="1800" spc="-160" baseline="0"/>
        </a:p>
      </dgm:t>
    </dgm:pt>
    <dgm:pt modelId="{7C4443EC-AB98-432D-BB3F-7A8AADB7EC63}" type="sibTrans" cxnId="{1821BE38-EF27-40CD-95AF-B8BBCC073DB7}">
      <dgm:prSet/>
      <dgm:spPr/>
      <dgm:t>
        <a:bodyPr/>
        <a:lstStyle/>
        <a:p>
          <a:endParaRPr lang="en-US" sz="1800" spc="-160" baseline="0"/>
        </a:p>
      </dgm:t>
    </dgm:pt>
    <dgm:pt modelId="{A69530E7-ADD5-445B-8B53-B752650D90C8}">
      <dgm:prSet custT="1"/>
      <dgm:spPr>
        <a:effectLst>
          <a:innerShdw blurRad="38100" dist="50800" dir="13500000">
            <a:prstClr val="black">
              <a:alpha val="80000"/>
            </a:prstClr>
          </a:innerShdw>
        </a:effectLst>
      </dgm:spPr>
      <dgm:t>
        <a:bodyPr/>
        <a:lstStyle/>
        <a:p>
          <a:pPr rtl="0"/>
          <a:r>
            <a:rPr lang="en-US" sz="1800" b="1" spc="-160" baseline="0" smtClean="0"/>
            <a:t>IP</a:t>
          </a:r>
          <a:endParaRPr lang="en-US" sz="1800" spc="-160" baseline="0" dirty="0"/>
        </a:p>
      </dgm:t>
    </dgm:pt>
    <dgm:pt modelId="{8A0AE3C3-E8E6-4D28-9AB9-560645DF85A1}" type="parTrans" cxnId="{28432DE3-C302-4463-86F6-90BC4113156B}">
      <dgm:prSet/>
      <dgm:spPr/>
      <dgm:t>
        <a:bodyPr/>
        <a:lstStyle/>
        <a:p>
          <a:endParaRPr lang="en-US" sz="1800" spc="-160" baseline="0"/>
        </a:p>
      </dgm:t>
    </dgm:pt>
    <dgm:pt modelId="{F1C0F6E3-3F14-4C8C-83B7-6D7A1209C4EB}" type="sibTrans" cxnId="{28432DE3-C302-4463-86F6-90BC4113156B}">
      <dgm:prSet/>
      <dgm:spPr/>
      <dgm:t>
        <a:bodyPr/>
        <a:lstStyle/>
        <a:p>
          <a:endParaRPr lang="en-US" sz="1800" spc="-160" baseline="0"/>
        </a:p>
      </dgm:t>
    </dgm:pt>
    <dgm:pt modelId="{AF198ECC-4787-4D4C-A48C-79BEA0EF3A4F}">
      <dgm:prSet custT="1"/>
      <dgm:spPr>
        <a:effectLst>
          <a:innerShdw blurRad="38100" dist="50800" dir="13500000">
            <a:prstClr val="black">
              <a:alpha val="80000"/>
            </a:prstClr>
          </a:innerShdw>
        </a:effectLst>
      </dgm:spPr>
      <dgm:t>
        <a:bodyPr/>
        <a:lstStyle/>
        <a:p>
          <a:pPr rtl="0"/>
          <a:r>
            <a:rPr lang="en-US" sz="1800" b="1" spc="-160" baseline="0" dirty="0" smtClean="0"/>
            <a:t>802.11, FDDI, ATM</a:t>
          </a:r>
          <a:endParaRPr lang="en-US" sz="1800" spc="-160" baseline="0" dirty="0"/>
        </a:p>
      </dgm:t>
    </dgm:pt>
    <dgm:pt modelId="{1499C0EE-A7A3-48B5-B5A4-134AE617A804}" type="parTrans" cxnId="{91E1C39D-4EE0-4DF2-B048-999CC380786A}">
      <dgm:prSet/>
      <dgm:spPr/>
      <dgm:t>
        <a:bodyPr/>
        <a:lstStyle/>
        <a:p>
          <a:endParaRPr lang="en-US" sz="1800" spc="-160" baseline="0"/>
        </a:p>
      </dgm:t>
    </dgm:pt>
    <dgm:pt modelId="{7E0F12EA-E693-4428-84F5-A975AB0FCDEB}" type="sibTrans" cxnId="{91E1C39D-4EE0-4DF2-B048-999CC380786A}">
      <dgm:prSet/>
      <dgm:spPr/>
      <dgm:t>
        <a:bodyPr/>
        <a:lstStyle/>
        <a:p>
          <a:endParaRPr lang="en-US" sz="1800" spc="-160" baseline="0"/>
        </a:p>
      </dgm:t>
    </dgm:pt>
    <dgm:pt modelId="{9C342260-252C-41DB-8098-A264A2AE37FB}">
      <dgm:prSet custT="1"/>
      <dgm:spPr>
        <a:effectLst>
          <a:innerShdw blurRad="38100" dist="50800" dir="13500000">
            <a:prstClr val="black">
              <a:alpha val="80000"/>
            </a:prstClr>
          </a:innerShdw>
        </a:effectLst>
      </dgm:spPr>
      <dgm:t>
        <a:bodyPr/>
        <a:lstStyle/>
        <a:p>
          <a:pPr rtl="0"/>
          <a:r>
            <a:rPr lang="en-US" sz="1800" b="1" spc="-160" baseline="0" dirty="0" smtClean="0"/>
            <a:t>1000Base-T,  E1</a:t>
          </a:r>
          <a:endParaRPr lang="en-US" sz="1800" spc="-160" baseline="0" dirty="0"/>
        </a:p>
      </dgm:t>
    </dgm:pt>
    <dgm:pt modelId="{FB3F12BF-1453-4FE9-8455-A166295098F6}" type="parTrans" cxnId="{515EA3B3-52E0-4800-B63D-AB7204F32246}">
      <dgm:prSet/>
      <dgm:spPr/>
      <dgm:t>
        <a:bodyPr/>
        <a:lstStyle/>
        <a:p>
          <a:endParaRPr lang="en-US" sz="1800" spc="-160" baseline="0"/>
        </a:p>
      </dgm:t>
    </dgm:pt>
    <dgm:pt modelId="{254E0A1E-7AB6-4021-AD1F-F1E8385845D7}" type="sibTrans" cxnId="{515EA3B3-52E0-4800-B63D-AB7204F32246}">
      <dgm:prSet/>
      <dgm:spPr/>
      <dgm:t>
        <a:bodyPr/>
        <a:lstStyle/>
        <a:p>
          <a:endParaRPr lang="en-US" sz="1800" spc="-160" baseline="0"/>
        </a:p>
      </dgm:t>
    </dgm:pt>
    <dgm:pt modelId="{977E32C8-9536-4322-85C8-86A614B71C69}">
      <dgm:prSet custT="1"/>
      <dgm:spPr>
        <a:effectLst>
          <a:innerShdw blurRad="38100" dist="50800" dir="13500000">
            <a:prstClr val="black">
              <a:alpha val="80000"/>
            </a:prstClr>
          </a:innerShdw>
        </a:effectLst>
      </dgm:spPr>
      <dgm:t>
        <a:bodyPr/>
        <a:lstStyle/>
        <a:p>
          <a:pPr rtl="0"/>
          <a:r>
            <a:rPr lang="en-US" sz="1800" b="1" spc="-160" baseline="0" dirty="0" smtClean="0"/>
            <a:t>SSL, TLS</a:t>
          </a:r>
          <a:endParaRPr lang="en-US" sz="1800" spc="-160" baseline="0" dirty="0"/>
        </a:p>
      </dgm:t>
    </dgm:pt>
    <dgm:pt modelId="{81842F7A-A43E-42C3-AC6C-0A3D17606AB1}" type="sibTrans" cxnId="{5121DC57-368E-4D1A-B7CD-7DAE9C27989A}">
      <dgm:prSet/>
      <dgm:spPr/>
      <dgm:t>
        <a:bodyPr/>
        <a:lstStyle/>
        <a:p>
          <a:endParaRPr lang="en-US" sz="1800" spc="-160" baseline="0"/>
        </a:p>
      </dgm:t>
    </dgm:pt>
    <dgm:pt modelId="{0AED0C19-8801-45C1-AB63-6B7D83EC488A}" type="parTrans" cxnId="{5121DC57-368E-4D1A-B7CD-7DAE9C27989A}">
      <dgm:prSet/>
      <dgm:spPr/>
      <dgm:t>
        <a:bodyPr/>
        <a:lstStyle/>
        <a:p>
          <a:endParaRPr lang="en-US" sz="1800" spc="-160" baseline="0"/>
        </a:p>
      </dgm:t>
    </dgm:pt>
    <dgm:pt modelId="{B2B38606-F55C-4264-A8B2-2FDD10674A40}">
      <dgm:prSet custT="1"/>
      <dgm:spPr>
        <a:effectLst>
          <a:innerShdw blurRad="38100" dist="50800" dir="13500000">
            <a:prstClr val="black">
              <a:alpha val="80000"/>
            </a:prstClr>
          </a:innerShdw>
        </a:effectLst>
      </dgm:spPr>
      <dgm:t>
        <a:bodyPr/>
        <a:lstStyle/>
        <a:p>
          <a:pPr rtl="0"/>
          <a:r>
            <a:rPr lang="en-US" sz="1800" b="1" spc="-160" baseline="0" dirty="0" smtClean="0"/>
            <a:t>HTTP, SMTP,  FTP</a:t>
          </a:r>
          <a:endParaRPr lang="en-US" sz="1800" spc="-160" baseline="0" dirty="0"/>
        </a:p>
      </dgm:t>
    </dgm:pt>
    <dgm:pt modelId="{20C553B2-C108-449B-A16D-FABEEDE36B84}" type="sibTrans" cxnId="{1B1A24EE-BD16-4AFA-AC75-CA7D84D4CA50}">
      <dgm:prSet/>
      <dgm:spPr/>
      <dgm:t>
        <a:bodyPr/>
        <a:lstStyle/>
        <a:p>
          <a:endParaRPr lang="en-US" sz="1800" spc="-160" baseline="0"/>
        </a:p>
      </dgm:t>
    </dgm:pt>
    <dgm:pt modelId="{1FE77C6F-5CDB-4369-ACDD-4DA09C19B3D8}" type="parTrans" cxnId="{1B1A24EE-BD16-4AFA-AC75-CA7D84D4CA50}">
      <dgm:prSet/>
      <dgm:spPr/>
      <dgm:t>
        <a:bodyPr/>
        <a:lstStyle/>
        <a:p>
          <a:endParaRPr lang="en-US" sz="1800" spc="-160" baseline="0"/>
        </a:p>
      </dgm:t>
    </dgm:pt>
    <dgm:pt modelId="{DED5F180-4A84-4609-AA1E-D68CABF6DEEF}">
      <dgm:prSet custT="1"/>
      <dgm:spPr>
        <a:effectLst>
          <a:innerShdw blurRad="38100" dist="50800" dir="13500000">
            <a:prstClr val="black">
              <a:alpha val="80000"/>
            </a:prstClr>
          </a:innerShdw>
        </a:effectLst>
      </dgm:spPr>
      <dgm:t>
        <a:bodyPr/>
        <a:lstStyle/>
        <a:p>
          <a:pPr rtl="0"/>
          <a:endParaRPr lang="en-US" sz="1800" spc="-160" baseline="0" dirty="0"/>
        </a:p>
      </dgm:t>
    </dgm:pt>
    <dgm:pt modelId="{17DDE6E0-F644-481A-8F9B-1D618486A90A}" type="sibTrans" cxnId="{6064C848-D336-43F8-B0F6-9D8A2FA3B0C6}">
      <dgm:prSet/>
      <dgm:spPr/>
      <dgm:t>
        <a:bodyPr/>
        <a:lstStyle/>
        <a:p>
          <a:endParaRPr lang="en-US" sz="1800" spc="-160" baseline="0"/>
        </a:p>
      </dgm:t>
    </dgm:pt>
    <dgm:pt modelId="{C51CB84D-7360-44EE-835E-57CE2D44F26A}" type="parTrans" cxnId="{6064C848-D336-43F8-B0F6-9D8A2FA3B0C6}">
      <dgm:prSet/>
      <dgm:spPr/>
      <dgm:t>
        <a:bodyPr/>
        <a:lstStyle/>
        <a:p>
          <a:endParaRPr lang="en-US" sz="1800" spc="-160" baseline="0"/>
        </a:p>
      </dgm:t>
    </dgm:pt>
    <dgm:pt modelId="{20410E6C-7A3C-42B4-87B9-CC4F1CA27CFE}" type="pres">
      <dgm:prSet presAssocID="{DFD84632-203A-43C5-A78D-155CD2B6D95D}" presName="Name0" presStyleCnt="0">
        <dgm:presLayoutVars>
          <dgm:dir/>
          <dgm:animLvl val="lvl"/>
          <dgm:resizeHandles val="exact"/>
        </dgm:presLayoutVars>
      </dgm:prSet>
      <dgm:spPr/>
      <dgm:t>
        <a:bodyPr/>
        <a:lstStyle/>
        <a:p>
          <a:endParaRPr lang="en-US"/>
        </a:p>
      </dgm:t>
    </dgm:pt>
    <dgm:pt modelId="{545E723C-3582-45F6-B4F3-F21B5BB994AA}" type="pres">
      <dgm:prSet presAssocID="{340C2EC9-4B68-4D71-A767-A33CCB44C62E}" presName="linNode" presStyleCnt="0"/>
      <dgm:spPr/>
    </dgm:pt>
    <dgm:pt modelId="{A7F246C7-4C30-41AE-8E65-FC4F2E5D33B2}" type="pres">
      <dgm:prSet presAssocID="{340C2EC9-4B68-4D71-A767-A33CCB44C62E}" presName="parTx" presStyleLbl="revTx" presStyleIdx="0" presStyleCnt="8" custScaleX="159352" custScaleY="159352">
        <dgm:presLayoutVars>
          <dgm:chMax val="1"/>
          <dgm:bulletEnabled val="1"/>
        </dgm:presLayoutVars>
      </dgm:prSet>
      <dgm:spPr/>
      <dgm:t>
        <a:bodyPr/>
        <a:lstStyle/>
        <a:p>
          <a:endParaRPr lang="en-US"/>
        </a:p>
      </dgm:t>
    </dgm:pt>
    <dgm:pt modelId="{55A7A1AC-2EB1-47C3-8755-78E80FEAF0EB}" type="pres">
      <dgm:prSet presAssocID="{340C2EC9-4B68-4D71-A767-A33CCB44C62E}" presName="bracket" presStyleLbl="parChTrans1D1" presStyleIdx="0" presStyleCnt="8" custScaleX="159352" custScaleY="159352"/>
      <dgm:spPr/>
    </dgm:pt>
    <dgm:pt modelId="{852623C5-5BDE-4934-8F52-71B61E17F5E4}" type="pres">
      <dgm:prSet presAssocID="{340C2EC9-4B68-4D71-A767-A33CCB44C62E}" presName="spH" presStyleCnt="0"/>
      <dgm:spPr/>
    </dgm:pt>
    <dgm:pt modelId="{7408CFE6-2C46-4FA6-89C5-2F16C30947A6}" type="pres">
      <dgm:prSet presAssocID="{340C2EC9-4B68-4D71-A767-A33CCB44C62E}" presName="desTx" presStyleLbl="node1" presStyleIdx="0" presStyleCnt="8" custScaleX="74466" custScaleY="254148" custLinFactNeighborY="12391">
        <dgm:presLayoutVars>
          <dgm:bulletEnabled val="1"/>
        </dgm:presLayoutVars>
      </dgm:prSet>
      <dgm:spPr/>
      <dgm:t>
        <a:bodyPr/>
        <a:lstStyle/>
        <a:p>
          <a:endParaRPr lang="en-US"/>
        </a:p>
      </dgm:t>
    </dgm:pt>
    <dgm:pt modelId="{2D91E16E-BC15-4724-B0A9-666E9DAAD131}" type="pres">
      <dgm:prSet presAssocID="{2655719F-4174-4BF1-8F23-12781FEE5921}" presName="spV" presStyleCnt="0"/>
      <dgm:spPr/>
    </dgm:pt>
    <dgm:pt modelId="{96D45915-2923-4F95-B099-F1ACCE3BF897}" type="pres">
      <dgm:prSet presAssocID="{7F768812-E300-4029-858A-E1F42B6EA22A}" presName="linNode" presStyleCnt="0"/>
      <dgm:spPr/>
    </dgm:pt>
    <dgm:pt modelId="{D2573CAE-C6AA-4144-A898-E689EAA23E11}" type="pres">
      <dgm:prSet presAssocID="{7F768812-E300-4029-858A-E1F42B6EA22A}" presName="parTx" presStyleLbl="revTx" presStyleIdx="1" presStyleCnt="8" custScaleX="159352" custScaleY="159352">
        <dgm:presLayoutVars>
          <dgm:chMax val="1"/>
          <dgm:bulletEnabled val="1"/>
        </dgm:presLayoutVars>
      </dgm:prSet>
      <dgm:spPr/>
      <dgm:t>
        <a:bodyPr/>
        <a:lstStyle/>
        <a:p>
          <a:endParaRPr lang="en-US"/>
        </a:p>
      </dgm:t>
    </dgm:pt>
    <dgm:pt modelId="{0D38D174-728E-486E-9803-6EE7C0D1D394}" type="pres">
      <dgm:prSet presAssocID="{7F768812-E300-4029-858A-E1F42B6EA22A}" presName="bracket" presStyleLbl="parChTrans1D1" presStyleIdx="1" presStyleCnt="8" custScaleX="159352" custScaleY="159352"/>
      <dgm:spPr/>
    </dgm:pt>
    <dgm:pt modelId="{CE860CFC-1F27-4848-9EC6-42722DFAE1FB}" type="pres">
      <dgm:prSet presAssocID="{7F768812-E300-4029-858A-E1F42B6EA22A}" presName="spH" presStyleCnt="0"/>
      <dgm:spPr/>
    </dgm:pt>
    <dgm:pt modelId="{DDCA6008-F5A9-477F-B967-C9026F65D68E}" type="pres">
      <dgm:prSet presAssocID="{7F768812-E300-4029-858A-E1F42B6EA22A}" presName="desTx" presStyleLbl="node1" presStyleIdx="1" presStyleCnt="8" custScaleX="74466" custScaleY="159352" custLinFactNeighborY="12391">
        <dgm:presLayoutVars>
          <dgm:bulletEnabled val="1"/>
        </dgm:presLayoutVars>
      </dgm:prSet>
      <dgm:spPr/>
      <dgm:t>
        <a:bodyPr/>
        <a:lstStyle/>
        <a:p>
          <a:endParaRPr lang="en-US"/>
        </a:p>
      </dgm:t>
    </dgm:pt>
    <dgm:pt modelId="{C50770ED-AAAF-4814-83C8-416C78D8687B}" type="pres">
      <dgm:prSet presAssocID="{4117557F-F4A7-494F-87C7-073F8AF4C4F9}" presName="spV" presStyleCnt="0"/>
      <dgm:spPr/>
    </dgm:pt>
    <dgm:pt modelId="{54BFE9E1-9554-4CDF-B9FA-C0D68A97F3A5}" type="pres">
      <dgm:prSet presAssocID="{8C54DAE4-0EA3-4BDF-892F-CBD0B238EA65}" presName="linNode" presStyleCnt="0"/>
      <dgm:spPr/>
    </dgm:pt>
    <dgm:pt modelId="{5410023F-8602-4C5F-8C5F-284CE5853F27}" type="pres">
      <dgm:prSet presAssocID="{8C54DAE4-0EA3-4BDF-892F-CBD0B238EA65}" presName="parTx" presStyleLbl="revTx" presStyleIdx="2" presStyleCnt="8" custScaleX="159352" custScaleY="159353">
        <dgm:presLayoutVars>
          <dgm:chMax val="1"/>
          <dgm:bulletEnabled val="1"/>
        </dgm:presLayoutVars>
      </dgm:prSet>
      <dgm:spPr/>
      <dgm:t>
        <a:bodyPr/>
        <a:lstStyle/>
        <a:p>
          <a:endParaRPr lang="en-US"/>
        </a:p>
      </dgm:t>
    </dgm:pt>
    <dgm:pt modelId="{1817ADAC-132A-47AA-8E2C-911A0F167445}" type="pres">
      <dgm:prSet presAssocID="{8C54DAE4-0EA3-4BDF-892F-CBD0B238EA65}" presName="bracket" presStyleLbl="parChTrans1D1" presStyleIdx="2" presStyleCnt="8" custScaleX="159352" custScaleY="159353"/>
      <dgm:spPr/>
    </dgm:pt>
    <dgm:pt modelId="{671D68EB-A166-4B2C-8461-5F657657EF98}" type="pres">
      <dgm:prSet presAssocID="{8C54DAE4-0EA3-4BDF-892F-CBD0B238EA65}" presName="spH" presStyleCnt="0"/>
      <dgm:spPr/>
    </dgm:pt>
    <dgm:pt modelId="{E346703F-7190-4DF6-82C0-42317CB80B3E}" type="pres">
      <dgm:prSet presAssocID="{8C54DAE4-0EA3-4BDF-892F-CBD0B238EA65}" presName="desTx" presStyleLbl="node1" presStyleIdx="2" presStyleCnt="8" custScaleX="74466" custScaleY="159353" custLinFactNeighborY="8182">
        <dgm:presLayoutVars>
          <dgm:bulletEnabled val="1"/>
        </dgm:presLayoutVars>
      </dgm:prSet>
      <dgm:spPr/>
      <dgm:t>
        <a:bodyPr/>
        <a:lstStyle/>
        <a:p>
          <a:endParaRPr lang="en-US"/>
        </a:p>
      </dgm:t>
    </dgm:pt>
    <dgm:pt modelId="{4E90B571-E80A-4E28-9408-3A1AEDF80613}" type="pres">
      <dgm:prSet presAssocID="{84E59D92-9A4B-4828-BD8D-80D042DE1B7D}" presName="spV" presStyleCnt="0"/>
      <dgm:spPr/>
    </dgm:pt>
    <dgm:pt modelId="{7C4C7921-ED96-4968-9F22-1AAAC6099588}" type="pres">
      <dgm:prSet presAssocID="{F8335A46-04E4-447C-B510-F7A43B67E0DD}" presName="linNode" presStyleCnt="0"/>
      <dgm:spPr/>
    </dgm:pt>
    <dgm:pt modelId="{927B5BEF-37B0-4AC2-AC2E-DBE7FB607052}" type="pres">
      <dgm:prSet presAssocID="{F8335A46-04E4-447C-B510-F7A43B67E0DD}" presName="parTx" presStyleLbl="revTx" presStyleIdx="3" presStyleCnt="8" custScaleX="159352" custScaleY="159352">
        <dgm:presLayoutVars>
          <dgm:chMax val="1"/>
          <dgm:bulletEnabled val="1"/>
        </dgm:presLayoutVars>
      </dgm:prSet>
      <dgm:spPr/>
      <dgm:t>
        <a:bodyPr/>
        <a:lstStyle/>
        <a:p>
          <a:endParaRPr lang="en-US"/>
        </a:p>
      </dgm:t>
    </dgm:pt>
    <dgm:pt modelId="{605434B5-1C01-4031-A528-BFEF8C9CD8F5}" type="pres">
      <dgm:prSet presAssocID="{F8335A46-04E4-447C-B510-F7A43B67E0DD}" presName="bracket" presStyleLbl="parChTrans1D1" presStyleIdx="3" presStyleCnt="8" custScaleX="159352" custScaleY="159352"/>
      <dgm:spPr/>
    </dgm:pt>
    <dgm:pt modelId="{3A15A8B9-1CEB-4D14-90DE-76EF3ACF7A24}" type="pres">
      <dgm:prSet presAssocID="{F8335A46-04E4-447C-B510-F7A43B67E0DD}" presName="spH" presStyleCnt="0"/>
      <dgm:spPr/>
    </dgm:pt>
    <dgm:pt modelId="{3C63D2C0-4975-49D6-A950-715141EF43EF}" type="pres">
      <dgm:prSet presAssocID="{F8335A46-04E4-447C-B510-F7A43B67E0DD}" presName="desTx" presStyleLbl="node1" presStyleIdx="3" presStyleCnt="8" custScaleX="74466" custScaleY="159352">
        <dgm:presLayoutVars>
          <dgm:bulletEnabled val="1"/>
        </dgm:presLayoutVars>
      </dgm:prSet>
      <dgm:spPr/>
      <dgm:t>
        <a:bodyPr/>
        <a:lstStyle/>
        <a:p>
          <a:endParaRPr lang="en-US"/>
        </a:p>
      </dgm:t>
    </dgm:pt>
    <dgm:pt modelId="{762B34A9-AF07-436B-ADE8-D934F9B07F8E}" type="pres">
      <dgm:prSet presAssocID="{DF7E92C7-6121-4C35-BAEB-658546B38F10}" presName="spV" presStyleCnt="0"/>
      <dgm:spPr/>
    </dgm:pt>
    <dgm:pt modelId="{4A971AD6-777D-4C08-AC84-207F15E31E7C}" type="pres">
      <dgm:prSet presAssocID="{DFA0C248-1111-4672-B7D7-E6386F89CBE0}" presName="linNode" presStyleCnt="0"/>
      <dgm:spPr/>
    </dgm:pt>
    <dgm:pt modelId="{3A977E63-EA5F-46D2-A47C-BD1485CDAE96}" type="pres">
      <dgm:prSet presAssocID="{DFA0C248-1111-4672-B7D7-E6386F89CBE0}" presName="parTx" presStyleLbl="revTx" presStyleIdx="4" presStyleCnt="8" custScaleX="159352" custScaleY="159352">
        <dgm:presLayoutVars>
          <dgm:chMax val="1"/>
          <dgm:bulletEnabled val="1"/>
        </dgm:presLayoutVars>
      </dgm:prSet>
      <dgm:spPr/>
      <dgm:t>
        <a:bodyPr/>
        <a:lstStyle/>
        <a:p>
          <a:endParaRPr lang="en-US"/>
        </a:p>
      </dgm:t>
    </dgm:pt>
    <dgm:pt modelId="{5ACF8470-B53C-4D54-B71B-A3031BBD6EEC}" type="pres">
      <dgm:prSet presAssocID="{DFA0C248-1111-4672-B7D7-E6386F89CBE0}" presName="bracket" presStyleLbl="parChTrans1D1" presStyleIdx="4" presStyleCnt="8" custScaleX="159352" custScaleY="159352"/>
      <dgm:spPr/>
    </dgm:pt>
    <dgm:pt modelId="{F84BD128-C8CB-4705-A179-00F75DE36CA0}" type="pres">
      <dgm:prSet presAssocID="{DFA0C248-1111-4672-B7D7-E6386F89CBE0}" presName="spH" presStyleCnt="0"/>
      <dgm:spPr/>
    </dgm:pt>
    <dgm:pt modelId="{91273478-0ADE-4E20-A245-EA771819D3CD}" type="pres">
      <dgm:prSet presAssocID="{DFA0C248-1111-4672-B7D7-E6386F89CBE0}" presName="desTx" presStyleLbl="node1" presStyleIdx="4" presStyleCnt="8" custScaleX="74466" custScaleY="159352">
        <dgm:presLayoutVars>
          <dgm:bulletEnabled val="1"/>
        </dgm:presLayoutVars>
      </dgm:prSet>
      <dgm:spPr/>
      <dgm:t>
        <a:bodyPr/>
        <a:lstStyle/>
        <a:p>
          <a:endParaRPr lang="en-US"/>
        </a:p>
      </dgm:t>
    </dgm:pt>
    <dgm:pt modelId="{A1E06A6E-A453-4357-A374-B06634B6C8AB}" type="pres">
      <dgm:prSet presAssocID="{1D78CE7C-0C5C-48E3-BF81-DB61362C30EE}" presName="spV" presStyleCnt="0"/>
      <dgm:spPr/>
    </dgm:pt>
    <dgm:pt modelId="{7BE377B6-3017-409C-9DEB-6177F20DB829}" type="pres">
      <dgm:prSet presAssocID="{DBCAED10-ACE3-490B-B552-FC0FFFD825B6}" presName="linNode" presStyleCnt="0"/>
      <dgm:spPr/>
    </dgm:pt>
    <dgm:pt modelId="{4CDE6D7B-8482-4CCE-92DF-05AF05223AA2}" type="pres">
      <dgm:prSet presAssocID="{DBCAED10-ACE3-490B-B552-FC0FFFD825B6}" presName="parTx" presStyleLbl="revTx" presStyleIdx="5" presStyleCnt="8" custScaleX="159352" custScaleY="159352">
        <dgm:presLayoutVars>
          <dgm:chMax val="1"/>
          <dgm:bulletEnabled val="1"/>
        </dgm:presLayoutVars>
      </dgm:prSet>
      <dgm:spPr/>
      <dgm:t>
        <a:bodyPr/>
        <a:lstStyle/>
        <a:p>
          <a:endParaRPr lang="en-US"/>
        </a:p>
      </dgm:t>
    </dgm:pt>
    <dgm:pt modelId="{7AEA8DB9-2DEA-4223-A001-28B1842F32FB}" type="pres">
      <dgm:prSet presAssocID="{DBCAED10-ACE3-490B-B552-FC0FFFD825B6}" presName="bracket" presStyleLbl="parChTrans1D1" presStyleIdx="5" presStyleCnt="8" custScaleX="159352" custScaleY="159352"/>
      <dgm:spPr/>
    </dgm:pt>
    <dgm:pt modelId="{A4FD8F9B-9803-4301-A49E-DDD3B0E6E75D}" type="pres">
      <dgm:prSet presAssocID="{DBCAED10-ACE3-490B-B552-FC0FFFD825B6}" presName="spH" presStyleCnt="0"/>
      <dgm:spPr/>
    </dgm:pt>
    <dgm:pt modelId="{75255179-5236-45BA-A85C-803F7685FD84}" type="pres">
      <dgm:prSet presAssocID="{DBCAED10-ACE3-490B-B552-FC0FFFD825B6}" presName="desTx" presStyleLbl="node1" presStyleIdx="5" presStyleCnt="8" custScaleX="74466" custScaleY="159352">
        <dgm:presLayoutVars>
          <dgm:bulletEnabled val="1"/>
        </dgm:presLayoutVars>
      </dgm:prSet>
      <dgm:spPr/>
      <dgm:t>
        <a:bodyPr/>
        <a:lstStyle/>
        <a:p>
          <a:endParaRPr lang="en-US"/>
        </a:p>
      </dgm:t>
    </dgm:pt>
    <dgm:pt modelId="{C2D3AE72-893F-4DD5-95A5-D22CA8854793}" type="pres">
      <dgm:prSet presAssocID="{30942D8A-B5A9-45EC-A69E-99861FC3DEAC}" presName="spV" presStyleCnt="0"/>
      <dgm:spPr/>
    </dgm:pt>
    <dgm:pt modelId="{2A494177-EB17-4B6D-AFED-591C0B2DF9AC}" type="pres">
      <dgm:prSet presAssocID="{FB7B48AA-83CC-40F1-82C4-8E151024ED7E}" presName="linNode" presStyleCnt="0"/>
      <dgm:spPr/>
    </dgm:pt>
    <dgm:pt modelId="{F66A9EBB-5991-466D-A940-BFF1322D565B}" type="pres">
      <dgm:prSet presAssocID="{FB7B48AA-83CC-40F1-82C4-8E151024ED7E}" presName="parTx" presStyleLbl="revTx" presStyleIdx="6" presStyleCnt="8" custScaleX="159352" custScaleY="159352">
        <dgm:presLayoutVars>
          <dgm:chMax val="1"/>
          <dgm:bulletEnabled val="1"/>
        </dgm:presLayoutVars>
      </dgm:prSet>
      <dgm:spPr/>
      <dgm:t>
        <a:bodyPr/>
        <a:lstStyle/>
        <a:p>
          <a:endParaRPr lang="en-US"/>
        </a:p>
      </dgm:t>
    </dgm:pt>
    <dgm:pt modelId="{8EEFB94B-B940-4744-9E8C-C9719E13096E}" type="pres">
      <dgm:prSet presAssocID="{FB7B48AA-83CC-40F1-82C4-8E151024ED7E}" presName="bracket" presStyleLbl="parChTrans1D1" presStyleIdx="6" presStyleCnt="8" custScaleX="159352" custScaleY="159352"/>
      <dgm:spPr/>
    </dgm:pt>
    <dgm:pt modelId="{366E826A-CE50-4AAB-92AE-87C84A1BF77E}" type="pres">
      <dgm:prSet presAssocID="{FB7B48AA-83CC-40F1-82C4-8E151024ED7E}" presName="spH" presStyleCnt="0"/>
      <dgm:spPr/>
    </dgm:pt>
    <dgm:pt modelId="{4E5CDF05-E79E-44F8-A406-5BBEA472A7F3}" type="pres">
      <dgm:prSet presAssocID="{FB7B48AA-83CC-40F1-82C4-8E151024ED7E}" presName="desTx" presStyleLbl="node1" presStyleIdx="6" presStyleCnt="8" custScaleX="74466" custScaleY="159352">
        <dgm:presLayoutVars>
          <dgm:bulletEnabled val="1"/>
        </dgm:presLayoutVars>
      </dgm:prSet>
      <dgm:spPr/>
      <dgm:t>
        <a:bodyPr/>
        <a:lstStyle/>
        <a:p>
          <a:endParaRPr lang="en-US"/>
        </a:p>
      </dgm:t>
    </dgm:pt>
    <dgm:pt modelId="{8866BAE1-49B8-4493-B001-3FDF3D51DD10}" type="pres">
      <dgm:prSet presAssocID="{0B4B9905-0ED1-4D0A-A219-0697320D53E2}" presName="spV" presStyleCnt="0"/>
      <dgm:spPr/>
    </dgm:pt>
    <dgm:pt modelId="{B78CCA8A-F8BF-479A-B95D-8CFCC5B9A902}" type="pres">
      <dgm:prSet presAssocID="{379B4E84-65E5-4573-A6CF-0AEE2A41B06D}" presName="linNode" presStyleCnt="0"/>
      <dgm:spPr/>
    </dgm:pt>
    <dgm:pt modelId="{4F4E80F3-02AB-4981-8D16-74CBA7520339}" type="pres">
      <dgm:prSet presAssocID="{379B4E84-65E5-4573-A6CF-0AEE2A41B06D}" presName="parTx" presStyleLbl="revTx" presStyleIdx="7" presStyleCnt="8" custScaleX="159352" custScaleY="159352">
        <dgm:presLayoutVars>
          <dgm:chMax val="1"/>
          <dgm:bulletEnabled val="1"/>
        </dgm:presLayoutVars>
      </dgm:prSet>
      <dgm:spPr/>
      <dgm:t>
        <a:bodyPr/>
        <a:lstStyle/>
        <a:p>
          <a:endParaRPr lang="en-US"/>
        </a:p>
      </dgm:t>
    </dgm:pt>
    <dgm:pt modelId="{157DA975-DEA3-4B97-9219-08DC6063EF1D}" type="pres">
      <dgm:prSet presAssocID="{379B4E84-65E5-4573-A6CF-0AEE2A41B06D}" presName="bracket" presStyleLbl="parChTrans1D1" presStyleIdx="7" presStyleCnt="8" custScaleX="159352" custScaleY="159352"/>
      <dgm:spPr/>
    </dgm:pt>
    <dgm:pt modelId="{C15009EC-F37F-47F5-B5BD-51065444BB67}" type="pres">
      <dgm:prSet presAssocID="{379B4E84-65E5-4573-A6CF-0AEE2A41B06D}" presName="spH" presStyleCnt="0"/>
      <dgm:spPr/>
    </dgm:pt>
    <dgm:pt modelId="{FE9FF670-30AE-4854-8C6A-7CDC8DFA7550}" type="pres">
      <dgm:prSet presAssocID="{379B4E84-65E5-4573-A6CF-0AEE2A41B06D}" presName="desTx" presStyleLbl="node1" presStyleIdx="7" presStyleCnt="8" custScaleX="74466" custScaleY="159352">
        <dgm:presLayoutVars>
          <dgm:bulletEnabled val="1"/>
        </dgm:presLayoutVars>
      </dgm:prSet>
      <dgm:spPr/>
      <dgm:t>
        <a:bodyPr/>
        <a:lstStyle/>
        <a:p>
          <a:endParaRPr lang="en-US"/>
        </a:p>
      </dgm:t>
    </dgm:pt>
  </dgm:ptLst>
  <dgm:cxnLst>
    <dgm:cxn modelId="{988986F8-1308-4EF1-B506-3715E80ED9A8}" type="presOf" srcId="{A69530E7-ADD5-445B-8B53-B752650D90C8}" destId="{75255179-5236-45BA-A85C-803F7685FD84}" srcOrd="0" destOrd="0" presId="urn:diagrams.loki3.com/BracketList+Icon"/>
    <dgm:cxn modelId="{1821BE38-EF27-40CD-95AF-B8BBCC073DB7}" srcId="{DFA0C248-1111-4672-B7D7-E6386F89CBE0}" destId="{1AF44810-FFA1-4C3E-8DC9-86FE6B7B9900}" srcOrd="0" destOrd="0" parTransId="{01207C3F-4B5B-4FA3-8042-AB2239CE472B}" sibTransId="{7C4443EC-AB98-432D-BB3F-7A8AADB7EC63}"/>
    <dgm:cxn modelId="{1B1A24EE-BD16-4AFA-AC75-CA7D84D4CA50}" srcId="{7F768812-E300-4029-858A-E1F42B6EA22A}" destId="{B2B38606-F55C-4264-A8B2-2FDD10674A40}" srcOrd="0" destOrd="0" parTransId="{1FE77C6F-5CDB-4369-ACDD-4DA09C19B3D8}" sibTransId="{20C553B2-C108-449B-A16D-FABEEDE36B84}"/>
    <dgm:cxn modelId="{4CC94F7D-CAE1-4776-A78D-3733DDBEE2D0}" type="presOf" srcId="{DED5F180-4A84-4609-AA1E-D68CABF6DEEF}" destId="{7408CFE6-2C46-4FA6-89C5-2F16C30947A6}" srcOrd="0" destOrd="0" presId="urn:diagrams.loki3.com/BracketList+Icon"/>
    <dgm:cxn modelId="{B0E4F91E-774F-42D2-B1CC-CDC1851B9A80}" type="presOf" srcId="{379B4E84-65E5-4573-A6CF-0AEE2A41B06D}" destId="{4F4E80F3-02AB-4981-8D16-74CBA7520339}" srcOrd="0" destOrd="0" presId="urn:diagrams.loki3.com/BracketList+Icon"/>
    <dgm:cxn modelId="{154BC76E-2633-4F84-BD91-96C3F369DA55}" type="presOf" srcId="{C89A0023-C9E6-42EB-BB87-C95906A3BB49}" destId="{3C63D2C0-4975-49D6-A950-715141EF43EF}" srcOrd="0" destOrd="0" presId="urn:diagrams.loki3.com/BracketList+Icon"/>
    <dgm:cxn modelId="{42568DD1-227E-45AF-BD90-1CA698137AA1}" type="presOf" srcId="{977E32C8-9536-4322-85C8-86A614B71C69}" destId="{E346703F-7190-4DF6-82C0-42317CB80B3E}" srcOrd="0" destOrd="0" presId="urn:diagrams.loki3.com/BracketList+Icon"/>
    <dgm:cxn modelId="{6064C848-D336-43F8-B0F6-9D8A2FA3B0C6}" srcId="{340C2EC9-4B68-4D71-A767-A33CCB44C62E}" destId="{DED5F180-4A84-4609-AA1E-D68CABF6DEEF}" srcOrd="0" destOrd="0" parTransId="{C51CB84D-7360-44EE-835E-57CE2D44F26A}" sibTransId="{17DDE6E0-F644-481A-8F9B-1D618486A90A}"/>
    <dgm:cxn modelId="{F87CDB09-2D55-4261-905B-C0F6E5963E69}" type="presOf" srcId="{B2B38606-F55C-4264-A8B2-2FDD10674A40}" destId="{DDCA6008-F5A9-477F-B967-C9026F65D68E}" srcOrd="0" destOrd="0" presId="urn:diagrams.loki3.com/BracketList+Icon"/>
    <dgm:cxn modelId="{87041256-A02A-4F40-AA8A-123883B9A70B}" type="presOf" srcId="{7F768812-E300-4029-858A-E1F42B6EA22A}" destId="{D2573CAE-C6AA-4144-A898-E689EAA23E11}" srcOrd="0" destOrd="0" presId="urn:diagrams.loki3.com/BracketList+Icon"/>
    <dgm:cxn modelId="{EB41863C-FC69-4F0F-8D18-29BBB40F8D51}" type="presOf" srcId="{1AF44810-FFA1-4C3E-8DC9-86FE6B7B9900}" destId="{91273478-0ADE-4E20-A245-EA771819D3CD}" srcOrd="0" destOrd="0" presId="urn:diagrams.loki3.com/BracketList+Icon"/>
    <dgm:cxn modelId="{92CB1249-2F98-4087-B4B0-93AA3F7A2C19}" srcId="{DFD84632-203A-43C5-A78D-155CD2B6D95D}" destId="{F8335A46-04E4-447C-B510-F7A43B67E0DD}" srcOrd="3" destOrd="0" parTransId="{6298FE35-4FA6-4CB4-B31D-60B2BF2B089C}" sibTransId="{DF7E92C7-6121-4C35-BAEB-658546B38F10}"/>
    <dgm:cxn modelId="{BBCD2313-408F-45B8-BBA0-C2A6127C95E8}" srcId="{DFD84632-203A-43C5-A78D-155CD2B6D95D}" destId="{DBCAED10-ACE3-490B-B552-FC0FFFD825B6}" srcOrd="5" destOrd="0" parTransId="{8E82FFCD-1FC6-4492-8800-7D1C3844F74E}" sibTransId="{30942D8A-B5A9-45EC-A69E-99861FC3DEAC}"/>
    <dgm:cxn modelId="{9EAD255F-8DE2-4472-8222-B7EE429D9FE9}" srcId="{DFD84632-203A-43C5-A78D-155CD2B6D95D}" destId="{FB7B48AA-83CC-40F1-82C4-8E151024ED7E}" srcOrd="6" destOrd="0" parTransId="{D87E4846-E455-4D97-B520-4D5BDA9E8BCE}" sibTransId="{0B4B9905-0ED1-4D0A-A219-0697320D53E2}"/>
    <dgm:cxn modelId="{5121DC57-368E-4D1A-B7CD-7DAE9C27989A}" srcId="{8C54DAE4-0EA3-4BDF-892F-CBD0B238EA65}" destId="{977E32C8-9536-4322-85C8-86A614B71C69}" srcOrd="0" destOrd="0" parTransId="{0AED0C19-8801-45C1-AB63-6B7D83EC488A}" sibTransId="{81842F7A-A43E-42C3-AC6C-0A3D17606AB1}"/>
    <dgm:cxn modelId="{610647C6-F1C2-4135-8A63-6201EFCC3D77}" srcId="{DFD84632-203A-43C5-A78D-155CD2B6D95D}" destId="{379B4E84-65E5-4573-A6CF-0AEE2A41B06D}" srcOrd="7" destOrd="0" parTransId="{B1B91789-4D76-49A9-B283-1E0CF2B1D566}" sibTransId="{77122CDF-6D39-4CED-9F58-2D19263811AA}"/>
    <dgm:cxn modelId="{77A7074B-2FE5-40FA-B4CF-B7E7036DC407}" type="presOf" srcId="{DFA0C248-1111-4672-B7D7-E6386F89CBE0}" destId="{3A977E63-EA5F-46D2-A47C-BD1485CDAE96}" srcOrd="0" destOrd="0" presId="urn:diagrams.loki3.com/BracketList+Icon"/>
    <dgm:cxn modelId="{823C87CF-A339-40EE-89B2-38C79B16CE7A}" srcId="{DFD84632-203A-43C5-A78D-155CD2B6D95D}" destId="{8C54DAE4-0EA3-4BDF-892F-CBD0B238EA65}" srcOrd="2" destOrd="0" parTransId="{89ADC539-7886-40D4-8C91-3AC387B44BB9}" sibTransId="{84E59D92-9A4B-4828-BD8D-80D042DE1B7D}"/>
    <dgm:cxn modelId="{EF1D0A1B-4C48-49CC-AE27-17C647D71FF3}" type="presOf" srcId="{AF198ECC-4787-4D4C-A48C-79BEA0EF3A4F}" destId="{4E5CDF05-E79E-44F8-A406-5BBEA472A7F3}" srcOrd="0" destOrd="0" presId="urn:diagrams.loki3.com/BracketList+Icon"/>
    <dgm:cxn modelId="{3DFD7E0B-DB1A-44B3-AE83-6773CE1F022A}" srcId="{DFD84632-203A-43C5-A78D-155CD2B6D95D}" destId="{340C2EC9-4B68-4D71-A767-A33CCB44C62E}" srcOrd="0" destOrd="0" parTransId="{E49569E8-B877-4F75-9D00-D9E92AB82ECD}" sibTransId="{2655719F-4174-4BF1-8F23-12781FEE5921}"/>
    <dgm:cxn modelId="{E449BD7F-DCFF-408C-8186-D4AC019FA2EB}" type="presOf" srcId="{DBCAED10-ACE3-490B-B552-FC0FFFD825B6}" destId="{4CDE6D7B-8482-4CCE-92DF-05AF05223AA2}" srcOrd="0" destOrd="0" presId="urn:diagrams.loki3.com/BracketList+Icon"/>
    <dgm:cxn modelId="{515EA3B3-52E0-4800-B63D-AB7204F32246}" srcId="{379B4E84-65E5-4573-A6CF-0AEE2A41B06D}" destId="{9C342260-252C-41DB-8098-A264A2AE37FB}" srcOrd="0" destOrd="0" parTransId="{FB3F12BF-1453-4FE9-8455-A166295098F6}" sibTransId="{254E0A1E-7AB6-4021-AD1F-F1E8385845D7}"/>
    <dgm:cxn modelId="{61E80A74-0FBC-4869-96B5-C5A12D8A7939}" type="presOf" srcId="{8C54DAE4-0EA3-4BDF-892F-CBD0B238EA65}" destId="{5410023F-8602-4C5F-8C5F-284CE5853F27}" srcOrd="0" destOrd="0" presId="urn:diagrams.loki3.com/BracketList+Icon"/>
    <dgm:cxn modelId="{B1BD9D97-36E5-41FE-825B-D1370E9BE54A}" srcId="{DFD84632-203A-43C5-A78D-155CD2B6D95D}" destId="{7F768812-E300-4029-858A-E1F42B6EA22A}" srcOrd="1" destOrd="0" parTransId="{E8185575-C56F-4056-9E85-ACB5F0E6FE40}" sibTransId="{4117557F-F4A7-494F-87C7-073F8AF4C4F9}"/>
    <dgm:cxn modelId="{758A65CE-7E14-41DB-B253-A04B6DB019C1}" srcId="{DFD84632-203A-43C5-A78D-155CD2B6D95D}" destId="{DFA0C248-1111-4672-B7D7-E6386F89CBE0}" srcOrd="4" destOrd="0" parTransId="{3142DBD9-A29D-44F0-894C-D84B1AE79963}" sibTransId="{1D78CE7C-0C5C-48E3-BF81-DB61362C30EE}"/>
    <dgm:cxn modelId="{8C0B1B1A-BD68-408A-9BD1-368B4C6DA4B7}" srcId="{F8335A46-04E4-447C-B510-F7A43B67E0DD}" destId="{C89A0023-C9E6-42EB-BB87-C95906A3BB49}" srcOrd="0" destOrd="0" parTransId="{E8497912-0132-4B73-8F32-971BDBB8BCB3}" sibTransId="{4670AE49-5ED7-4B55-82FB-C48629796AC8}"/>
    <dgm:cxn modelId="{446F0276-1709-4294-8551-3DF7FA9BBE4F}" type="presOf" srcId="{340C2EC9-4B68-4D71-A767-A33CCB44C62E}" destId="{A7F246C7-4C30-41AE-8E65-FC4F2E5D33B2}" srcOrd="0" destOrd="0" presId="urn:diagrams.loki3.com/BracketList+Icon"/>
    <dgm:cxn modelId="{28432DE3-C302-4463-86F6-90BC4113156B}" srcId="{DBCAED10-ACE3-490B-B552-FC0FFFD825B6}" destId="{A69530E7-ADD5-445B-8B53-B752650D90C8}" srcOrd="0" destOrd="0" parTransId="{8A0AE3C3-E8E6-4D28-9AB9-560645DF85A1}" sibTransId="{F1C0F6E3-3F14-4C8C-83B7-6D7A1209C4EB}"/>
    <dgm:cxn modelId="{DAEFE651-9D24-46F3-9ACC-68633F3797BC}" type="presOf" srcId="{DFD84632-203A-43C5-A78D-155CD2B6D95D}" destId="{20410E6C-7A3C-42B4-87B9-CC4F1CA27CFE}" srcOrd="0" destOrd="0" presId="urn:diagrams.loki3.com/BracketList+Icon"/>
    <dgm:cxn modelId="{034CB5B1-F871-4CF1-A77F-F9525C1C49BF}" type="presOf" srcId="{F8335A46-04E4-447C-B510-F7A43B67E0DD}" destId="{927B5BEF-37B0-4AC2-AC2E-DBE7FB607052}" srcOrd="0" destOrd="0" presId="urn:diagrams.loki3.com/BracketList+Icon"/>
    <dgm:cxn modelId="{C9030B9D-F5E4-49A7-95C0-FD7758291566}" type="presOf" srcId="{FB7B48AA-83CC-40F1-82C4-8E151024ED7E}" destId="{F66A9EBB-5991-466D-A940-BFF1322D565B}" srcOrd="0" destOrd="0" presId="urn:diagrams.loki3.com/BracketList+Icon"/>
    <dgm:cxn modelId="{422868A6-B98F-4191-908B-ED3A85CF7C54}" type="presOf" srcId="{9C342260-252C-41DB-8098-A264A2AE37FB}" destId="{FE9FF670-30AE-4854-8C6A-7CDC8DFA7550}" srcOrd="0" destOrd="0" presId="urn:diagrams.loki3.com/BracketList+Icon"/>
    <dgm:cxn modelId="{91E1C39D-4EE0-4DF2-B048-999CC380786A}" srcId="{FB7B48AA-83CC-40F1-82C4-8E151024ED7E}" destId="{AF198ECC-4787-4D4C-A48C-79BEA0EF3A4F}" srcOrd="0" destOrd="0" parTransId="{1499C0EE-A7A3-48B5-B5A4-134AE617A804}" sibTransId="{7E0F12EA-E693-4428-84F5-A975AB0FCDEB}"/>
    <dgm:cxn modelId="{48BD323A-F3C8-4181-9303-0B8A96C3DA98}" type="presParOf" srcId="{20410E6C-7A3C-42B4-87B9-CC4F1CA27CFE}" destId="{545E723C-3582-45F6-B4F3-F21B5BB994AA}" srcOrd="0" destOrd="0" presId="urn:diagrams.loki3.com/BracketList+Icon"/>
    <dgm:cxn modelId="{1A900D2A-E3EC-44FC-AB35-8AD8E6E72455}" type="presParOf" srcId="{545E723C-3582-45F6-B4F3-F21B5BB994AA}" destId="{A7F246C7-4C30-41AE-8E65-FC4F2E5D33B2}" srcOrd="0" destOrd="0" presId="urn:diagrams.loki3.com/BracketList+Icon"/>
    <dgm:cxn modelId="{29E7D315-2154-43F3-A804-9FB19AE65598}" type="presParOf" srcId="{545E723C-3582-45F6-B4F3-F21B5BB994AA}" destId="{55A7A1AC-2EB1-47C3-8755-78E80FEAF0EB}" srcOrd="1" destOrd="0" presId="urn:diagrams.loki3.com/BracketList+Icon"/>
    <dgm:cxn modelId="{8E284C7D-0EE2-4687-A61E-A1597E9A1A1F}" type="presParOf" srcId="{545E723C-3582-45F6-B4F3-F21B5BB994AA}" destId="{852623C5-5BDE-4934-8F52-71B61E17F5E4}" srcOrd="2" destOrd="0" presId="urn:diagrams.loki3.com/BracketList+Icon"/>
    <dgm:cxn modelId="{6508903C-2AC8-43C0-A1EF-B5599309CC3F}" type="presParOf" srcId="{545E723C-3582-45F6-B4F3-F21B5BB994AA}" destId="{7408CFE6-2C46-4FA6-89C5-2F16C30947A6}" srcOrd="3" destOrd="0" presId="urn:diagrams.loki3.com/BracketList+Icon"/>
    <dgm:cxn modelId="{62CEA1CC-DC05-42AC-9900-9787DC0C27CA}" type="presParOf" srcId="{20410E6C-7A3C-42B4-87B9-CC4F1CA27CFE}" destId="{2D91E16E-BC15-4724-B0A9-666E9DAAD131}" srcOrd="1" destOrd="0" presId="urn:diagrams.loki3.com/BracketList+Icon"/>
    <dgm:cxn modelId="{3FC7CE5F-53F2-45A3-8CA0-68270ED4AFEA}" type="presParOf" srcId="{20410E6C-7A3C-42B4-87B9-CC4F1CA27CFE}" destId="{96D45915-2923-4F95-B099-F1ACCE3BF897}" srcOrd="2" destOrd="0" presId="urn:diagrams.loki3.com/BracketList+Icon"/>
    <dgm:cxn modelId="{18338E40-00A0-4181-8EB3-18EA54854A5A}" type="presParOf" srcId="{96D45915-2923-4F95-B099-F1ACCE3BF897}" destId="{D2573CAE-C6AA-4144-A898-E689EAA23E11}" srcOrd="0" destOrd="0" presId="urn:diagrams.loki3.com/BracketList+Icon"/>
    <dgm:cxn modelId="{57047252-179B-417E-B780-F23A99283EB6}" type="presParOf" srcId="{96D45915-2923-4F95-B099-F1ACCE3BF897}" destId="{0D38D174-728E-486E-9803-6EE7C0D1D394}" srcOrd="1" destOrd="0" presId="urn:diagrams.loki3.com/BracketList+Icon"/>
    <dgm:cxn modelId="{C541FB49-42A7-41C4-AC0D-8C231D5AE557}" type="presParOf" srcId="{96D45915-2923-4F95-B099-F1ACCE3BF897}" destId="{CE860CFC-1F27-4848-9EC6-42722DFAE1FB}" srcOrd="2" destOrd="0" presId="urn:diagrams.loki3.com/BracketList+Icon"/>
    <dgm:cxn modelId="{523B6CAC-95F2-4893-94A2-6C0146238AC0}" type="presParOf" srcId="{96D45915-2923-4F95-B099-F1ACCE3BF897}" destId="{DDCA6008-F5A9-477F-B967-C9026F65D68E}" srcOrd="3" destOrd="0" presId="urn:diagrams.loki3.com/BracketList+Icon"/>
    <dgm:cxn modelId="{115AD93F-3C6D-44D7-B38F-8488E91819F2}" type="presParOf" srcId="{20410E6C-7A3C-42B4-87B9-CC4F1CA27CFE}" destId="{C50770ED-AAAF-4814-83C8-416C78D8687B}" srcOrd="3" destOrd="0" presId="urn:diagrams.loki3.com/BracketList+Icon"/>
    <dgm:cxn modelId="{3FEDE561-1C53-4CF7-B033-D4147FFCBEED}" type="presParOf" srcId="{20410E6C-7A3C-42B4-87B9-CC4F1CA27CFE}" destId="{54BFE9E1-9554-4CDF-B9FA-C0D68A97F3A5}" srcOrd="4" destOrd="0" presId="urn:diagrams.loki3.com/BracketList+Icon"/>
    <dgm:cxn modelId="{E457F4BF-916B-40BB-AB7A-6F71C226C35E}" type="presParOf" srcId="{54BFE9E1-9554-4CDF-B9FA-C0D68A97F3A5}" destId="{5410023F-8602-4C5F-8C5F-284CE5853F27}" srcOrd="0" destOrd="0" presId="urn:diagrams.loki3.com/BracketList+Icon"/>
    <dgm:cxn modelId="{DD08062F-9278-497F-BAD4-EDDF25E2AE13}" type="presParOf" srcId="{54BFE9E1-9554-4CDF-B9FA-C0D68A97F3A5}" destId="{1817ADAC-132A-47AA-8E2C-911A0F167445}" srcOrd="1" destOrd="0" presId="urn:diagrams.loki3.com/BracketList+Icon"/>
    <dgm:cxn modelId="{74167EA0-83A2-4790-84FA-0930B3406DBB}" type="presParOf" srcId="{54BFE9E1-9554-4CDF-B9FA-C0D68A97F3A5}" destId="{671D68EB-A166-4B2C-8461-5F657657EF98}" srcOrd="2" destOrd="0" presId="urn:diagrams.loki3.com/BracketList+Icon"/>
    <dgm:cxn modelId="{49B56BD1-2F31-4848-B530-5D308AE6340E}" type="presParOf" srcId="{54BFE9E1-9554-4CDF-B9FA-C0D68A97F3A5}" destId="{E346703F-7190-4DF6-82C0-42317CB80B3E}" srcOrd="3" destOrd="0" presId="urn:diagrams.loki3.com/BracketList+Icon"/>
    <dgm:cxn modelId="{4BA25607-BFAD-45B5-94A3-D4B6D36623E6}" type="presParOf" srcId="{20410E6C-7A3C-42B4-87B9-CC4F1CA27CFE}" destId="{4E90B571-E80A-4E28-9408-3A1AEDF80613}" srcOrd="5" destOrd="0" presId="urn:diagrams.loki3.com/BracketList+Icon"/>
    <dgm:cxn modelId="{5B44C5F3-FAD3-47E6-A2A7-47DBA5A579EA}" type="presParOf" srcId="{20410E6C-7A3C-42B4-87B9-CC4F1CA27CFE}" destId="{7C4C7921-ED96-4968-9F22-1AAAC6099588}" srcOrd="6" destOrd="0" presId="urn:diagrams.loki3.com/BracketList+Icon"/>
    <dgm:cxn modelId="{84530086-8BEB-4D8B-ABA0-9674AE61FD36}" type="presParOf" srcId="{7C4C7921-ED96-4968-9F22-1AAAC6099588}" destId="{927B5BEF-37B0-4AC2-AC2E-DBE7FB607052}" srcOrd="0" destOrd="0" presId="urn:diagrams.loki3.com/BracketList+Icon"/>
    <dgm:cxn modelId="{C0F5C335-5972-43A2-BCD2-90FA779A4CDF}" type="presParOf" srcId="{7C4C7921-ED96-4968-9F22-1AAAC6099588}" destId="{605434B5-1C01-4031-A528-BFEF8C9CD8F5}" srcOrd="1" destOrd="0" presId="urn:diagrams.loki3.com/BracketList+Icon"/>
    <dgm:cxn modelId="{282FB3F4-B8D0-4E6E-8C7C-FF3BADFBD1EA}" type="presParOf" srcId="{7C4C7921-ED96-4968-9F22-1AAAC6099588}" destId="{3A15A8B9-1CEB-4D14-90DE-76EF3ACF7A24}" srcOrd="2" destOrd="0" presId="urn:diagrams.loki3.com/BracketList+Icon"/>
    <dgm:cxn modelId="{B8BCA134-4739-44A7-8095-98F294C8804A}" type="presParOf" srcId="{7C4C7921-ED96-4968-9F22-1AAAC6099588}" destId="{3C63D2C0-4975-49D6-A950-715141EF43EF}" srcOrd="3" destOrd="0" presId="urn:diagrams.loki3.com/BracketList+Icon"/>
    <dgm:cxn modelId="{ADAC557F-7F9C-488B-A960-7F7BB2E58780}" type="presParOf" srcId="{20410E6C-7A3C-42B4-87B9-CC4F1CA27CFE}" destId="{762B34A9-AF07-436B-ADE8-D934F9B07F8E}" srcOrd="7" destOrd="0" presId="urn:diagrams.loki3.com/BracketList+Icon"/>
    <dgm:cxn modelId="{CB98018F-B151-4D40-A589-20AA4179718C}" type="presParOf" srcId="{20410E6C-7A3C-42B4-87B9-CC4F1CA27CFE}" destId="{4A971AD6-777D-4C08-AC84-207F15E31E7C}" srcOrd="8" destOrd="0" presId="urn:diagrams.loki3.com/BracketList+Icon"/>
    <dgm:cxn modelId="{8BFA4A38-18A2-49B0-A3D1-6CA961E4A18B}" type="presParOf" srcId="{4A971AD6-777D-4C08-AC84-207F15E31E7C}" destId="{3A977E63-EA5F-46D2-A47C-BD1485CDAE96}" srcOrd="0" destOrd="0" presId="urn:diagrams.loki3.com/BracketList+Icon"/>
    <dgm:cxn modelId="{4B39CCCE-1B08-433F-94EC-844274A541AC}" type="presParOf" srcId="{4A971AD6-777D-4C08-AC84-207F15E31E7C}" destId="{5ACF8470-B53C-4D54-B71B-A3031BBD6EEC}" srcOrd="1" destOrd="0" presId="urn:diagrams.loki3.com/BracketList+Icon"/>
    <dgm:cxn modelId="{EBC7FAE7-4CC8-4DCE-909A-4CF4F892F03E}" type="presParOf" srcId="{4A971AD6-777D-4C08-AC84-207F15E31E7C}" destId="{F84BD128-C8CB-4705-A179-00F75DE36CA0}" srcOrd="2" destOrd="0" presId="urn:diagrams.loki3.com/BracketList+Icon"/>
    <dgm:cxn modelId="{0C429473-8D80-419D-A534-728C6583B4AD}" type="presParOf" srcId="{4A971AD6-777D-4C08-AC84-207F15E31E7C}" destId="{91273478-0ADE-4E20-A245-EA771819D3CD}" srcOrd="3" destOrd="0" presId="urn:diagrams.loki3.com/BracketList+Icon"/>
    <dgm:cxn modelId="{27AFDDF8-7ECA-440B-BC74-B0B86E455C4D}" type="presParOf" srcId="{20410E6C-7A3C-42B4-87B9-CC4F1CA27CFE}" destId="{A1E06A6E-A453-4357-A374-B06634B6C8AB}" srcOrd="9" destOrd="0" presId="urn:diagrams.loki3.com/BracketList+Icon"/>
    <dgm:cxn modelId="{5C69B4D3-87BE-48CE-8C47-6D147F4BD39A}" type="presParOf" srcId="{20410E6C-7A3C-42B4-87B9-CC4F1CA27CFE}" destId="{7BE377B6-3017-409C-9DEB-6177F20DB829}" srcOrd="10" destOrd="0" presId="urn:diagrams.loki3.com/BracketList+Icon"/>
    <dgm:cxn modelId="{7D3BEBE1-268A-4E69-AA66-7144E1220127}" type="presParOf" srcId="{7BE377B6-3017-409C-9DEB-6177F20DB829}" destId="{4CDE6D7B-8482-4CCE-92DF-05AF05223AA2}" srcOrd="0" destOrd="0" presId="urn:diagrams.loki3.com/BracketList+Icon"/>
    <dgm:cxn modelId="{EC2744D1-EAA0-4507-8B73-C17918E90AF9}" type="presParOf" srcId="{7BE377B6-3017-409C-9DEB-6177F20DB829}" destId="{7AEA8DB9-2DEA-4223-A001-28B1842F32FB}" srcOrd="1" destOrd="0" presId="urn:diagrams.loki3.com/BracketList+Icon"/>
    <dgm:cxn modelId="{440BE442-3448-405D-91C5-231207A1DA36}" type="presParOf" srcId="{7BE377B6-3017-409C-9DEB-6177F20DB829}" destId="{A4FD8F9B-9803-4301-A49E-DDD3B0E6E75D}" srcOrd="2" destOrd="0" presId="urn:diagrams.loki3.com/BracketList+Icon"/>
    <dgm:cxn modelId="{78A0D25B-BD8D-4C82-B2A2-5F23AB24E00C}" type="presParOf" srcId="{7BE377B6-3017-409C-9DEB-6177F20DB829}" destId="{75255179-5236-45BA-A85C-803F7685FD84}" srcOrd="3" destOrd="0" presId="urn:diagrams.loki3.com/BracketList+Icon"/>
    <dgm:cxn modelId="{35F9F3B3-9DE3-4369-9B6C-825BC1268046}" type="presParOf" srcId="{20410E6C-7A3C-42B4-87B9-CC4F1CA27CFE}" destId="{C2D3AE72-893F-4DD5-95A5-D22CA8854793}" srcOrd="11" destOrd="0" presId="urn:diagrams.loki3.com/BracketList+Icon"/>
    <dgm:cxn modelId="{AEEE52A8-1E7D-405F-8C1E-0D851520F418}" type="presParOf" srcId="{20410E6C-7A3C-42B4-87B9-CC4F1CA27CFE}" destId="{2A494177-EB17-4B6D-AFED-591C0B2DF9AC}" srcOrd="12" destOrd="0" presId="urn:diagrams.loki3.com/BracketList+Icon"/>
    <dgm:cxn modelId="{EFA1A4AF-C1C2-4B0F-A96A-4C6F81DB94C3}" type="presParOf" srcId="{2A494177-EB17-4B6D-AFED-591C0B2DF9AC}" destId="{F66A9EBB-5991-466D-A940-BFF1322D565B}" srcOrd="0" destOrd="0" presId="urn:diagrams.loki3.com/BracketList+Icon"/>
    <dgm:cxn modelId="{510E35B8-0156-4C3F-ADFE-886D41EB99D4}" type="presParOf" srcId="{2A494177-EB17-4B6D-AFED-591C0B2DF9AC}" destId="{8EEFB94B-B940-4744-9E8C-C9719E13096E}" srcOrd="1" destOrd="0" presId="urn:diagrams.loki3.com/BracketList+Icon"/>
    <dgm:cxn modelId="{C48A143F-3903-47A0-8190-628F42795D86}" type="presParOf" srcId="{2A494177-EB17-4B6D-AFED-591C0B2DF9AC}" destId="{366E826A-CE50-4AAB-92AE-87C84A1BF77E}" srcOrd="2" destOrd="0" presId="urn:diagrams.loki3.com/BracketList+Icon"/>
    <dgm:cxn modelId="{FD899E94-8EA3-4916-8388-3C287B0544E9}" type="presParOf" srcId="{2A494177-EB17-4B6D-AFED-591C0B2DF9AC}" destId="{4E5CDF05-E79E-44F8-A406-5BBEA472A7F3}" srcOrd="3" destOrd="0" presId="urn:diagrams.loki3.com/BracketList+Icon"/>
    <dgm:cxn modelId="{C8514789-A1AC-46DB-8271-18A847E20EDC}" type="presParOf" srcId="{20410E6C-7A3C-42B4-87B9-CC4F1CA27CFE}" destId="{8866BAE1-49B8-4493-B001-3FDF3D51DD10}" srcOrd="13" destOrd="0" presId="urn:diagrams.loki3.com/BracketList+Icon"/>
    <dgm:cxn modelId="{A2B51C59-60B9-4315-8584-23AE925903AC}" type="presParOf" srcId="{20410E6C-7A3C-42B4-87B9-CC4F1CA27CFE}" destId="{B78CCA8A-F8BF-479A-B95D-8CFCC5B9A902}" srcOrd="14" destOrd="0" presId="urn:diagrams.loki3.com/BracketList+Icon"/>
    <dgm:cxn modelId="{97E22630-2BD5-4BC1-BF54-1204B8C4D41C}" type="presParOf" srcId="{B78CCA8A-F8BF-479A-B95D-8CFCC5B9A902}" destId="{4F4E80F3-02AB-4981-8D16-74CBA7520339}" srcOrd="0" destOrd="0" presId="urn:diagrams.loki3.com/BracketList+Icon"/>
    <dgm:cxn modelId="{363634AB-C703-4CA0-9F95-DDB18C255C7C}" type="presParOf" srcId="{B78CCA8A-F8BF-479A-B95D-8CFCC5B9A902}" destId="{157DA975-DEA3-4B97-9219-08DC6063EF1D}" srcOrd="1" destOrd="0" presId="urn:diagrams.loki3.com/BracketList+Icon"/>
    <dgm:cxn modelId="{49570D3A-9731-4CD7-80EF-0796277B3499}" type="presParOf" srcId="{B78CCA8A-F8BF-479A-B95D-8CFCC5B9A902}" destId="{C15009EC-F37F-47F5-B5BD-51065444BB67}" srcOrd="2" destOrd="0" presId="urn:diagrams.loki3.com/BracketList+Icon"/>
    <dgm:cxn modelId="{24A1127F-9B78-4DDE-BEC3-AE834429C44A}" type="presParOf" srcId="{B78CCA8A-F8BF-479A-B95D-8CFCC5B9A902}" destId="{FE9FF670-30AE-4854-8C6A-7CDC8DFA755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E23B4-C246-4520-BC99-09E09A33F1DE}" type="doc">
      <dgm:prSet loTypeId="urn:microsoft.com/office/officeart/2005/8/layout/pList2" loCatId="list" qsTypeId="urn:microsoft.com/office/officeart/2005/8/quickstyle/simple4" qsCatId="simple" csTypeId="urn:microsoft.com/office/officeart/2005/8/colors/colorful4" csCatId="colorful" phldr="1"/>
      <dgm:spPr/>
    </dgm:pt>
    <dgm:pt modelId="{DEB31D1C-EF42-40A9-A2FD-CA70AC079A28}">
      <dgm:prSet phldrT="[Text]" custT="1"/>
      <dgm:spPr>
        <a:effectLst>
          <a:outerShdw blurRad="50800" dist="38100" dir="2700000" algn="tl" rotWithShape="0">
            <a:prstClr val="black">
              <a:alpha val="40000"/>
            </a:prstClr>
          </a:outerShdw>
        </a:effectLst>
      </dgm:spPr>
      <dgm:t>
        <a:bodyPr lIns="36000" tIns="216000" rIns="36000" bIns="0"/>
        <a:lstStyle/>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Defense</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CERT/CSIRT</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Intelligence</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Utilities</a:t>
          </a:r>
        </a:p>
      </dgm:t>
    </dgm:pt>
    <dgm:pt modelId="{924D030F-694F-481A-B4F3-C0CF04B552E6}" type="sibTrans" cxnId="{5BD11B19-D83D-42FC-BD9A-73D74466F025}">
      <dgm:prSet/>
      <dgm:spPr/>
      <dgm:t>
        <a:bodyPr/>
        <a:lstStyle/>
        <a:p>
          <a:endParaRPr lang="en-US" sz="2000">
            <a:latin typeface="+mj-lt"/>
            <a:ea typeface="Segoe UI" pitchFamily="34" charset="0"/>
            <a:cs typeface="Segoe UI" pitchFamily="34" charset="0"/>
          </a:endParaRPr>
        </a:p>
      </dgm:t>
    </dgm:pt>
    <dgm:pt modelId="{8CC7523D-2710-4065-B196-12B6795D995B}" type="parTrans" cxnId="{5BD11B19-D83D-42FC-BD9A-73D74466F025}">
      <dgm:prSet/>
      <dgm:spPr/>
      <dgm:t>
        <a:bodyPr/>
        <a:lstStyle/>
        <a:p>
          <a:endParaRPr lang="en-US" sz="2000">
            <a:latin typeface="+mj-lt"/>
            <a:ea typeface="Segoe UI" pitchFamily="34" charset="0"/>
            <a:cs typeface="Segoe UI" pitchFamily="34" charset="0"/>
          </a:endParaRPr>
        </a:p>
      </dgm:t>
    </dgm:pt>
    <dgm:pt modelId="{711B7D29-527D-43BE-B42A-BF26009BEB6A}">
      <dgm:prSet phldrT="[Text]" custT="1"/>
      <dgm:spPr>
        <a:effectLst>
          <a:outerShdw blurRad="50800" dist="38100" dir="2700000" algn="tl" rotWithShape="0">
            <a:prstClr val="black">
              <a:alpha val="40000"/>
            </a:prstClr>
          </a:outerShdw>
        </a:effectLst>
      </dgm:spPr>
      <dgm:t>
        <a:bodyPr lIns="36000" tIns="216000" rIns="36000" bIns="0"/>
        <a:lstStyle/>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ISP - Internet Service Providers</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NSP - Network Service Providers</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Mobile &amp; Telco Operators</a:t>
          </a:r>
        </a:p>
      </dgm:t>
    </dgm:pt>
    <dgm:pt modelId="{EE2A83FF-A678-45B5-A8B7-A3E942C26777}" type="sibTrans" cxnId="{B570F44C-C145-4FF2-A37B-73A668AEF6DE}">
      <dgm:prSet/>
      <dgm:spPr/>
      <dgm:t>
        <a:bodyPr/>
        <a:lstStyle/>
        <a:p>
          <a:endParaRPr lang="en-US" sz="2000">
            <a:latin typeface="+mj-lt"/>
            <a:ea typeface="Segoe UI" pitchFamily="34" charset="0"/>
            <a:cs typeface="Segoe UI" pitchFamily="34" charset="0"/>
          </a:endParaRPr>
        </a:p>
      </dgm:t>
    </dgm:pt>
    <dgm:pt modelId="{741456A1-FAF6-42B1-A618-C2DCB409709B}" type="parTrans" cxnId="{B570F44C-C145-4FF2-A37B-73A668AEF6DE}">
      <dgm:prSet/>
      <dgm:spPr/>
      <dgm:t>
        <a:bodyPr/>
        <a:lstStyle/>
        <a:p>
          <a:endParaRPr lang="en-US" sz="2000">
            <a:latin typeface="+mj-lt"/>
            <a:ea typeface="Segoe UI" pitchFamily="34" charset="0"/>
            <a:cs typeface="Segoe UI" pitchFamily="34" charset="0"/>
          </a:endParaRPr>
        </a:p>
      </dgm:t>
    </dgm:pt>
    <dgm:pt modelId="{7917907E-5B78-496E-9A11-3254FDA904A6}">
      <dgm:prSet phldrT="[Text]" custT="1"/>
      <dgm:spPr>
        <a:effectLst>
          <a:outerShdw blurRad="50800" dist="38100" dir="2700000" algn="tl" rotWithShape="0">
            <a:prstClr val="black">
              <a:alpha val="40000"/>
            </a:prstClr>
          </a:outerShdw>
        </a:effectLst>
      </dgm:spPr>
      <dgm:t>
        <a:bodyPr lIns="0" tIns="216000" rIns="0" bIns="0"/>
        <a:lstStyle/>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Banking,</a:t>
          </a:r>
          <a:b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Finance, &amp; Insurance</a:t>
          </a:r>
        </a:p>
        <a:p>
          <a:pPr>
            <a:lnSpc>
              <a:spcPct val="74000"/>
            </a:lnSpc>
            <a:spcAft>
              <a:spcPts val="1800"/>
            </a:spcAft>
          </a:pP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Pharma,</a:t>
          </a:r>
          <a:b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Petrochemical</a:t>
          </a:r>
          <a:b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Energy, &amp;</a:t>
          </a:r>
          <a:b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Transport</a:t>
          </a:r>
          <a:endParaRPr lang="en-US" sz="2400" b="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endParaRPr>
        </a:p>
      </dgm:t>
    </dgm:pt>
    <dgm:pt modelId="{AEF5609C-869E-4702-8E6E-09F95C3CF592}" type="sibTrans" cxnId="{8BC703E7-820B-42C0-A0A0-3DFB4D1769F0}">
      <dgm:prSet/>
      <dgm:spPr/>
      <dgm:t>
        <a:bodyPr/>
        <a:lstStyle/>
        <a:p>
          <a:endParaRPr lang="en-US" sz="2000">
            <a:latin typeface="+mj-lt"/>
            <a:ea typeface="Segoe UI" pitchFamily="34" charset="0"/>
            <a:cs typeface="Segoe UI" pitchFamily="34" charset="0"/>
          </a:endParaRPr>
        </a:p>
      </dgm:t>
    </dgm:pt>
    <dgm:pt modelId="{8ACC2646-25F4-4E55-8806-48B105C62036}" type="parTrans" cxnId="{8BC703E7-820B-42C0-A0A0-3DFB4D1769F0}">
      <dgm:prSet/>
      <dgm:spPr/>
      <dgm:t>
        <a:bodyPr/>
        <a:lstStyle/>
        <a:p>
          <a:endParaRPr lang="en-US" sz="2000">
            <a:latin typeface="+mj-lt"/>
            <a:ea typeface="Segoe UI" pitchFamily="34" charset="0"/>
            <a:cs typeface="Segoe UI" pitchFamily="34" charset="0"/>
          </a:endParaRPr>
        </a:p>
      </dgm:t>
    </dgm:pt>
    <dgm:pt modelId="{529374F0-2DC6-4CEE-B029-71FC45FA72C4}" type="pres">
      <dgm:prSet presAssocID="{6AEE23B4-C246-4520-BC99-09E09A33F1DE}" presName="Name0" presStyleCnt="0">
        <dgm:presLayoutVars>
          <dgm:dir/>
          <dgm:resizeHandles val="exact"/>
        </dgm:presLayoutVars>
      </dgm:prSet>
      <dgm:spPr/>
    </dgm:pt>
    <dgm:pt modelId="{F69D7FBF-D217-446A-96A3-323C13512930}" type="pres">
      <dgm:prSet presAssocID="{6AEE23B4-C246-4520-BC99-09E09A33F1DE}" presName="bkgdShp" presStyleLbl="alignAccFollowNode1" presStyleIdx="0" presStyleCnt="1" custScaleY="222222" custLinFactNeighborY="33012"/>
      <dgm:spPr>
        <a:prstGeom prst="rect">
          <a:avLst/>
        </a:prstGeom>
        <a:gradFill flip="none" rotWithShape="1">
          <a:gsLst>
            <a:gs pos="0">
              <a:schemeClr val="accent4">
                <a:lumMod val="75000"/>
              </a:schemeClr>
            </a:gs>
            <a:gs pos="50000">
              <a:srgbClr val="2D6BB5"/>
            </a:gs>
            <a:gs pos="100000">
              <a:schemeClr val="accent5">
                <a:lumMod val="60000"/>
                <a:lumOff val="40000"/>
              </a:schemeClr>
            </a:gs>
          </a:gsLst>
          <a:lin ang="0" scaled="1"/>
          <a:tileRect/>
        </a:gradFill>
        <a:ln>
          <a:noFill/>
        </a:ln>
        <a:effectLst>
          <a:outerShdw blurRad="50800" dist="38100" dir="2700000" algn="tl" rotWithShape="0">
            <a:prstClr val="black">
              <a:alpha val="40000"/>
            </a:prstClr>
          </a:outerShdw>
        </a:effectLst>
      </dgm:spPr>
      <dgm:t>
        <a:bodyPr/>
        <a:lstStyle/>
        <a:p>
          <a:endParaRPr lang="en-US"/>
        </a:p>
      </dgm:t>
    </dgm:pt>
    <dgm:pt modelId="{06821DFD-B6E4-4A51-B289-428A47E1036C}" type="pres">
      <dgm:prSet presAssocID="{6AEE23B4-C246-4520-BC99-09E09A33F1DE}" presName="linComp" presStyleCnt="0"/>
      <dgm:spPr/>
    </dgm:pt>
    <dgm:pt modelId="{2A66409A-C5C9-4D0E-9C22-F5933EEC65DA}" type="pres">
      <dgm:prSet presAssocID="{7917907E-5B78-496E-9A11-3254FDA904A6}" presName="compNode" presStyleCnt="0"/>
      <dgm:spPr/>
    </dgm:pt>
    <dgm:pt modelId="{DD3A49CB-5A71-438F-A2CB-18AB81786B6C}" type="pres">
      <dgm:prSet presAssocID="{7917907E-5B78-496E-9A11-3254FDA904A6}" presName="node" presStyleLbl="node1" presStyleIdx="0" presStyleCnt="3" custScaleX="934377" custScaleY="101020" custLinFactNeighborX="-53163" custLinFactNeighborY="-32721">
        <dgm:presLayoutVars>
          <dgm:bulletEnabled val="1"/>
        </dgm:presLayoutVars>
      </dgm:prSet>
      <dgm:spPr>
        <a:prstGeom prst="rect">
          <a:avLst/>
        </a:prstGeom>
      </dgm:spPr>
      <dgm:t>
        <a:bodyPr/>
        <a:lstStyle/>
        <a:p>
          <a:endParaRPr lang="en-US"/>
        </a:p>
      </dgm:t>
    </dgm:pt>
    <dgm:pt modelId="{99DE91EC-A05D-4CA0-B617-D999381B10F6}" type="pres">
      <dgm:prSet presAssocID="{7917907E-5B78-496E-9A11-3254FDA904A6}" presName="invisiNode" presStyleLbl="node1" presStyleIdx="0" presStyleCnt="3"/>
      <dgm:spPr/>
    </dgm:pt>
    <dgm:pt modelId="{7FB476F7-AA84-4F33-80DF-5C711CC6A3FF}" type="pres">
      <dgm:prSet presAssocID="{7917907E-5B78-496E-9A11-3254FDA904A6}" presName="imagNode" presStyleLbl="fgImgPlace1" presStyleIdx="0" presStyleCnt="3" custScaleX="942573" custScaleY="105784" custLinFactNeighborX="-55677" custLinFactNeighborY="-48479"/>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65380" b="-620"/>
          </a:stretch>
        </a:blipFill>
        <a:effectLst>
          <a:outerShdw blurRad="50800" dist="38100" dir="2700000" algn="tl" rotWithShape="0">
            <a:prstClr val="black">
              <a:alpha val="40000"/>
            </a:prstClr>
          </a:outerShdw>
        </a:effectLst>
      </dgm:spPr>
    </dgm:pt>
    <dgm:pt modelId="{3BE2F9B5-A722-44B0-A68D-ED56855044C5}" type="pres">
      <dgm:prSet presAssocID="{AEF5609C-869E-4702-8E6E-09F95C3CF592}" presName="sibTrans" presStyleLbl="sibTrans2D1" presStyleIdx="0" presStyleCnt="0"/>
      <dgm:spPr/>
      <dgm:t>
        <a:bodyPr/>
        <a:lstStyle/>
        <a:p>
          <a:endParaRPr lang="en-US"/>
        </a:p>
      </dgm:t>
    </dgm:pt>
    <dgm:pt modelId="{36AF9BFE-D191-4DFC-9783-EF38AE638D01}" type="pres">
      <dgm:prSet presAssocID="{711B7D29-527D-43BE-B42A-BF26009BEB6A}" presName="compNode" presStyleCnt="0"/>
      <dgm:spPr/>
    </dgm:pt>
    <dgm:pt modelId="{3549BA07-6F8D-4D6A-A2C9-60D4CED26D6A}" type="pres">
      <dgm:prSet presAssocID="{711B7D29-527D-43BE-B42A-BF26009BEB6A}" presName="node" presStyleLbl="node1" presStyleIdx="1" presStyleCnt="3" custScaleX="934377" custScaleY="101020" custLinFactNeighborX="8427" custLinFactNeighborY="-33240">
        <dgm:presLayoutVars>
          <dgm:bulletEnabled val="1"/>
        </dgm:presLayoutVars>
      </dgm:prSet>
      <dgm:spPr>
        <a:prstGeom prst="rect">
          <a:avLst/>
        </a:prstGeom>
      </dgm:spPr>
      <dgm:t>
        <a:bodyPr/>
        <a:lstStyle/>
        <a:p>
          <a:endParaRPr lang="en-US"/>
        </a:p>
      </dgm:t>
    </dgm:pt>
    <dgm:pt modelId="{131E070A-1DC8-4652-BEE4-6A4BA32AD252}" type="pres">
      <dgm:prSet presAssocID="{711B7D29-527D-43BE-B42A-BF26009BEB6A}" presName="invisiNode" presStyleLbl="node1" presStyleIdx="1" presStyleCnt="3"/>
      <dgm:spPr/>
    </dgm:pt>
    <dgm:pt modelId="{9D4C4CC7-418A-4F91-93D1-C92DB87E0191}" type="pres">
      <dgm:prSet presAssocID="{711B7D29-527D-43BE-B42A-BF26009BEB6A}" presName="imagNode" presStyleLbl="fgImgPlace1" presStyleIdx="1" presStyleCnt="3" custScaleX="942573" custScaleY="105784" custLinFactNeighborX="8866" custLinFactNeighborY="-48479"/>
      <dgm:spPr>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1513" b="-30487"/>
          </a:stretch>
        </a:blipFill>
        <a:effectLst>
          <a:outerShdw blurRad="50800" dist="38100" dir="2700000" algn="tl" rotWithShape="0">
            <a:prstClr val="black">
              <a:alpha val="40000"/>
            </a:prstClr>
          </a:outerShdw>
        </a:effectLst>
      </dgm:spPr>
    </dgm:pt>
    <dgm:pt modelId="{F39138DD-66C1-42B3-86F1-E56ECAE34D6D}" type="pres">
      <dgm:prSet presAssocID="{EE2A83FF-A678-45B5-A8B7-A3E942C26777}" presName="sibTrans" presStyleLbl="sibTrans2D1" presStyleIdx="0" presStyleCnt="0"/>
      <dgm:spPr/>
      <dgm:t>
        <a:bodyPr/>
        <a:lstStyle/>
        <a:p>
          <a:endParaRPr lang="en-US"/>
        </a:p>
      </dgm:t>
    </dgm:pt>
    <dgm:pt modelId="{E2062B27-B01E-40E8-A230-A429DCF28F00}" type="pres">
      <dgm:prSet presAssocID="{DEB31D1C-EF42-40A9-A2FD-CA70AC079A28}" presName="compNode" presStyleCnt="0"/>
      <dgm:spPr/>
    </dgm:pt>
    <dgm:pt modelId="{73A43AA3-4CF9-46D6-B4F2-ACB3C960C8C1}" type="pres">
      <dgm:prSet presAssocID="{DEB31D1C-EF42-40A9-A2FD-CA70AC079A28}" presName="node" presStyleLbl="node1" presStyleIdx="2" presStyleCnt="3" custScaleX="934377" custScaleY="101020" custLinFactNeighborX="55739" custLinFactNeighborY="-32788">
        <dgm:presLayoutVars>
          <dgm:bulletEnabled val="1"/>
        </dgm:presLayoutVars>
      </dgm:prSet>
      <dgm:spPr>
        <a:prstGeom prst="rect">
          <a:avLst/>
        </a:prstGeom>
      </dgm:spPr>
      <dgm:t>
        <a:bodyPr/>
        <a:lstStyle/>
        <a:p>
          <a:endParaRPr lang="en-US"/>
        </a:p>
      </dgm:t>
    </dgm:pt>
    <dgm:pt modelId="{C97C414B-E045-4916-B035-E58833E50580}" type="pres">
      <dgm:prSet presAssocID="{DEB31D1C-EF42-40A9-A2FD-CA70AC079A28}" presName="invisiNode" presStyleLbl="node1" presStyleIdx="2" presStyleCnt="3"/>
      <dgm:spPr/>
    </dgm:pt>
    <dgm:pt modelId="{236BBB3E-7C2B-47DD-99F9-67661E8F3654}" type="pres">
      <dgm:prSet presAssocID="{DEB31D1C-EF42-40A9-A2FD-CA70AC079A28}" presName="imagNode" presStyleLbl="fgImgPlace1" presStyleIdx="2" presStyleCnt="3" custScaleX="942573" custScaleY="105784" custLinFactNeighborX="60443" custLinFactNeighborY="-48303"/>
      <dgm:spPr>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07" b="-22793"/>
          </a:stretch>
        </a:blipFill>
        <a:effectLst>
          <a:outerShdw blurRad="50800" dist="38100" dir="2700000" algn="tl" rotWithShape="0">
            <a:prstClr val="black">
              <a:alpha val="40000"/>
            </a:prstClr>
          </a:outerShdw>
        </a:effectLst>
      </dgm:spPr>
    </dgm:pt>
  </dgm:ptLst>
  <dgm:cxnLst>
    <dgm:cxn modelId="{CAAE7905-F23C-4FEB-8B84-A0CDA50D9ADB}" type="presOf" srcId="{6AEE23B4-C246-4520-BC99-09E09A33F1DE}" destId="{529374F0-2DC6-4CEE-B029-71FC45FA72C4}" srcOrd="0" destOrd="0" presId="urn:microsoft.com/office/officeart/2005/8/layout/pList2"/>
    <dgm:cxn modelId="{B570F44C-C145-4FF2-A37B-73A668AEF6DE}" srcId="{6AEE23B4-C246-4520-BC99-09E09A33F1DE}" destId="{711B7D29-527D-43BE-B42A-BF26009BEB6A}" srcOrd="1" destOrd="0" parTransId="{741456A1-FAF6-42B1-A618-C2DCB409709B}" sibTransId="{EE2A83FF-A678-45B5-A8B7-A3E942C26777}"/>
    <dgm:cxn modelId="{6EA9D275-C99A-4B71-834D-1E109022B947}" type="presOf" srcId="{AEF5609C-869E-4702-8E6E-09F95C3CF592}" destId="{3BE2F9B5-A722-44B0-A68D-ED56855044C5}" srcOrd="0" destOrd="0" presId="urn:microsoft.com/office/officeart/2005/8/layout/pList2"/>
    <dgm:cxn modelId="{80F5EEC1-CCAA-497E-BED6-30F1FD0D3821}" type="presOf" srcId="{DEB31D1C-EF42-40A9-A2FD-CA70AC079A28}" destId="{73A43AA3-4CF9-46D6-B4F2-ACB3C960C8C1}" srcOrd="0" destOrd="0" presId="urn:microsoft.com/office/officeart/2005/8/layout/pList2"/>
    <dgm:cxn modelId="{73EC5DB5-CC44-42FF-8684-583527F5DB87}" type="presOf" srcId="{EE2A83FF-A678-45B5-A8B7-A3E942C26777}" destId="{F39138DD-66C1-42B3-86F1-E56ECAE34D6D}" srcOrd="0" destOrd="0" presId="urn:microsoft.com/office/officeart/2005/8/layout/pList2"/>
    <dgm:cxn modelId="{3CDC6629-61F8-4A28-8EF7-391E7DE6BCC9}" type="presOf" srcId="{711B7D29-527D-43BE-B42A-BF26009BEB6A}" destId="{3549BA07-6F8D-4D6A-A2C9-60D4CED26D6A}" srcOrd="0" destOrd="0" presId="urn:microsoft.com/office/officeart/2005/8/layout/pList2"/>
    <dgm:cxn modelId="{4B9936A4-606B-4953-B459-B70FEB38B633}" type="presOf" srcId="{7917907E-5B78-496E-9A11-3254FDA904A6}" destId="{DD3A49CB-5A71-438F-A2CB-18AB81786B6C}" srcOrd="0" destOrd="0" presId="urn:microsoft.com/office/officeart/2005/8/layout/pList2"/>
    <dgm:cxn modelId="{5BD11B19-D83D-42FC-BD9A-73D74466F025}" srcId="{6AEE23B4-C246-4520-BC99-09E09A33F1DE}" destId="{DEB31D1C-EF42-40A9-A2FD-CA70AC079A28}" srcOrd="2" destOrd="0" parTransId="{8CC7523D-2710-4065-B196-12B6795D995B}" sibTransId="{924D030F-694F-481A-B4F3-C0CF04B552E6}"/>
    <dgm:cxn modelId="{8BC703E7-820B-42C0-A0A0-3DFB4D1769F0}" srcId="{6AEE23B4-C246-4520-BC99-09E09A33F1DE}" destId="{7917907E-5B78-496E-9A11-3254FDA904A6}" srcOrd="0" destOrd="0" parTransId="{8ACC2646-25F4-4E55-8806-48B105C62036}" sibTransId="{AEF5609C-869E-4702-8E6E-09F95C3CF592}"/>
    <dgm:cxn modelId="{7EFA42C0-15ED-4C47-B981-B2B5CDA89527}" type="presParOf" srcId="{529374F0-2DC6-4CEE-B029-71FC45FA72C4}" destId="{F69D7FBF-D217-446A-96A3-323C13512930}" srcOrd="0" destOrd="0" presId="urn:microsoft.com/office/officeart/2005/8/layout/pList2"/>
    <dgm:cxn modelId="{E9EBD38B-9DA9-4C15-849C-3E04FAEB1BBD}" type="presParOf" srcId="{529374F0-2DC6-4CEE-B029-71FC45FA72C4}" destId="{06821DFD-B6E4-4A51-B289-428A47E1036C}" srcOrd="1" destOrd="0" presId="urn:microsoft.com/office/officeart/2005/8/layout/pList2"/>
    <dgm:cxn modelId="{2BB7F25B-E762-4389-9B05-635C29775236}" type="presParOf" srcId="{06821DFD-B6E4-4A51-B289-428A47E1036C}" destId="{2A66409A-C5C9-4D0E-9C22-F5933EEC65DA}" srcOrd="0" destOrd="0" presId="urn:microsoft.com/office/officeart/2005/8/layout/pList2"/>
    <dgm:cxn modelId="{09EB4337-D92D-40E0-B4D9-69BEE9EC4122}" type="presParOf" srcId="{2A66409A-C5C9-4D0E-9C22-F5933EEC65DA}" destId="{DD3A49CB-5A71-438F-A2CB-18AB81786B6C}" srcOrd="0" destOrd="0" presId="urn:microsoft.com/office/officeart/2005/8/layout/pList2"/>
    <dgm:cxn modelId="{FB1695B5-6275-4A92-8E3E-3BBD66FDCEBC}" type="presParOf" srcId="{2A66409A-C5C9-4D0E-9C22-F5933EEC65DA}" destId="{99DE91EC-A05D-4CA0-B617-D999381B10F6}" srcOrd="1" destOrd="0" presId="urn:microsoft.com/office/officeart/2005/8/layout/pList2"/>
    <dgm:cxn modelId="{68CA93EC-C97D-4291-91B1-7D714854A47F}" type="presParOf" srcId="{2A66409A-C5C9-4D0E-9C22-F5933EEC65DA}" destId="{7FB476F7-AA84-4F33-80DF-5C711CC6A3FF}" srcOrd="2" destOrd="0" presId="urn:microsoft.com/office/officeart/2005/8/layout/pList2"/>
    <dgm:cxn modelId="{D8B543F8-4221-4296-A779-E03A61D639DF}" type="presParOf" srcId="{06821DFD-B6E4-4A51-B289-428A47E1036C}" destId="{3BE2F9B5-A722-44B0-A68D-ED56855044C5}" srcOrd="1" destOrd="0" presId="urn:microsoft.com/office/officeart/2005/8/layout/pList2"/>
    <dgm:cxn modelId="{B1CC38C2-4EE9-4DFF-9EA7-50B661DD6E70}" type="presParOf" srcId="{06821DFD-B6E4-4A51-B289-428A47E1036C}" destId="{36AF9BFE-D191-4DFC-9783-EF38AE638D01}" srcOrd="2" destOrd="0" presId="urn:microsoft.com/office/officeart/2005/8/layout/pList2"/>
    <dgm:cxn modelId="{42476C64-C164-4F6D-9E75-C755A963B995}" type="presParOf" srcId="{36AF9BFE-D191-4DFC-9783-EF38AE638D01}" destId="{3549BA07-6F8D-4D6A-A2C9-60D4CED26D6A}" srcOrd="0" destOrd="0" presId="urn:microsoft.com/office/officeart/2005/8/layout/pList2"/>
    <dgm:cxn modelId="{A078EC28-A762-40AF-B087-6F29FD86FDA5}" type="presParOf" srcId="{36AF9BFE-D191-4DFC-9783-EF38AE638D01}" destId="{131E070A-1DC8-4652-BEE4-6A4BA32AD252}" srcOrd="1" destOrd="0" presId="urn:microsoft.com/office/officeart/2005/8/layout/pList2"/>
    <dgm:cxn modelId="{447F92E5-0726-4F31-956E-03C99B16F057}" type="presParOf" srcId="{36AF9BFE-D191-4DFC-9783-EF38AE638D01}" destId="{9D4C4CC7-418A-4F91-93D1-C92DB87E0191}" srcOrd="2" destOrd="0" presId="urn:microsoft.com/office/officeart/2005/8/layout/pList2"/>
    <dgm:cxn modelId="{C3BB5E8C-3A92-4AE4-B318-0182B5B55C54}" type="presParOf" srcId="{06821DFD-B6E4-4A51-B289-428A47E1036C}" destId="{F39138DD-66C1-42B3-86F1-E56ECAE34D6D}" srcOrd="3" destOrd="0" presId="urn:microsoft.com/office/officeart/2005/8/layout/pList2"/>
    <dgm:cxn modelId="{52772501-B2E9-4EE6-8CB1-E04B68178134}" type="presParOf" srcId="{06821DFD-B6E4-4A51-B289-428A47E1036C}" destId="{E2062B27-B01E-40E8-A230-A429DCF28F00}" srcOrd="4" destOrd="0" presId="urn:microsoft.com/office/officeart/2005/8/layout/pList2"/>
    <dgm:cxn modelId="{6F7F8EFD-B7C4-4C65-80B5-536DD406F034}" type="presParOf" srcId="{E2062B27-B01E-40E8-A230-A429DCF28F00}" destId="{73A43AA3-4CF9-46D6-B4F2-ACB3C960C8C1}" srcOrd="0" destOrd="0" presId="urn:microsoft.com/office/officeart/2005/8/layout/pList2"/>
    <dgm:cxn modelId="{93040464-D29E-471A-869A-B015381E6264}" type="presParOf" srcId="{E2062B27-B01E-40E8-A230-A429DCF28F00}" destId="{C97C414B-E045-4916-B035-E58833E50580}" srcOrd="1" destOrd="0" presId="urn:microsoft.com/office/officeart/2005/8/layout/pList2"/>
    <dgm:cxn modelId="{3BFFD903-222E-49A7-96AB-5DB93E85EB19}" type="presParOf" srcId="{E2062B27-B01E-40E8-A230-A429DCF28F00}" destId="{236BBB3E-7C2B-47DD-99F9-67661E8F36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8E048E-4879-4DF9-8328-E088A5B4CBE3}"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n-US"/>
        </a:p>
      </dgm:t>
    </dgm:pt>
    <dgm:pt modelId="{22C6C78B-4614-443D-A1E6-86A036EEACAE}">
      <dgm:prSet phldrT="[Text]" custT="1"/>
      <dgm:spPr/>
      <dgm:t>
        <a:bodyPr/>
        <a:lstStyle/>
        <a:p>
          <a:r>
            <a:rPr lang="en-US" sz="2000" b="1" cap="none" spc="-100" baseline="0" dirty="0" smtClean="0">
              <a:ln w="18415" cmpd="sng">
                <a:prstDash val="solid"/>
              </a:ln>
              <a:effectLst/>
              <a:latin typeface="+mj-lt"/>
            </a:rPr>
            <a:t>Behavioral Analysis</a:t>
          </a:r>
          <a:endParaRPr lang="en-US" sz="2000" b="1" cap="none" spc="-100" baseline="0" dirty="0">
            <a:ln w="18415" cmpd="sng">
              <a:prstDash val="solid"/>
            </a:ln>
            <a:effectLst/>
            <a:latin typeface="+mj-lt"/>
          </a:endParaRPr>
        </a:p>
      </dgm:t>
    </dgm:pt>
    <dgm:pt modelId="{79F788AB-29E7-4B45-AE23-EBD812795772}" type="parTrans" cxnId="{B66AE288-B220-4B95-95D6-F048D1CC6078}">
      <dgm:prSet/>
      <dgm:spPr/>
      <dgm:t>
        <a:bodyPr/>
        <a:lstStyle/>
        <a:p>
          <a:endParaRPr lang="en-US" sz="1600" b="1" spc="-100" baseline="0">
            <a:latin typeface="+mj-lt"/>
          </a:endParaRPr>
        </a:p>
      </dgm:t>
    </dgm:pt>
    <dgm:pt modelId="{1D57F1BE-2385-4FAF-9854-2C079ECEDEC6}" type="sibTrans" cxnId="{B66AE288-B220-4B95-95D6-F048D1CC6078}">
      <dgm:prSet/>
      <dgm:spPr/>
      <dgm:t>
        <a:bodyPr/>
        <a:lstStyle/>
        <a:p>
          <a:endParaRPr lang="en-US" sz="1600" b="1" spc="-100" baseline="0">
            <a:latin typeface="+mj-lt"/>
          </a:endParaRPr>
        </a:p>
      </dgm:t>
    </dgm:pt>
    <dgm:pt modelId="{3AFA381B-921C-43B2-9EA0-F7AA244274CC}">
      <dgm:prSet phldrT="[Text]" custT="1"/>
      <dgm:spPr>
        <a:solidFill>
          <a:schemeClr val="bg1">
            <a:alpha val="40000"/>
          </a:schemeClr>
        </a:solidFill>
        <a:ln>
          <a:noFill/>
        </a:ln>
        <a:effectLst/>
      </dgm:spPr>
      <dgm:t>
        <a:bodyPr lIns="0" tIns="0" rIns="0" bIns="0"/>
        <a:lstStyle/>
        <a:p>
          <a:r>
            <a:rPr lang="en-US" sz="1800" b="1" spc="-100" baseline="0" dirty="0" smtClean="0">
              <a:latin typeface="+mj-lt"/>
            </a:rPr>
            <a:t>Cyber-Attack Detection</a:t>
          </a:r>
          <a:endParaRPr lang="en-US" sz="1800" b="1" spc="-100" baseline="0" dirty="0">
            <a:latin typeface="+mj-lt"/>
          </a:endParaRPr>
        </a:p>
      </dgm:t>
    </dgm:pt>
    <dgm:pt modelId="{A30D350F-C510-41C6-BA59-B69E634409EF}" type="parTrans" cxnId="{4C4EC42B-69C0-4EB4-921A-D667F7F7E840}">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7DA09571-CD03-4A27-81A5-C19B307A8737}" type="sibTrans" cxnId="{4C4EC42B-69C0-4EB4-921A-D667F7F7E840}">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25EE11E5-3493-4A93-8981-615A3E579A28}">
      <dgm:prSet phldrT="[Text]" custT="1"/>
      <dgm:spPr/>
      <dgm:t>
        <a:bodyPr/>
        <a:lstStyle/>
        <a:p>
          <a:r>
            <a:rPr lang="en-US" sz="2000" b="1" cap="none" spc="-100" baseline="0" dirty="0" smtClean="0">
              <a:ln w="18415" cmpd="sng">
                <a:prstDash val="solid"/>
              </a:ln>
              <a:effectLst/>
              <a:latin typeface="+mj-lt"/>
            </a:rPr>
            <a:t>Security Monitoring</a:t>
          </a:r>
          <a:endParaRPr lang="en-US" sz="2000" b="1" cap="none" spc="-100" baseline="0" dirty="0">
            <a:ln w="18415" cmpd="sng">
              <a:prstDash val="solid"/>
            </a:ln>
            <a:effectLst/>
            <a:latin typeface="+mj-lt"/>
          </a:endParaRPr>
        </a:p>
      </dgm:t>
    </dgm:pt>
    <dgm:pt modelId="{8123D983-22FA-48F7-8F7A-414A4EE50607}" type="parTrans" cxnId="{ACDD88E1-E109-4A41-98F5-B0455DE8C69B}">
      <dgm:prSet/>
      <dgm:spPr/>
      <dgm:t>
        <a:bodyPr/>
        <a:lstStyle/>
        <a:p>
          <a:endParaRPr lang="en-US" sz="1600" b="1" spc="-100" baseline="0">
            <a:latin typeface="+mj-lt"/>
          </a:endParaRPr>
        </a:p>
      </dgm:t>
    </dgm:pt>
    <dgm:pt modelId="{1A70AE52-AB7F-4D21-B384-52F7D1C866A4}" type="sibTrans" cxnId="{ACDD88E1-E109-4A41-98F5-B0455DE8C69B}">
      <dgm:prSet/>
      <dgm:spPr/>
      <dgm:t>
        <a:bodyPr/>
        <a:lstStyle/>
        <a:p>
          <a:endParaRPr lang="en-US" sz="1600" b="1" spc="-100" baseline="0">
            <a:latin typeface="+mj-lt"/>
          </a:endParaRPr>
        </a:p>
      </dgm:t>
    </dgm:pt>
    <dgm:pt modelId="{047DB88E-03B5-4024-BE80-CE6527B4CC39}">
      <dgm:prSet phldrT="[Text]" custT="1"/>
      <dgm:spPr>
        <a:solidFill>
          <a:schemeClr val="bg1">
            <a:alpha val="40000"/>
          </a:schemeClr>
        </a:solidFill>
        <a:ln>
          <a:noFill/>
        </a:ln>
        <a:effectLst/>
      </dgm:spPr>
      <dgm:t>
        <a:bodyPr lIns="0" tIns="0" rIns="0" bIns="0"/>
        <a:lstStyle/>
        <a:p>
          <a:r>
            <a:rPr lang="en-US" sz="1800" b="1" spc="-100" baseline="0" dirty="0" smtClean="0">
              <a:latin typeface="+mj-lt"/>
            </a:rPr>
            <a:t>Maximize QoS</a:t>
          </a:r>
          <a:endParaRPr lang="en-US" sz="1800" b="1" spc="-100" baseline="0" dirty="0">
            <a:latin typeface="+mj-lt"/>
          </a:endParaRPr>
        </a:p>
      </dgm:t>
    </dgm:pt>
    <dgm:pt modelId="{268595F3-4C40-45E5-AA76-2E84363CEF74}" type="parTrans" cxnId="{90DF9A38-0442-46D8-9DBD-C6454E8EBAD9}">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9AC0BE89-5309-4073-A8C3-3E76042553EB}" type="sibTrans" cxnId="{90DF9A38-0442-46D8-9DBD-C6454E8EBAD9}">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A9438635-233D-4AFA-A50E-300B69646D93}">
      <dgm:prSet phldrT="[Text]" custT="1"/>
      <dgm:spPr/>
      <dgm:t>
        <a:bodyPr/>
        <a:lstStyle/>
        <a:p>
          <a:r>
            <a:rPr lang="en-US" sz="2000" b="1" cap="none" spc="-100" baseline="0" dirty="0" smtClean="0">
              <a:ln w="18415" cmpd="sng">
                <a:prstDash val="solid"/>
              </a:ln>
              <a:effectLst/>
              <a:latin typeface="+mj-lt"/>
            </a:rPr>
            <a:t>Incident Response</a:t>
          </a:r>
          <a:endParaRPr lang="en-US" sz="2000" b="1" cap="none" spc="-100" baseline="0" dirty="0">
            <a:ln w="18415" cmpd="sng">
              <a:prstDash val="solid"/>
            </a:ln>
            <a:effectLst/>
            <a:latin typeface="+mj-lt"/>
          </a:endParaRPr>
        </a:p>
      </dgm:t>
    </dgm:pt>
    <dgm:pt modelId="{2C5DFF51-5A03-42FA-A115-D0C0F27D15B1}" type="parTrans" cxnId="{03E6BBF0-B70B-49CC-86F8-9EE23D1D5DD2}">
      <dgm:prSet/>
      <dgm:spPr/>
      <dgm:t>
        <a:bodyPr/>
        <a:lstStyle/>
        <a:p>
          <a:endParaRPr lang="en-US" sz="1600" b="1" spc="-100" baseline="0">
            <a:latin typeface="+mj-lt"/>
          </a:endParaRPr>
        </a:p>
      </dgm:t>
    </dgm:pt>
    <dgm:pt modelId="{91FC6D99-DEB3-4771-9289-C263B2942BF3}" type="sibTrans" cxnId="{03E6BBF0-B70B-49CC-86F8-9EE23D1D5DD2}">
      <dgm:prSet/>
      <dgm:spPr/>
      <dgm:t>
        <a:bodyPr/>
        <a:lstStyle/>
        <a:p>
          <a:endParaRPr lang="en-US" sz="1600" b="1" spc="-100" baseline="0">
            <a:latin typeface="+mj-lt"/>
          </a:endParaRPr>
        </a:p>
      </dgm:t>
    </dgm:pt>
    <dgm:pt modelId="{E28D1B7D-2DD9-438A-86BA-8893BC8960D1}">
      <dgm:prSet phldrT="[Text]" custT="1"/>
      <dgm:spPr>
        <a:solidFill>
          <a:schemeClr val="bg1">
            <a:alpha val="40000"/>
          </a:schemeClr>
        </a:solidFill>
        <a:ln>
          <a:noFill/>
        </a:ln>
        <a:effectLst/>
      </dgm:spPr>
      <dgm:t>
        <a:bodyPr lIns="0" tIns="0" rIns="0" bIns="0"/>
        <a:lstStyle/>
        <a:p>
          <a:r>
            <a:rPr lang="en-US" sz="1800" b="1" spc="-100" baseline="0" dirty="0" smtClean="0">
              <a:latin typeface="+mj-lt"/>
            </a:rPr>
            <a:t>Attack Validation</a:t>
          </a:r>
          <a:endParaRPr lang="en-US" sz="1800" b="1" spc="-100" baseline="0" dirty="0">
            <a:latin typeface="+mj-lt"/>
          </a:endParaRPr>
        </a:p>
      </dgm:t>
    </dgm:pt>
    <dgm:pt modelId="{1B29F090-952F-4F31-8E33-48EB0830F763}" type="parTrans" cxnId="{E1CA9F33-397B-45B8-BD4C-7AE3536604EF}">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5FFA9956-8CBE-46D3-BE04-D26561223DC3}" type="sibTrans" cxnId="{E1CA9F33-397B-45B8-BD4C-7AE3536604EF}">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57F651B8-8134-4FCE-9FD7-17EB731C2BF4}">
      <dgm:prSet phldrT="[Text]" custT="1"/>
      <dgm:spPr>
        <a:solidFill>
          <a:schemeClr val="bg1">
            <a:alpha val="40000"/>
          </a:schemeClr>
        </a:solidFill>
        <a:ln>
          <a:noFill/>
        </a:ln>
        <a:effectLst/>
      </dgm:spPr>
      <dgm:t>
        <a:bodyPr lIns="0" tIns="0" rIns="0" bIns="0"/>
        <a:lstStyle/>
        <a:p>
          <a:r>
            <a:rPr lang="en-US" sz="1800" b="1" spc="-100" baseline="0" dirty="0" smtClean="0">
              <a:latin typeface="+mj-lt"/>
            </a:rPr>
            <a:t>IP or AS blocking</a:t>
          </a:r>
          <a:endParaRPr lang="en-US" sz="1800" b="1" spc="-100" baseline="0" dirty="0">
            <a:latin typeface="+mj-lt"/>
          </a:endParaRPr>
        </a:p>
      </dgm:t>
    </dgm:pt>
    <dgm:pt modelId="{322A500F-1B8F-4BA3-8189-F02F165A8179}" type="parTrans" cxnId="{E649B235-B7BC-420D-A427-81C289212C6A}">
      <dgm:prSet/>
      <dgm:spPr/>
      <dgm:t>
        <a:bodyPr/>
        <a:lstStyle/>
        <a:p>
          <a:endParaRPr lang="en-US" sz="1600" b="1" spc="-100" baseline="0">
            <a:latin typeface="+mj-lt"/>
          </a:endParaRPr>
        </a:p>
      </dgm:t>
    </dgm:pt>
    <dgm:pt modelId="{4854018E-8738-49A1-982F-72CE26212681}" type="sibTrans" cxnId="{E649B235-B7BC-420D-A427-81C289212C6A}">
      <dgm:prSet/>
      <dgm:spPr/>
      <dgm:t>
        <a:bodyPr/>
        <a:lstStyle/>
        <a:p>
          <a:endParaRPr lang="en-US" sz="1600" b="1" spc="-100" baseline="0">
            <a:latin typeface="+mj-lt"/>
          </a:endParaRPr>
        </a:p>
      </dgm:t>
    </dgm:pt>
    <dgm:pt modelId="{BA08F348-9AA3-41CF-857C-1792F6B82AA6}">
      <dgm:prSet phldrT="[Text]" custT="1"/>
      <dgm:spPr>
        <a:solidFill>
          <a:schemeClr val="bg1">
            <a:alpha val="40000"/>
          </a:schemeClr>
        </a:solidFill>
        <a:ln>
          <a:noFill/>
        </a:ln>
        <a:effectLst/>
      </dgm:spPr>
      <dgm:t>
        <a:bodyPr lIns="0" tIns="0" rIns="0" bIns="0"/>
        <a:lstStyle/>
        <a:p>
          <a:r>
            <a:rPr lang="en-US" sz="1800" b="1" spc="-100" baseline="0" dirty="0" smtClean="0">
              <a:latin typeface="+mj-lt"/>
            </a:rPr>
            <a:t>Blocking Policies</a:t>
          </a:r>
          <a:endParaRPr lang="en-US" sz="1800" b="1" spc="-100" baseline="0" dirty="0">
            <a:latin typeface="+mj-lt"/>
          </a:endParaRPr>
        </a:p>
      </dgm:t>
    </dgm:pt>
    <dgm:pt modelId="{91419FE3-DDE1-4FE6-B31E-07DDA747441B}" type="parTrans" cxnId="{AD29A7A5-C868-4E7D-8812-F93BD9B5A0C7}">
      <dgm:prSet/>
      <dgm:spPr/>
      <dgm:t>
        <a:bodyPr/>
        <a:lstStyle/>
        <a:p>
          <a:endParaRPr lang="en-US" sz="1600" b="1" spc="-100" baseline="0">
            <a:latin typeface="+mj-lt"/>
          </a:endParaRPr>
        </a:p>
      </dgm:t>
    </dgm:pt>
    <dgm:pt modelId="{DA7ABC61-88A0-4FCE-8A0A-A7954A43F6D1}" type="sibTrans" cxnId="{AD29A7A5-C868-4E7D-8812-F93BD9B5A0C7}">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sz="1600" b="1" spc="-100" baseline="0">
            <a:latin typeface="+mj-lt"/>
          </a:endParaRPr>
        </a:p>
      </dgm:t>
    </dgm:pt>
    <dgm:pt modelId="{F9C63961-04B2-4744-9AAB-34D2A8F4BE12}">
      <dgm:prSet phldrT="[Text]" custT="1"/>
      <dgm:spPr>
        <a:solidFill>
          <a:schemeClr val="bg1">
            <a:alpha val="40000"/>
          </a:schemeClr>
        </a:solidFill>
        <a:ln>
          <a:noFill/>
        </a:ln>
        <a:effectLst/>
      </dgm:spPr>
      <dgm:t>
        <a:bodyPr lIns="0" tIns="0" rIns="0" bIns="0"/>
        <a:lstStyle/>
        <a:p>
          <a:r>
            <a:rPr lang="en-US" sz="1800" b="1" spc="-100" baseline="0" dirty="0" smtClean="0">
              <a:latin typeface="+mj-lt"/>
            </a:rPr>
            <a:t>Inform Subscriber</a:t>
          </a:r>
          <a:endParaRPr lang="en-US" sz="1800" b="1" spc="-100" baseline="0" dirty="0">
            <a:latin typeface="+mj-lt"/>
          </a:endParaRPr>
        </a:p>
      </dgm:t>
    </dgm:pt>
    <dgm:pt modelId="{3B046270-DBB3-45B0-ACE4-26981903C433}" type="parTrans" cxnId="{2356FBD9-C666-48EB-ADBA-0C3AE2D55139}">
      <dgm:prSet/>
      <dgm:spPr/>
      <dgm:t>
        <a:bodyPr/>
        <a:lstStyle/>
        <a:p>
          <a:endParaRPr lang="en-US" sz="1600" b="1" spc="-100" baseline="0">
            <a:latin typeface="+mj-lt"/>
          </a:endParaRPr>
        </a:p>
      </dgm:t>
    </dgm:pt>
    <dgm:pt modelId="{929C793E-D90F-47ED-994E-2CB3C5B42CF7}" type="sibTrans" cxnId="{2356FBD9-C666-48EB-ADBA-0C3AE2D55139}">
      <dgm:prSet/>
      <dgm:spPr/>
      <dgm:t>
        <a:bodyPr/>
        <a:lstStyle/>
        <a:p>
          <a:endParaRPr lang="en-US" sz="1600" b="1" spc="-100" baseline="0">
            <a:latin typeface="+mj-lt"/>
          </a:endParaRPr>
        </a:p>
      </dgm:t>
    </dgm:pt>
    <dgm:pt modelId="{2226F81A-6C94-4C8C-B930-FAA7248D8387}">
      <dgm:prSet phldrT="[Text]" custT="1"/>
      <dgm:spPr>
        <a:solidFill>
          <a:schemeClr val="bg1">
            <a:alpha val="40000"/>
          </a:schemeClr>
        </a:solidFill>
        <a:ln>
          <a:noFill/>
        </a:ln>
        <a:effectLst/>
      </dgm:spPr>
      <dgm:t>
        <a:bodyPr lIns="0" tIns="0" rIns="0" bIns="0"/>
        <a:lstStyle/>
        <a:p>
          <a:r>
            <a:rPr lang="en-US" sz="1800" b="1" spc="-100" baseline="0" dirty="0" smtClean="0">
              <a:latin typeface="+mj-lt"/>
            </a:rPr>
            <a:t>Risk Analysis</a:t>
          </a:r>
          <a:endParaRPr lang="en-US" sz="1800" b="1" spc="-100" baseline="0" dirty="0">
            <a:latin typeface="+mj-lt"/>
          </a:endParaRPr>
        </a:p>
      </dgm:t>
    </dgm:pt>
    <dgm:pt modelId="{7CC0292E-2838-4310-9621-67A3E46130CD}" type="parTrans" cxnId="{4FEB114D-7129-4A05-837D-CDE662D85304}">
      <dgm:prSet/>
      <dgm:spPr/>
      <dgm:t>
        <a:bodyPr/>
        <a:lstStyle/>
        <a:p>
          <a:endParaRPr lang="en-US" sz="1600" b="1" spc="-100" baseline="0">
            <a:latin typeface="+mj-lt"/>
          </a:endParaRPr>
        </a:p>
      </dgm:t>
    </dgm:pt>
    <dgm:pt modelId="{3E4CDFE3-39EC-4D71-82FA-FA6496529978}" type="sibTrans" cxnId="{4FEB114D-7129-4A05-837D-CDE662D85304}">
      <dgm:prSet/>
      <dgm:spPr/>
      <dgm:t>
        <a:bodyPr/>
        <a:lstStyle/>
        <a:p>
          <a:endParaRPr lang="en-US" sz="1600" b="1" spc="-100" baseline="0">
            <a:latin typeface="+mj-lt"/>
          </a:endParaRPr>
        </a:p>
      </dgm:t>
    </dgm:pt>
    <dgm:pt modelId="{4919B398-B439-4D0C-9EF5-541E191BAA82}">
      <dgm:prSet phldrT="[Text]" custT="1"/>
      <dgm:spPr>
        <a:solidFill>
          <a:schemeClr val="bg1">
            <a:alpha val="40000"/>
          </a:schemeClr>
        </a:solidFill>
        <a:ln>
          <a:noFill/>
        </a:ln>
        <a:effectLst/>
      </dgm:spPr>
      <dgm:t>
        <a:bodyPr lIns="0" tIns="0" rIns="0" bIns="0"/>
        <a:lstStyle/>
        <a:p>
          <a:r>
            <a:rPr lang="en-US" sz="1800" b="1" spc="-100" baseline="0" dirty="0" smtClean="0">
              <a:latin typeface="+mj-lt"/>
            </a:rPr>
            <a:t>Attack Location ID</a:t>
          </a:r>
          <a:endParaRPr lang="en-US" sz="1800" b="1" spc="-100" baseline="0" dirty="0">
            <a:latin typeface="+mj-lt"/>
          </a:endParaRPr>
        </a:p>
      </dgm:t>
    </dgm:pt>
    <dgm:pt modelId="{4602EAC1-786D-4CD3-B6B1-658AF71F6C78}" type="parTrans" cxnId="{E340DE21-A167-40AE-8F11-C6299170872E}">
      <dgm:prSet/>
      <dgm:spPr/>
      <dgm:t>
        <a:bodyPr/>
        <a:lstStyle/>
        <a:p>
          <a:endParaRPr lang="en-US" b="1" spc="-100" baseline="0">
            <a:latin typeface="+mj-lt"/>
          </a:endParaRPr>
        </a:p>
      </dgm:t>
    </dgm:pt>
    <dgm:pt modelId="{D42B3315-0044-42E7-A886-083C6F055C93}" type="sibTrans" cxnId="{E340DE21-A167-40AE-8F11-C6299170872E}">
      <dgm:prSet/>
      <dgm:spPr>
        <a:effectLst>
          <a:innerShdw blurRad="38100" dist="12700" dir="13500000">
            <a:prstClr val="black">
              <a:alpha val="80000"/>
            </a:prstClr>
          </a:innerShdw>
        </a:effectLst>
        <a:scene3d>
          <a:camera prst="orthographicFront">
            <a:rot lat="0" lon="0" rev="0"/>
          </a:camera>
          <a:lightRig rig="threePt" dir="t">
            <a:rot lat="0" lon="0" rev="1200000"/>
          </a:lightRig>
        </a:scene3d>
        <a:sp3d/>
      </dgm:spPr>
      <dgm:t>
        <a:bodyPr/>
        <a:lstStyle/>
        <a:p>
          <a:endParaRPr lang="en-US" b="1" spc="-100" baseline="0">
            <a:latin typeface="+mj-lt"/>
          </a:endParaRPr>
        </a:p>
      </dgm:t>
    </dgm:pt>
    <dgm:pt modelId="{13834358-9E9E-4CEE-9A09-17A0973939E9}" type="pres">
      <dgm:prSet presAssocID="{618E048E-4879-4DF9-8328-E088A5B4CBE3}" presName="Name0" presStyleCnt="0">
        <dgm:presLayoutVars>
          <dgm:dir/>
          <dgm:animLvl val="lvl"/>
          <dgm:resizeHandles val="exact"/>
        </dgm:presLayoutVars>
      </dgm:prSet>
      <dgm:spPr/>
      <dgm:t>
        <a:bodyPr/>
        <a:lstStyle/>
        <a:p>
          <a:endParaRPr lang="en-US"/>
        </a:p>
      </dgm:t>
    </dgm:pt>
    <dgm:pt modelId="{302AFCD9-336B-4F49-A6C6-F9E16BAB3E63}" type="pres">
      <dgm:prSet presAssocID="{22C6C78B-4614-443D-A1E6-86A036EEACAE}" presName="vertFlow" presStyleCnt="0"/>
      <dgm:spPr/>
      <dgm:t>
        <a:bodyPr/>
        <a:lstStyle/>
        <a:p>
          <a:endParaRPr lang="en-US"/>
        </a:p>
      </dgm:t>
    </dgm:pt>
    <dgm:pt modelId="{1F49169A-5DD4-4B9C-88E4-B13E22403BDF}" type="pres">
      <dgm:prSet presAssocID="{22C6C78B-4614-443D-A1E6-86A036EEACAE}" presName="header" presStyleLbl="node1" presStyleIdx="0" presStyleCnt="3" custScaleX="109031" custScaleY="125467"/>
      <dgm:spPr>
        <a:prstGeom prst="stripedRightArrow">
          <a:avLst/>
        </a:prstGeom>
      </dgm:spPr>
      <dgm:t>
        <a:bodyPr/>
        <a:lstStyle/>
        <a:p>
          <a:endParaRPr lang="en-US"/>
        </a:p>
      </dgm:t>
    </dgm:pt>
    <dgm:pt modelId="{E8056718-62B0-4DF7-ACF5-14E0E11A8962}" type="pres">
      <dgm:prSet presAssocID="{A30D350F-C510-41C6-BA59-B69E634409EF}" presName="parTrans" presStyleLbl="sibTrans2D1" presStyleIdx="0" presStyleCnt="8" custScaleX="258275" custScaleY="300185"/>
      <dgm:spPr/>
      <dgm:t>
        <a:bodyPr/>
        <a:lstStyle/>
        <a:p>
          <a:endParaRPr lang="en-US"/>
        </a:p>
      </dgm:t>
    </dgm:pt>
    <dgm:pt modelId="{C4FC31B9-37CC-4066-BE28-529983C0DB16}" type="pres">
      <dgm:prSet presAssocID="{3AFA381B-921C-43B2-9EA0-F7AA244274CC}" presName="child" presStyleLbl="alignAccFollowNode1" presStyleIdx="0" presStyleCnt="8" custScaleY="67906">
        <dgm:presLayoutVars>
          <dgm:chMax val="0"/>
          <dgm:bulletEnabled val="1"/>
        </dgm:presLayoutVars>
      </dgm:prSet>
      <dgm:spPr/>
      <dgm:t>
        <a:bodyPr/>
        <a:lstStyle/>
        <a:p>
          <a:endParaRPr lang="en-US"/>
        </a:p>
      </dgm:t>
    </dgm:pt>
    <dgm:pt modelId="{3844661B-F652-46AA-B56E-D49EFA0BB90B}" type="pres">
      <dgm:prSet presAssocID="{7DA09571-CD03-4A27-81A5-C19B307A8737}" presName="sibTrans" presStyleLbl="sibTrans2D1" presStyleIdx="1" presStyleCnt="8" custScaleX="258275" custScaleY="300185"/>
      <dgm:spPr/>
      <dgm:t>
        <a:bodyPr/>
        <a:lstStyle/>
        <a:p>
          <a:endParaRPr lang="en-US"/>
        </a:p>
      </dgm:t>
    </dgm:pt>
    <dgm:pt modelId="{A8675E87-349D-4C1A-A5E7-271775E37C8A}" type="pres">
      <dgm:prSet presAssocID="{4919B398-B439-4D0C-9EF5-541E191BAA82}" presName="child" presStyleLbl="alignAccFollowNode1" presStyleIdx="1" presStyleCnt="8" custScaleY="67906">
        <dgm:presLayoutVars>
          <dgm:chMax val="0"/>
          <dgm:bulletEnabled val="1"/>
        </dgm:presLayoutVars>
      </dgm:prSet>
      <dgm:spPr/>
      <dgm:t>
        <a:bodyPr/>
        <a:lstStyle/>
        <a:p>
          <a:endParaRPr lang="en-US"/>
        </a:p>
      </dgm:t>
    </dgm:pt>
    <dgm:pt modelId="{4C2EBDC9-4C04-4B4E-99B1-DB62178AF944}" type="pres">
      <dgm:prSet presAssocID="{D42B3315-0044-42E7-A886-083C6F055C93}" presName="sibTrans" presStyleLbl="sibTrans2D1" presStyleIdx="2" presStyleCnt="8" custScaleX="258275" custScaleY="300185"/>
      <dgm:spPr/>
      <dgm:t>
        <a:bodyPr/>
        <a:lstStyle/>
        <a:p>
          <a:endParaRPr lang="en-US"/>
        </a:p>
      </dgm:t>
    </dgm:pt>
    <dgm:pt modelId="{6CCD31EC-6815-4743-99F9-776D41BABB0F}" type="pres">
      <dgm:prSet presAssocID="{57F651B8-8134-4FCE-9FD7-17EB731C2BF4}" presName="child" presStyleLbl="alignAccFollowNode1" presStyleIdx="2" presStyleCnt="8" custScaleY="67906">
        <dgm:presLayoutVars>
          <dgm:chMax val="0"/>
          <dgm:bulletEnabled val="1"/>
        </dgm:presLayoutVars>
      </dgm:prSet>
      <dgm:spPr/>
      <dgm:t>
        <a:bodyPr/>
        <a:lstStyle/>
        <a:p>
          <a:endParaRPr lang="en-US"/>
        </a:p>
      </dgm:t>
    </dgm:pt>
    <dgm:pt modelId="{6610D991-DC2E-481A-958A-2980244ECC37}" type="pres">
      <dgm:prSet presAssocID="{22C6C78B-4614-443D-A1E6-86A036EEACAE}" presName="hSp" presStyleCnt="0"/>
      <dgm:spPr/>
      <dgm:t>
        <a:bodyPr/>
        <a:lstStyle/>
        <a:p>
          <a:endParaRPr lang="en-US"/>
        </a:p>
      </dgm:t>
    </dgm:pt>
    <dgm:pt modelId="{668000BC-1E4B-4542-AD32-DC863F3F6DC5}" type="pres">
      <dgm:prSet presAssocID="{25EE11E5-3493-4A93-8981-615A3E579A28}" presName="vertFlow" presStyleCnt="0"/>
      <dgm:spPr/>
      <dgm:t>
        <a:bodyPr/>
        <a:lstStyle/>
        <a:p>
          <a:endParaRPr lang="en-US"/>
        </a:p>
      </dgm:t>
    </dgm:pt>
    <dgm:pt modelId="{D6F4396E-C514-4EF8-A965-FD5E9E098FCA}" type="pres">
      <dgm:prSet presAssocID="{25EE11E5-3493-4A93-8981-615A3E579A28}" presName="header" presStyleLbl="node1" presStyleIdx="1" presStyleCnt="3" custScaleX="121133" custScaleY="125467"/>
      <dgm:spPr>
        <a:prstGeom prst="stripedRightArrow">
          <a:avLst/>
        </a:prstGeom>
      </dgm:spPr>
      <dgm:t>
        <a:bodyPr/>
        <a:lstStyle/>
        <a:p>
          <a:endParaRPr lang="en-US"/>
        </a:p>
      </dgm:t>
    </dgm:pt>
    <dgm:pt modelId="{5A07AD9C-5798-4AAF-8962-78ADCE1AEE7A}" type="pres">
      <dgm:prSet presAssocID="{268595F3-4C40-45E5-AA76-2E84363CEF74}" presName="parTrans" presStyleLbl="sibTrans2D1" presStyleIdx="3" presStyleCnt="8" custScaleX="258275" custScaleY="300185"/>
      <dgm:spPr/>
      <dgm:t>
        <a:bodyPr/>
        <a:lstStyle/>
        <a:p>
          <a:endParaRPr lang="en-US"/>
        </a:p>
      </dgm:t>
    </dgm:pt>
    <dgm:pt modelId="{3EAD63CA-83BD-488F-88C2-8891CAE6AF43}" type="pres">
      <dgm:prSet presAssocID="{047DB88E-03B5-4024-BE80-CE6527B4CC39}" presName="child" presStyleLbl="alignAccFollowNode1" presStyleIdx="3" presStyleCnt="8" custScaleY="67906">
        <dgm:presLayoutVars>
          <dgm:chMax val="0"/>
          <dgm:bulletEnabled val="1"/>
        </dgm:presLayoutVars>
      </dgm:prSet>
      <dgm:spPr/>
      <dgm:t>
        <a:bodyPr/>
        <a:lstStyle/>
        <a:p>
          <a:endParaRPr lang="en-US"/>
        </a:p>
      </dgm:t>
    </dgm:pt>
    <dgm:pt modelId="{D91AA13B-26EB-4F12-ACC2-ECB5E1547820}" type="pres">
      <dgm:prSet presAssocID="{9AC0BE89-5309-4073-A8C3-3E76042553EB}" presName="sibTrans" presStyleLbl="sibTrans2D1" presStyleIdx="4" presStyleCnt="8" custScaleX="258275" custScaleY="300185"/>
      <dgm:spPr/>
      <dgm:t>
        <a:bodyPr/>
        <a:lstStyle/>
        <a:p>
          <a:endParaRPr lang="en-US"/>
        </a:p>
      </dgm:t>
    </dgm:pt>
    <dgm:pt modelId="{0EADA47B-6013-4F4A-8067-7F50465EC82E}" type="pres">
      <dgm:prSet presAssocID="{2226F81A-6C94-4C8C-B930-FAA7248D8387}" presName="child" presStyleLbl="alignAccFollowNode1" presStyleIdx="4" presStyleCnt="8" custScaleY="67906">
        <dgm:presLayoutVars>
          <dgm:chMax val="0"/>
          <dgm:bulletEnabled val="1"/>
        </dgm:presLayoutVars>
      </dgm:prSet>
      <dgm:spPr/>
      <dgm:t>
        <a:bodyPr/>
        <a:lstStyle/>
        <a:p>
          <a:endParaRPr lang="en-US"/>
        </a:p>
      </dgm:t>
    </dgm:pt>
    <dgm:pt modelId="{EB07C0E9-9FBF-476D-96DD-EBCCC838B492}" type="pres">
      <dgm:prSet presAssocID="{25EE11E5-3493-4A93-8981-615A3E579A28}" presName="hSp" presStyleCnt="0"/>
      <dgm:spPr/>
      <dgm:t>
        <a:bodyPr/>
        <a:lstStyle/>
        <a:p>
          <a:endParaRPr lang="en-US"/>
        </a:p>
      </dgm:t>
    </dgm:pt>
    <dgm:pt modelId="{AFDD1DFB-130E-406A-8371-D5AB659AC9E3}" type="pres">
      <dgm:prSet presAssocID="{A9438635-233D-4AFA-A50E-300B69646D93}" presName="vertFlow" presStyleCnt="0"/>
      <dgm:spPr/>
      <dgm:t>
        <a:bodyPr/>
        <a:lstStyle/>
        <a:p>
          <a:endParaRPr lang="en-US"/>
        </a:p>
      </dgm:t>
    </dgm:pt>
    <dgm:pt modelId="{89CD27DA-A695-4B4D-9415-237ACB0AEB05}" type="pres">
      <dgm:prSet presAssocID="{A9438635-233D-4AFA-A50E-300B69646D93}" presName="header" presStyleLbl="node1" presStyleIdx="2" presStyleCnt="3" custScaleX="114022" custScaleY="125467"/>
      <dgm:spPr>
        <a:prstGeom prst="stripedRightArrow">
          <a:avLst/>
        </a:prstGeom>
      </dgm:spPr>
      <dgm:t>
        <a:bodyPr/>
        <a:lstStyle/>
        <a:p>
          <a:endParaRPr lang="en-US"/>
        </a:p>
      </dgm:t>
    </dgm:pt>
    <dgm:pt modelId="{742448A4-2F83-4050-9F26-8B364118CA5C}" type="pres">
      <dgm:prSet presAssocID="{1B29F090-952F-4F31-8E33-48EB0830F763}" presName="parTrans" presStyleLbl="sibTrans2D1" presStyleIdx="5" presStyleCnt="8" custScaleX="258275" custScaleY="300185"/>
      <dgm:spPr/>
      <dgm:t>
        <a:bodyPr/>
        <a:lstStyle/>
        <a:p>
          <a:endParaRPr lang="en-US"/>
        </a:p>
      </dgm:t>
    </dgm:pt>
    <dgm:pt modelId="{9762B021-E885-45FB-B3FC-54DEC490B764}" type="pres">
      <dgm:prSet presAssocID="{E28D1B7D-2DD9-438A-86BA-8893BC8960D1}" presName="child" presStyleLbl="alignAccFollowNode1" presStyleIdx="5" presStyleCnt="8" custScaleY="67906">
        <dgm:presLayoutVars>
          <dgm:chMax val="0"/>
          <dgm:bulletEnabled val="1"/>
        </dgm:presLayoutVars>
      </dgm:prSet>
      <dgm:spPr/>
      <dgm:t>
        <a:bodyPr/>
        <a:lstStyle/>
        <a:p>
          <a:endParaRPr lang="en-US"/>
        </a:p>
      </dgm:t>
    </dgm:pt>
    <dgm:pt modelId="{E35C6408-8936-4028-81A6-3A1A540375F0}" type="pres">
      <dgm:prSet presAssocID="{5FFA9956-8CBE-46D3-BE04-D26561223DC3}" presName="sibTrans" presStyleLbl="sibTrans2D1" presStyleIdx="6" presStyleCnt="8" custScaleX="258275" custScaleY="300185"/>
      <dgm:spPr/>
      <dgm:t>
        <a:bodyPr/>
        <a:lstStyle/>
        <a:p>
          <a:endParaRPr lang="en-US"/>
        </a:p>
      </dgm:t>
    </dgm:pt>
    <dgm:pt modelId="{5BCEB1D7-44E4-4705-BCBA-3A9C5B331CDB}" type="pres">
      <dgm:prSet presAssocID="{BA08F348-9AA3-41CF-857C-1792F6B82AA6}" presName="child" presStyleLbl="alignAccFollowNode1" presStyleIdx="6" presStyleCnt="8" custScaleY="67906">
        <dgm:presLayoutVars>
          <dgm:chMax val="0"/>
          <dgm:bulletEnabled val="1"/>
        </dgm:presLayoutVars>
      </dgm:prSet>
      <dgm:spPr/>
      <dgm:t>
        <a:bodyPr/>
        <a:lstStyle/>
        <a:p>
          <a:endParaRPr lang="en-US"/>
        </a:p>
      </dgm:t>
    </dgm:pt>
    <dgm:pt modelId="{A52EC8CD-6B25-4110-AFD7-D1365760E184}" type="pres">
      <dgm:prSet presAssocID="{DA7ABC61-88A0-4FCE-8A0A-A7954A43F6D1}" presName="sibTrans" presStyleLbl="sibTrans2D1" presStyleIdx="7" presStyleCnt="8" custScaleX="258275" custScaleY="300185"/>
      <dgm:spPr/>
      <dgm:t>
        <a:bodyPr/>
        <a:lstStyle/>
        <a:p>
          <a:endParaRPr lang="en-US"/>
        </a:p>
      </dgm:t>
    </dgm:pt>
    <dgm:pt modelId="{923435BE-A98F-4CFD-8D98-AF9510390613}" type="pres">
      <dgm:prSet presAssocID="{F9C63961-04B2-4744-9AAB-34D2A8F4BE12}" presName="child" presStyleLbl="alignAccFollowNode1" presStyleIdx="7" presStyleCnt="8" custScaleY="67906">
        <dgm:presLayoutVars>
          <dgm:chMax val="0"/>
          <dgm:bulletEnabled val="1"/>
        </dgm:presLayoutVars>
      </dgm:prSet>
      <dgm:spPr/>
      <dgm:t>
        <a:bodyPr/>
        <a:lstStyle/>
        <a:p>
          <a:endParaRPr lang="en-US"/>
        </a:p>
      </dgm:t>
    </dgm:pt>
  </dgm:ptLst>
  <dgm:cxnLst>
    <dgm:cxn modelId="{E340DE21-A167-40AE-8F11-C6299170872E}" srcId="{22C6C78B-4614-443D-A1E6-86A036EEACAE}" destId="{4919B398-B439-4D0C-9EF5-541E191BAA82}" srcOrd="1" destOrd="0" parTransId="{4602EAC1-786D-4CD3-B6B1-658AF71F6C78}" sibTransId="{D42B3315-0044-42E7-A886-083C6F055C93}"/>
    <dgm:cxn modelId="{C32B88FF-0731-4558-A346-49AB47B2DC79}" type="presOf" srcId="{2226F81A-6C94-4C8C-B930-FAA7248D8387}" destId="{0EADA47B-6013-4F4A-8067-7F50465EC82E}" srcOrd="0" destOrd="0" presId="urn:microsoft.com/office/officeart/2005/8/layout/lProcess1"/>
    <dgm:cxn modelId="{7E17420F-3CC8-433E-BB57-6EA4DBE7817A}" type="presOf" srcId="{F9C63961-04B2-4744-9AAB-34D2A8F4BE12}" destId="{923435BE-A98F-4CFD-8D98-AF9510390613}" srcOrd="0" destOrd="0" presId="urn:microsoft.com/office/officeart/2005/8/layout/lProcess1"/>
    <dgm:cxn modelId="{90DF9A38-0442-46D8-9DBD-C6454E8EBAD9}" srcId="{25EE11E5-3493-4A93-8981-615A3E579A28}" destId="{047DB88E-03B5-4024-BE80-CE6527B4CC39}" srcOrd="0" destOrd="0" parTransId="{268595F3-4C40-45E5-AA76-2E84363CEF74}" sibTransId="{9AC0BE89-5309-4073-A8C3-3E76042553EB}"/>
    <dgm:cxn modelId="{A13F8D27-2426-4FE5-B345-F850D5C51444}" type="presOf" srcId="{25EE11E5-3493-4A93-8981-615A3E579A28}" destId="{D6F4396E-C514-4EF8-A965-FD5E9E098FCA}" srcOrd="0" destOrd="0" presId="urn:microsoft.com/office/officeart/2005/8/layout/lProcess1"/>
    <dgm:cxn modelId="{E3B75906-1FC8-42F8-B416-EB570AB8450D}" type="presOf" srcId="{1B29F090-952F-4F31-8E33-48EB0830F763}" destId="{742448A4-2F83-4050-9F26-8B364118CA5C}" srcOrd="0" destOrd="0" presId="urn:microsoft.com/office/officeart/2005/8/layout/lProcess1"/>
    <dgm:cxn modelId="{CD174D08-4AA6-4FF5-B1A0-35524446856A}" type="presOf" srcId="{E28D1B7D-2DD9-438A-86BA-8893BC8960D1}" destId="{9762B021-E885-45FB-B3FC-54DEC490B764}" srcOrd="0" destOrd="0" presId="urn:microsoft.com/office/officeart/2005/8/layout/lProcess1"/>
    <dgm:cxn modelId="{BF300931-77AB-4025-B07D-8E34F06FC9EF}" type="presOf" srcId="{4919B398-B439-4D0C-9EF5-541E191BAA82}" destId="{A8675E87-349D-4C1A-A5E7-271775E37C8A}" srcOrd="0" destOrd="0" presId="urn:microsoft.com/office/officeart/2005/8/layout/lProcess1"/>
    <dgm:cxn modelId="{CF84E9AB-C402-44A4-88B9-22B3185DC758}" type="presOf" srcId="{D42B3315-0044-42E7-A886-083C6F055C93}" destId="{4C2EBDC9-4C04-4B4E-99B1-DB62178AF944}" srcOrd="0" destOrd="0" presId="urn:microsoft.com/office/officeart/2005/8/layout/lProcess1"/>
    <dgm:cxn modelId="{F4E0F6F4-24D6-4C99-8CA8-3A1CFCE9287E}" type="presOf" srcId="{268595F3-4C40-45E5-AA76-2E84363CEF74}" destId="{5A07AD9C-5798-4AAF-8962-78ADCE1AEE7A}" srcOrd="0" destOrd="0" presId="urn:microsoft.com/office/officeart/2005/8/layout/lProcess1"/>
    <dgm:cxn modelId="{E4BE6A7F-F726-4D28-979C-94B13F51C791}" type="presOf" srcId="{618E048E-4879-4DF9-8328-E088A5B4CBE3}" destId="{13834358-9E9E-4CEE-9A09-17A0973939E9}" srcOrd="0" destOrd="0" presId="urn:microsoft.com/office/officeart/2005/8/layout/lProcess1"/>
    <dgm:cxn modelId="{4322F535-E331-4F21-A797-BD75C742BA98}" type="presOf" srcId="{BA08F348-9AA3-41CF-857C-1792F6B82AA6}" destId="{5BCEB1D7-44E4-4705-BCBA-3A9C5B331CDB}" srcOrd="0" destOrd="0" presId="urn:microsoft.com/office/officeart/2005/8/layout/lProcess1"/>
    <dgm:cxn modelId="{2356FBD9-C666-48EB-ADBA-0C3AE2D55139}" srcId="{A9438635-233D-4AFA-A50E-300B69646D93}" destId="{F9C63961-04B2-4744-9AAB-34D2A8F4BE12}" srcOrd="2" destOrd="0" parTransId="{3B046270-DBB3-45B0-ACE4-26981903C433}" sibTransId="{929C793E-D90F-47ED-994E-2CB3C5B42CF7}"/>
    <dgm:cxn modelId="{BC973CD7-C19D-4DF4-8CE7-11209D1491C9}" type="presOf" srcId="{5FFA9956-8CBE-46D3-BE04-D26561223DC3}" destId="{E35C6408-8936-4028-81A6-3A1A540375F0}" srcOrd="0" destOrd="0" presId="urn:microsoft.com/office/officeart/2005/8/layout/lProcess1"/>
    <dgm:cxn modelId="{E1CA9F33-397B-45B8-BD4C-7AE3536604EF}" srcId="{A9438635-233D-4AFA-A50E-300B69646D93}" destId="{E28D1B7D-2DD9-438A-86BA-8893BC8960D1}" srcOrd="0" destOrd="0" parTransId="{1B29F090-952F-4F31-8E33-48EB0830F763}" sibTransId="{5FFA9956-8CBE-46D3-BE04-D26561223DC3}"/>
    <dgm:cxn modelId="{ACDD88E1-E109-4A41-98F5-B0455DE8C69B}" srcId="{618E048E-4879-4DF9-8328-E088A5B4CBE3}" destId="{25EE11E5-3493-4A93-8981-615A3E579A28}" srcOrd="1" destOrd="0" parTransId="{8123D983-22FA-48F7-8F7A-414A4EE50607}" sibTransId="{1A70AE52-AB7F-4D21-B384-52F7D1C866A4}"/>
    <dgm:cxn modelId="{6205B37D-43FC-4F66-B9D2-63CDA69B4A0C}" type="presOf" srcId="{A30D350F-C510-41C6-BA59-B69E634409EF}" destId="{E8056718-62B0-4DF7-ACF5-14E0E11A8962}" srcOrd="0" destOrd="0" presId="urn:microsoft.com/office/officeart/2005/8/layout/lProcess1"/>
    <dgm:cxn modelId="{0ED26A8F-406F-4701-9D58-F074AD70AA24}" type="presOf" srcId="{7DA09571-CD03-4A27-81A5-C19B307A8737}" destId="{3844661B-F652-46AA-B56E-D49EFA0BB90B}" srcOrd="0" destOrd="0" presId="urn:microsoft.com/office/officeart/2005/8/layout/lProcess1"/>
    <dgm:cxn modelId="{E649B235-B7BC-420D-A427-81C289212C6A}" srcId="{22C6C78B-4614-443D-A1E6-86A036EEACAE}" destId="{57F651B8-8134-4FCE-9FD7-17EB731C2BF4}" srcOrd="2" destOrd="0" parTransId="{322A500F-1B8F-4BA3-8189-F02F165A8179}" sibTransId="{4854018E-8738-49A1-982F-72CE26212681}"/>
    <dgm:cxn modelId="{AD29A7A5-C868-4E7D-8812-F93BD9B5A0C7}" srcId="{A9438635-233D-4AFA-A50E-300B69646D93}" destId="{BA08F348-9AA3-41CF-857C-1792F6B82AA6}" srcOrd="1" destOrd="0" parTransId="{91419FE3-DDE1-4FE6-B31E-07DDA747441B}" sibTransId="{DA7ABC61-88A0-4FCE-8A0A-A7954A43F6D1}"/>
    <dgm:cxn modelId="{37482743-48DF-444A-A8E4-E58583D8CBA2}" type="presOf" srcId="{22C6C78B-4614-443D-A1E6-86A036EEACAE}" destId="{1F49169A-5DD4-4B9C-88E4-B13E22403BDF}" srcOrd="0" destOrd="0" presId="urn:microsoft.com/office/officeart/2005/8/layout/lProcess1"/>
    <dgm:cxn modelId="{4F369E49-56DA-4437-A7FE-441F621AD044}" type="presOf" srcId="{047DB88E-03B5-4024-BE80-CE6527B4CC39}" destId="{3EAD63CA-83BD-488F-88C2-8891CAE6AF43}" srcOrd="0" destOrd="0" presId="urn:microsoft.com/office/officeart/2005/8/layout/lProcess1"/>
    <dgm:cxn modelId="{F35AAE85-F666-4910-B44E-B103FF000D93}" type="presOf" srcId="{A9438635-233D-4AFA-A50E-300B69646D93}" destId="{89CD27DA-A695-4B4D-9415-237ACB0AEB05}" srcOrd="0" destOrd="0" presId="urn:microsoft.com/office/officeart/2005/8/layout/lProcess1"/>
    <dgm:cxn modelId="{1A455A87-F7C9-4783-B10A-7B68612F77C7}" type="presOf" srcId="{3AFA381B-921C-43B2-9EA0-F7AA244274CC}" destId="{C4FC31B9-37CC-4066-BE28-529983C0DB16}" srcOrd="0" destOrd="0" presId="urn:microsoft.com/office/officeart/2005/8/layout/lProcess1"/>
    <dgm:cxn modelId="{4C4EC42B-69C0-4EB4-921A-D667F7F7E840}" srcId="{22C6C78B-4614-443D-A1E6-86A036EEACAE}" destId="{3AFA381B-921C-43B2-9EA0-F7AA244274CC}" srcOrd="0" destOrd="0" parTransId="{A30D350F-C510-41C6-BA59-B69E634409EF}" sibTransId="{7DA09571-CD03-4A27-81A5-C19B307A8737}"/>
    <dgm:cxn modelId="{03E6BBF0-B70B-49CC-86F8-9EE23D1D5DD2}" srcId="{618E048E-4879-4DF9-8328-E088A5B4CBE3}" destId="{A9438635-233D-4AFA-A50E-300B69646D93}" srcOrd="2" destOrd="0" parTransId="{2C5DFF51-5A03-42FA-A115-D0C0F27D15B1}" sibTransId="{91FC6D99-DEB3-4771-9289-C263B2942BF3}"/>
    <dgm:cxn modelId="{D2DD61E2-C765-455D-B2A7-89BB4F8DD3C6}" type="presOf" srcId="{57F651B8-8134-4FCE-9FD7-17EB731C2BF4}" destId="{6CCD31EC-6815-4743-99F9-776D41BABB0F}" srcOrd="0" destOrd="0" presId="urn:microsoft.com/office/officeart/2005/8/layout/lProcess1"/>
    <dgm:cxn modelId="{4FEB114D-7129-4A05-837D-CDE662D85304}" srcId="{25EE11E5-3493-4A93-8981-615A3E579A28}" destId="{2226F81A-6C94-4C8C-B930-FAA7248D8387}" srcOrd="1" destOrd="0" parTransId="{7CC0292E-2838-4310-9621-67A3E46130CD}" sibTransId="{3E4CDFE3-39EC-4D71-82FA-FA6496529978}"/>
    <dgm:cxn modelId="{18AFCD7A-943F-4BD4-9BB2-D610D5431884}" type="presOf" srcId="{9AC0BE89-5309-4073-A8C3-3E76042553EB}" destId="{D91AA13B-26EB-4F12-ACC2-ECB5E1547820}" srcOrd="0" destOrd="0" presId="urn:microsoft.com/office/officeart/2005/8/layout/lProcess1"/>
    <dgm:cxn modelId="{B66AE288-B220-4B95-95D6-F048D1CC6078}" srcId="{618E048E-4879-4DF9-8328-E088A5B4CBE3}" destId="{22C6C78B-4614-443D-A1E6-86A036EEACAE}" srcOrd="0" destOrd="0" parTransId="{79F788AB-29E7-4B45-AE23-EBD812795772}" sibTransId="{1D57F1BE-2385-4FAF-9854-2C079ECEDEC6}"/>
    <dgm:cxn modelId="{D75AC93A-6E93-4C9D-A130-027A5F704A4F}" type="presOf" srcId="{DA7ABC61-88A0-4FCE-8A0A-A7954A43F6D1}" destId="{A52EC8CD-6B25-4110-AFD7-D1365760E184}" srcOrd="0" destOrd="0" presId="urn:microsoft.com/office/officeart/2005/8/layout/lProcess1"/>
    <dgm:cxn modelId="{75134487-98A5-4D77-BC4C-A29EF9CF6DDA}" type="presParOf" srcId="{13834358-9E9E-4CEE-9A09-17A0973939E9}" destId="{302AFCD9-336B-4F49-A6C6-F9E16BAB3E63}" srcOrd="0" destOrd="0" presId="urn:microsoft.com/office/officeart/2005/8/layout/lProcess1"/>
    <dgm:cxn modelId="{AAF5712F-B54C-4673-AE65-C7681B4FB2CC}" type="presParOf" srcId="{302AFCD9-336B-4F49-A6C6-F9E16BAB3E63}" destId="{1F49169A-5DD4-4B9C-88E4-B13E22403BDF}" srcOrd="0" destOrd="0" presId="urn:microsoft.com/office/officeart/2005/8/layout/lProcess1"/>
    <dgm:cxn modelId="{E7E0DD71-C807-4089-8091-BC7E76395909}" type="presParOf" srcId="{302AFCD9-336B-4F49-A6C6-F9E16BAB3E63}" destId="{E8056718-62B0-4DF7-ACF5-14E0E11A8962}" srcOrd="1" destOrd="0" presId="urn:microsoft.com/office/officeart/2005/8/layout/lProcess1"/>
    <dgm:cxn modelId="{DDEF1560-F6CA-4304-90E0-1C439A1A76AE}" type="presParOf" srcId="{302AFCD9-336B-4F49-A6C6-F9E16BAB3E63}" destId="{C4FC31B9-37CC-4066-BE28-529983C0DB16}" srcOrd="2" destOrd="0" presId="urn:microsoft.com/office/officeart/2005/8/layout/lProcess1"/>
    <dgm:cxn modelId="{018F87E4-D016-48BB-A680-6EA901060FC0}" type="presParOf" srcId="{302AFCD9-336B-4F49-A6C6-F9E16BAB3E63}" destId="{3844661B-F652-46AA-B56E-D49EFA0BB90B}" srcOrd="3" destOrd="0" presId="urn:microsoft.com/office/officeart/2005/8/layout/lProcess1"/>
    <dgm:cxn modelId="{DDF3AEF5-F24F-416B-A09A-B87A745D384C}" type="presParOf" srcId="{302AFCD9-336B-4F49-A6C6-F9E16BAB3E63}" destId="{A8675E87-349D-4C1A-A5E7-271775E37C8A}" srcOrd="4" destOrd="0" presId="urn:microsoft.com/office/officeart/2005/8/layout/lProcess1"/>
    <dgm:cxn modelId="{13D5F8F9-BAD0-45AA-B290-5D8C5BE96859}" type="presParOf" srcId="{302AFCD9-336B-4F49-A6C6-F9E16BAB3E63}" destId="{4C2EBDC9-4C04-4B4E-99B1-DB62178AF944}" srcOrd="5" destOrd="0" presId="urn:microsoft.com/office/officeart/2005/8/layout/lProcess1"/>
    <dgm:cxn modelId="{D802D3C6-A398-468F-AAD9-06E772121B27}" type="presParOf" srcId="{302AFCD9-336B-4F49-A6C6-F9E16BAB3E63}" destId="{6CCD31EC-6815-4743-99F9-776D41BABB0F}" srcOrd="6" destOrd="0" presId="urn:microsoft.com/office/officeart/2005/8/layout/lProcess1"/>
    <dgm:cxn modelId="{BE8CFA52-6878-42FD-A275-18E03B9487F2}" type="presParOf" srcId="{13834358-9E9E-4CEE-9A09-17A0973939E9}" destId="{6610D991-DC2E-481A-958A-2980244ECC37}" srcOrd="1" destOrd="0" presId="urn:microsoft.com/office/officeart/2005/8/layout/lProcess1"/>
    <dgm:cxn modelId="{A049EFF4-EC0F-447B-B317-3082C26EE620}" type="presParOf" srcId="{13834358-9E9E-4CEE-9A09-17A0973939E9}" destId="{668000BC-1E4B-4542-AD32-DC863F3F6DC5}" srcOrd="2" destOrd="0" presId="urn:microsoft.com/office/officeart/2005/8/layout/lProcess1"/>
    <dgm:cxn modelId="{D9C76E66-B134-4190-B210-E6F2FE27B54D}" type="presParOf" srcId="{668000BC-1E4B-4542-AD32-DC863F3F6DC5}" destId="{D6F4396E-C514-4EF8-A965-FD5E9E098FCA}" srcOrd="0" destOrd="0" presId="urn:microsoft.com/office/officeart/2005/8/layout/lProcess1"/>
    <dgm:cxn modelId="{735DF666-7287-42C2-B5B5-21C4F1B7E1C4}" type="presParOf" srcId="{668000BC-1E4B-4542-AD32-DC863F3F6DC5}" destId="{5A07AD9C-5798-4AAF-8962-78ADCE1AEE7A}" srcOrd="1" destOrd="0" presId="urn:microsoft.com/office/officeart/2005/8/layout/lProcess1"/>
    <dgm:cxn modelId="{F3E2E115-34A9-4345-A8E2-713AA5909236}" type="presParOf" srcId="{668000BC-1E4B-4542-AD32-DC863F3F6DC5}" destId="{3EAD63CA-83BD-488F-88C2-8891CAE6AF43}" srcOrd="2" destOrd="0" presId="urn:microsoft.com/office/officeart/2005/8/layout/lProcess1"/>
    <dgm:cxn modelId="{B532BD53-296F-4763-AE00-878577CEB8AD}" type="presParOf" srcId="{668000BC-1E4B-4542-AD32-DC863F3F6DC5}" destId="{D91AA13B-26EB-4F12-ACC2-ECB5E1547820}" srcOrd="3" destOrd="0" presId="urn:microsoft.com/office/officeart/2005/8/layout/lProcess1"/>
    <dgm:cxn modelId="{D57B47FF-5090-434C-85D9-CBBFEBF2DABF}" type="presParOf" srcId="{668000BC-1E4B-4542-AD32-DC863F3F6DC5}" destId="{0EADA47B-6013-4F4A-8067-7F50465EC82E}" srcOrd="4" destOrd="0" presId="urn:microsoft.com/office/officeart/2005/8/layout/lProcess1"/>
    <dgm:cxn modelId="{C31148C1-1486-4AF0-BF61-EE31AF110E8C}" type="presParOf" srcId="{13834358-9E9E-4CEE-9A09-17A0973939E9}" destId="{EB07C0E9-9FBF-476D-96DD-EBCCC838B492}" srcOrd="3" destOrd="0" presId="urn:microsoft.com/office/officeart/2005/8/layout/lProcess1"/>
    <dgm:cxn modelId="{B52B60CD-FB4A-4111-86F6-010C7A23BA75}" type="presParOf" srcId="{13834358-9E9E-4CEE-9A09-17A0973939E9}" destId="{AFDD1DFB-130E-406A-8371-D5AB659AC9E3}" srcOrd="4" destOrd="0" presId="urn:microsoft.com/office/officeart/2005/8/layout/lProcess1"/>
    <dgm:cxn modelId="{E02AF0AC-4691-490C-8ACB-A85243D050D6}" type="presParOf" srcId="{AFDD1DFB-130E-406A-8371-D5AB659AC9E3}" destId="{89CD27DA-A695-4B4D-9415-237ACB0AEB05}" srcOrd="0" destOrd="0" presId="urn:microsoft.com/office/officeart/2005/8/layout/lProcess1"/>
    <dgm:cxn modelId="{E34FAC7E-DC82-465A-A863-B6DD7EBE1B7A}" type="presParOf" srcId="{AFDD1DFB-130E-406A-8371-D5AB659AC9E3}" destId="{742448A4-2F83-4050-9F26-8B364118CA5C}" srcOrd="1" destOrd="0" presId="urn:microsoft.com/office/officeart/2005/8/layout/lProcess1"/>
    <dgm:cxn modelId="{76451E42-6E35-49F2-9E99-F13747CDFDA5}" type="presParOf" srcId="{AFDD1DFB-130E-406A-8371-D5AB659AC9E3}" destId="{9762B021-E885-45FB-B3FC-54DEC490B764}" srcOrd="2" destOrd="0" presId="urn:microsoft.com/office/officeart/2005/8/layout/lProcess1"/>
    <dgm:cxn modelId="{A69EF9AC-C08F-41FB-AECE-9481CDCD8B3E}" type="presParOf" srcId="{AFDD1DFB-130E-406A-8371-D5AB659AC9E3}" destId="{E35C6408-8936-4028-81A6-3A1A540375F0}" srcOrd="3" destOrd="0" presId="urn:microsoft.com/office/officeart/2005/8/layout/lProcess1"/>
    <dgm:cxn modelId="{5B4203D4-021E-4742-A70A-5F1E87A5554D}" type="presParOf" srcId="{AFDD1DFB-130E-406A-8371-D5AB659AC9E3}" destId="{5BCEB1D7-44E4-4705-BCBA-3A9C5B331CDB}" srcOrd="4" destOrd="0" presId="urn:microsoft.com/office/officeart/2005/8/layout/lProcess1"/>
    <dgm:cxn modelId="{5146E8D0-3ECE-4857-93F9-21B43CEBDA9D}" type="presParOf" srcId="{AFDD1DFB-130E-406A-8371-D5AB659AC9E3}" destId="{A52EC8CD-6B25-4110-AFD7-D1365760E184}" srcOrd="5" destOrd="0" presId="urn:microsoft.com/office/officeart/2005/8/layout/lProcess1"/>
    <dgm:cxn modelId="{AE58C349-63C5-4F19-B1EC-3ADE0AB15875}" type="presParOf" srcId="{AFDD1DFB-130E-406A-8371-D5AB659AC9E3}" destId="{923435BE-A98F-4CFD-8D98-AF9510390613}"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F6DB54-93B7-4C80-A026-F6A5CE725540}" type="doc">
      <dgm:prSet loTypeId="urn:microsoft.com/office/officeart/2011/layout/CircleProcess" loCatId="officeonline" qsTypeId="urn:microsoft.com/office/officeart/2005/8/quickstyle/3d4" qsCatId="3D" csTypeId="urn:microsoft.com/office/officeart/2005/8/colors/colorful3" csCatId="colorful" phldr="1"/>
      <dgm:spPr/>
    </dgm:pt>
    <dgm:pt modelId="{15A3887E-17B5-4337-A0B3-E39FB36D4229}">
      <dgm:prSet phldrT="[Text]" custT="1"/>
      <dgm:spPr/>
      <dgm:t>
        <a:bodyPr lIns="0" tIns="0" rIns="0" bIns="0"/>
        <a:lstStyle/>
        <a:p>
          <a:r>
            <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rPr>
            <a:t>Using NetFlow to support incident response</a:t>
          </a:r>
          <a:endParaRPr lang="en-US" sz="1800" b="0" cap="none" spc="0" dirty="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C291127B-C6DE-4583-B81F-C90411477DDB}" type="parTrans" cxnId="{9A530869-BC2A-44C4-A423-2AFD6467C7B2}">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3FA6F6D4-7D57-4307-8919-68F9A513CCD9}" type="sibTrans" cxnId="{9A530869-BC2A-44C4-A423-2AFD6467C7B2}">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82A9A901-BEF8-4A38-8CD0-E477764B676B}">
      <dgm:prSet custT="1"/>
      <dgm:spPr/>
      <dgm:t>
        <a:bodyPr lIns="0" tIns="0" rIns="0" bIns="0"/>
        <a:lstStyle/>
        <a:p>
          <a:r>
            <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rPr>
            <a:t>Take an analytical approach to detecting </a:t>
          </a:r>
          <a:r>
            <a:rPr lang="en-US" sz="1800" b="0" cap="none" spc="0" dirty="0" err="1" smtClean="0">
              <a:ln w="3175" cmpd="sng">
                <a:noFill/>
                <a:prstDash val="solid"/>
              </a:ln>
              <a:solidFill>
                <a:sysClr val="windowText" lastClr="000000"/>
              </a:solidFill>
              <a:effectLst>
                <a:outerShdw blurRad="63500" dir="3600000" algn="tl" rotWithShape="0">
                  <a:srgbClr val="000000">
                    <a:alpha val="70000"/>
                  </a:srgbClr>
                </a:outerShdw>
              </a:effectLst>
            </a:rPr>
            <a:t>APTs.</a:t>
          </a:r>
          <a:endPar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5E1471C1-E3E2-4BEB-9603-A958133CE7C5}" type="parTrans" cxnId="{ADF89F95-98FB-4BE4-87E5-3256DF7054F8}">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7CB5F6D3-34D2-4836-A657-41A53E84568D}" type="sibTrans" cxnId="{ADF89F95-98FB-4BE4-87E5-3256DF7054F8}">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7223F554-B02E-4741-A4B1-20FF18C8493B}">
      <dgm:prSet custT="1"/>
      <dgm:spPr/>
      <dgm:t>
        <a:bodyPr lIns="0" tIns="0" rIns="0" bIns="0"/>
        <a:lstStyle/>
        <a:p>
          <a:r>
            <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rPr>
            <a:t>Use location IDs so alerts are more “human-readable,”</a:t>
          </a:r>
        </a:p>
      </dgm:t>
    </dgm:pt>
    <dgm:pt modelId="{BA54BA46-0CB7-4255-8AF9-E34B3682FAB1}" type="parTrans" cxnId="{CE114F4C-8FC9-4ED1-A53D-AF3A93F1A884}">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380A7F91-E9CB-4E36-A4EB-A8031D326F25}" type="sibTrans" cxnId="{CE114F4C-8FC9-4ED1-A53D-AF3A93F1A884}">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4AC5B086-F987-4F73-A010-A46D53AAD1BE}">
      <dgm:prSet custT="1"/>
      <dgm:spPr/>
      <dgm:t>
        <a:bodyPr lIns="0" tIns="0" rIns="0" bIns="0"/>
        <a:lstStyle/>
        <a:p>
          <a:r>
            <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rPr>
            <a:t>Baseline, to detect anomalous events.</a:t>
          </a:r>
        </a:p>
      </dgm:t>
    </dgm:pt>
    <dgm:pt modelId="{274B5A97-0B23-45F9-B43C-9065FFC8D3F1}" type="parTrans" cxnId="{6D9F483F-8D39-4433-A9E6-AFB2A82C8D0E}">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B3E3716F-0414-4065-B49E-1E41963BBC11}" type="sibTrans" cxnId="{6D9F483F-8D39-4433-A9E6-AFB2A82C8D0E}">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051D3DAC-9647-42F5-B362-FB6AFC72C29F}">
      <dgm:prSet custT="1"/>
      <dgm:spPr/>
      <dgm:t>
        <a:bodyPr lIns="0" tIns="0" rIns="0" bIns="0"/>
        <a:lstStyle/>
        <a:p>
          <a:r>
            <a:rPr lang="en-US" sz="1800" b="0" cap="none" spc="0" dirty="0" smtClean="0">
              <a:ln w="3175" cmpd="sng">
                <a:noFill/>
                <a:prstDash val="solid"/>
              </a:ln>
              <a:solidFill>
                <a:sysClr val="windowText" lastClr="000000"/>
              </a:solidFill>
              <a:effectLst>
                <a:outerShdw blurRad="63500" dir="3600000" algn="tl" rotWithShape="0">
                  <a:srgbClr val="000000">
                    <a:alpha val="70000"/>
                  </a:srgbClr>
                </a:outerShdw>
              </a:effectLst>
            </a:rPr>
            <a:t>Collaborate &amp; share knowledge.</a:t>
          </a:r>
        </a:p>
      </dgm:t>
    </dgm:pt>
    <dgm:pt modelId="{C76528E9-431F-4CDD-9A85-9A05AAFE6F08}" type="parTrans" cxnId="{802DB3C2-7B4E-4CD0-91C1-F55EFFEF108D}">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E4CF8CC1-49DC-4F31-BA25-62FDA775118A}" type="sibTrans" cxnId="{802DB3C2-7B4E-4CD0-91C1-F55EFFEF108D}">
      <dgm:prSet/>
      <dgm:spPr/>
      <dgm:t>
        <a:bodyPr/>
        <a:lstStyle/>
        <a:p>
          <a:endParaRPr lang="en-US" sz="1800" b="0" cap="none" spc="0">
            <a:ln w="3175" cmpd="sng">
              <a:noFill/>
              <a:prstDash val="solid"/>
            </a:ln>
            <a:solidFill>
              <a:sysClr val="windowText" lastClr="000000"/>
            </a:solidFill>
            <a:effectLst>
              <a:outerShdw blurRad="63500" dir="3600000" algn="tl" rotWithShape="0">
                <a:srgbClr val="000000">
                  <a:alpha val="70000"/>
                </a:srgbClr>
              </a:outerShdw>
            </a:effectLst>
          </a:endParaRPr>
        </a:p>
      </dgm:t>
    </dgm:pt>
    <dgm:pt modelId="{CE5F1A17-309D-49F3-A382-F92DC6728DDD}" type="pres">
      <dgm:prSet presAssocID="{42F6DB54-93B7-4C80-A026-F6A5CE725540}" presName="Name0" presStyleCnt="0">
        <dgm:presLayoutVars>
          <dgm:chMax val="11"/>
          <dgm:chPref val="11"/>
          <dgm:dir/>
          <dgm:resizeHandles/>
        </dgm:presLayoutVars>
      </dgm:prSet>
      <dgm:spPr/>
    </dgm:pt>
    <dgm:pt modelId="{0796989B-4C67-4C4F-8C9A-F229F5711A9C}" type="pres">
      <dgm:prSet presAssocID="{051D3DAC-9647-42F5-B362-FB6AFC72C29F}" presName="Accent5" presStyleCnt="0"/>
      <dgm:spPr/>
    </dgm:pt>
    <dgm:pt modelId="{99AF23F7-5A3D-4256-9463-63D32C3DAEC4}" type="pres">
      <dgm:prSet presAssocID="{051D3DAC-9647-42F5-B362-FB6AFC72C29F}" presName="Accent" presStyleLbl="node1" presStyleIdx="0" presStyleCnt="5"/>
      <dgm:spPr/>
    </dgm:pt>
    <dgm:pt modelId="{E005F6D7-2541-4C2A-8FD3-DDA8AB5B9D69}" type="pres">
      <dgm:prSet presAssocID="{051D3DAC-9647-42F5-B362-FB6AFC72C29F}" presName="ParentBackground5" presStyleCnt="0"/>
      <dgm:spPr/>
    </dgm:pt>
    <dgm:pt modelId="{6B1A3439-72E9-48A7-88E1-ED6EF2FF38C3}" type="pres">
      <dgm:prSet presAssocID="{051D3DAC-9647-42F5-B362-FB6AFC72C29F}" presName="ParentBackground" presStyleLbl="fgAcc1" presStyleIdx="0" presStyleCnt="5"/>
      <dgm:spPr/>
      <dgm:t>
        <a:bodyPr/>
        <a:lstStyle/>
        <a:p>
          <a:endParaRPr lang="en-US"/>
        </a:p>
      </dgm:t>
    </dgm:pt>
    <dgm:pt modelId="{94FAEBD9-3278-49C3-B595-78418A1847F1}" type="pres">
      <dgm:prSet presAssocID="{051D3DAC-9647-42F5-B362-FB6AFC72C29F}" presName="Parent5" presStyleLbl="revTx" presStyleIdx="0" presStyleCnt="0">
        <dgm:presLayoutVars>
          <dgm:chMax val="1"/>
          <dgm:chPref val="1"/>
          <dgm:bulletEnabled val="1"/>
        </dgm:presLayoutVars>
      </dgm:prSet>
      <dgm:spPr/>
      <dgm:t>
        <a:bodyPr/>
        <a:lstStyle/>
        <a:p>
          <a:endParaRPr lang="en-US"/>
        </a:p>
      </dgm:t>
    </dgm:pt>
    <dgm:pt modelId="{25BF7C00-D18C-4C9C-8A38-79E67C522DF2}" type="pres">
      <dgm:prSet presAssocID="{4AC5B086-F987-4F73-A010-A46D53AAD1BE}" presName="Accent4" presStyleCnt="0"/>
      <dgm:spPr/>
    </dgm:pt>
    <dgm:pt modelId="{3E26AA81-EF82-4CFE-A0A6-C01065C9A84E}" type="pres">
      <dgm:prSet presAssocID="{4AC5B086-F987-4F73-A010-A46D53AAD1BE}" presName="Accent" presStyleLbl="node1" presStyleIdx="1" presStyleCnt="5"/>
      <dgm:spPr/>
      <dgm:t>
        <a:bodyPr/>
        <a:lstStyle/>
        <a:p>
          <a:endParaRPr lang="en-US"/>
        </a:p>
      </dgm:t>
    </dgm:pt>
    <dgm:pt modelId="{1F1E26DA-2D4F-4EB0-BA23-8A07B0BFE88B}" type="pres">
      <dgm:prSet presAssocID="{4AC5B086-F987-4F73-A010-A46D53AAD1BE}" presName="ParentBackground4" presStyleCnt="0"/>
      <dgm:spPr/>
    </dgm:pt>
    <dgm:pt modelId="{78C45D62-A56A-41C2-BF3F-74AAD0EA6AD5}" type="pres">
      <dgm:prSet presAssocID="{4AC5B086-F987-4F73-A010-A46D53AAD1BE}" presName="ParentBackground" presStyleLbl="fgAcc1" presStyleIdx="1" presStyleCnt="5"/>
      <dgm:spPr/>
      <dgm:t>
        <a:bodyPr/>
        <a:lstStyle/>
        <a:p>
          <a:endParaRPr lang="en-US"/>
        </a:p>
      </dgm:t>
    </dgm:pt>
    <dgm:pt modelId="{06F646D3-A58D-421D-ADA3-87EF7EDE01A2}" type="pres">
      <dgm:prSet presAssocID="{4AC5B086-F987-4F73-A010-A46D53AAD1BE}" presName="Parent4" presStyleLbl="revTx" presStyleIdx="0" presStyleCnt="0">
        <dgm:presLayoutVars>
          <dgm:chMax val="1"/>
          <dgm:chPref val="1"/>
          <dgm:bulletEnabled val="1"/>
        </dgm:presLayoutVars>
      </dgm:prSet>
      <dgm:spPr/>
      <dgm:t>
        <a:bodyPr/>
        <a:lstStyle/>
        <a:p>
          <a:endParaRPr lang="en-US"/>
        </a:p>
      </dgm:t>
    </dgm:pt>
    <dgm:pt modelId="{DB3FDC20-81CF-4352-89FA-D8A67CD4BC3B}" type="pres">
      <dgm:prSet presAssocID="{7223F554-B02E-4741-A4B1-20FF18C8493B}" presName="Accent3" presStyleCnt="0"/>
      <dgm:spPr/>
    </dgm:pt>
    <dgm:pt modelId="{DCB67E19-0E92-49A6-9E5D-7C6BF9F4CF59}" type="pres">
      <dgm:prSet presAssocID="{7223F554-B02E-4741-A4B1-20FF18C8493B}" presName="Accent" presStyleLbl="node1" presStyleIdx="2" presStyleCnt="5"/>
      <dgm:spPr/>
    </dgm:pt>
    <dgm:pt modelId="{A549E1E9-C848-4A13-8EF4-4E9FD8540C38}" type="pres">
      <dgm:prSet presAssocID="{7223F554-B02E-4741-A4B1-20FF18C8493B}" presName="ParentBackground3" presStyleCnt="0"/>
      <dgm:spPr/>
    </dgm:pt>
    <dgm:pt modelId="{340DB096-D0FC-4659-B74F-52387D2D039D}" type="pres">
      <dgm:prSet presAssocID="{7223F554-B02E-4741-A4B1-20FF18C8493B}" presName="ParentBackground" presStyleLbl="fgAcc1" presStyleIdx="2" presStyleCnt="5" custScaleX="106246"/>
      <dgm:spPr/>
      <dgm:t>
        <a:bodyPr/>
        <a:lstStyle/>
        <a:p>
          <a:endParaRPr lang="en-US"/>
        </a:p>
      </dgm:t>
    </dgm:pt>
    <dgm:pt modelId="{F0635F83-96EC-4315-808C-E66BCE8E8402}" type="pres">
      <dgm:prSet presAssocID="{7223F554-B02E-4741-A4B1-20FF18C8493B}" presName="Parent3" presStyleLbl="revTx" presStyleIdx="0" presStyleCnt="0">
        <dgm:presLayoutVars>
          <dgm:chMax val="1"/>
          <dgm:chPref val="1"/>
          <dgm:bulletEnabled val="1"/>
        </dgm:presLayoutVars>
      </dgm:prSet>
      <dgm:spPr/>
      <dgm:t>
        <a:bodyPr/>
        <a:lstStyle/>
        <a:p>
          <a:endParaRPr lang="en-US"/>
        </a:p>
      </dgm:t>
    </dgm:pt>
    <dgm:pt modelId="{FFF08B52-8911-4ABC-A6AA-77057DD7E508}" type="pres">
      <dgm:prSet presAssocID="{82A9A901-BEF8-4A38-8CD0-E477764B676B}" presName="Accent2" presStyleCnt="0"/>
      <dgm:spPr/>
    </dgm:pt>
    <dgm:pt modelId="{E1222608-8C1E-4707-ADD4-FD8189406BDC}" type="pres">
      <dgm:prSet presAssocID="{82A9A901-BEF8-4A38-8CD0-E477764B676B}" presName="Accent" presStyleLbl="node1" presStyleIdx="3" presStyleCnt="5"/>
      <dgm:spPr/>
    </dgm:pt>
    <dgm:pt modelId="{20D4264B-151B-469C-AF56-58A228484B7D}" type="pres">
      <dgm:prSet presAssocID="{82A9A901-BEF8-4A38-8CD0-E477764B676B}" presName="ParentBackground2" presStyleCnt="0"/>
      <dgm:spPr/>
    </dgm:pt>
    <dgm:pt modelId="{37727371-023A-4BC3-980B-6B24253AE407}" type="pres">
      <dgm:prSet presAssocID="{82A9A901-BEF8-4A38-8CD0-E477764B676B}" presName="ParentBackground" presStyleLbl="fgAcc1" presStyleIdx="3" presStyleCnt="5"/>
      <dgm:spPr/>
      <dgm:t>
        <a:bodyPr/>
        <a:lstStyle/>
        <a:p>
          <a:endParaRPr lang="en-US"/>
        </a:p>
      </dgm:t>
    </dgm:pt>
    <dgm:pt modelId="{7AC8FFA3-F591-47B1-A702-DEDC8C3FEB50}" type="pres">
      <dgm:prSet presAssocID="{82A9A901-BEF8-4A38-8CD0-E477764B676B}" presName="Parent2" presStyleLbl="revTx" presStyleIdx="0" presStyleCnt="0">
        <dgm:presLayoutVars>
          <dgm:chMax val="1"/>
          <dgm:chPref val="1"/>
          <dgm:bulletEnabled val="1"/>
        </dgm:presLayoutVars>
      </dgm:prSet>
      <dgm:spPr/>
      <dgm:t>
        <a:bodyPr/>
        <a:lstStyle/>
        <a:p>
          <a:endParaRPr lang="en-US"/>
        </a:p>
      </dgm:t>
    </dgm:pt>
    <dgm:pt modelId="{7EA00E0B-B0BE-45E3-96C0-6EFB1B29C10C}" type="pres">
      <dgm:prSet presAssocID="{15A3887E-17B5-4337-A0B3-E39FB36D4229}" presName="Accent1" presStyleCnt="0"/>
      <dgm:spPr/>
    </dgm:pt>
    <dgm:pt modelId="{2DFCC504-F803-4FAD-82BE-988FB2665D3F}" type="pres">
      <dgm:prSet presAssocID="{15A3887E-17B5-4337-A0B3-E39FB36D4229}" presName="Accent" presStyleLbl="node1" presStyleIdx="4" presStyleCnt="5"/>
      <dgm:spPr/>
    </dgm:pt>
    <dgm:pt modelId="{4C9D6E6E-1AD2-4D37-8DC4-E01E8DF3FBCE}" type="pres">
      <dgm:prSet presAssocID="{15A3887E-17B5-4337-A0B3-E39FB36D4229}" presName="ParentBackground1" presStyleCnt="0"/>
      <dgm:spPr/>
    </dgm:pt>
    <dgm:pt modelId="{F063AB72-43FE-413B-91AF-252C6FE7F334}" type="pres">
      <dgm:prSet presAssocID="{15A3887E-17B5-4337-A0B3-E39FB36D4229}" presName="ParentBackground" presStyleLbl="fgAcc1" presStyleIdx="4" presStyleCnt="5"/>
      <dgm:spPr/>
      <dgm:t>
        <a:bodyPr/>
        <a:lstStyle/>
        <a:p>
          <a:endParaRPr lang="en-US"/>
        </a:p>
      </dgm:t>
    </dgm:pt>
    <dgm:pt modelId="{25B16BD3-8710-429A-8568-8763524606BD}" type="pres">
      <dgm:prSet presAssocID="{15A3887E-17B5-4337-A0B3-E39FB36D4229}" presName="Parent1" presStyleLbl="revTx" presStyleIdx="0" presStyleCnt="0">
        <dgm:presLayoutVars>
          <dgm:chMax val="1"/>
          <dgm:chPref val="1"/>
          <dgm:bulletEnabled val="1"/>
        </dgm:presLayoutVars>
      </dgm:prSet>
      <dgm:spPr/>
      <dgm:t>
        <a:bodyPr/>
        <a:lstStyle/>
        <a:p>
          <a:endParaRPr lang="en-US"/>
        </a:p>
      </dgm:t>
    </dgm:pt>
  </dgm:ptLst>
  <dgm:cxnLst>
    <dgm:cxn modelId="{E18B219E-EC2C-4593-BC77-A2F134802251}" type="presOf" srcId="{4AC5B086-F987-4F73-A010-A46D53AAD1BE}" destId="{06F646D3-A58D-421D-ADA3-87EF7EDE01A2}" srcOrd="1" destOrd="0" presId="urn:microsoft.com/office/officeart/2011/layout/CircleProcess"/>
    <dgm:cxn modelId="{DFD9FECB-4188-4A82-8C0B-4848CE8E35DC}" type="presOf" srcId="{82A9A901-BEF8-4A38-8CD0-E477764B676B}" destId="{7AC8FFA3-F591-47B1-A702-DEDC8C3FEB50}" srcOrd="1" destOrd="0" presId="urn:microsoft.com/office/officeart/2011/layout/CircleProcess"/>
    <dgm:cxn modelId="{39C841EB-3A04-41D3-9D91-C5727BD99A6C}" type="presOf" srcId="{051D3DAC-9647-42F5-B362-FB6AFC72C29F}" destId="{94FAEBD9-3278-49C3-B595-78418A1847F1}" srcOrd="1" destOrd="0" presId="urn:microsoft.com/office/officeart/2011/layout/CircleProcess"/>
    <dgm:cxn modelId="{06F9E70D-5BFA-4840-AB3D-A46671A96175}" type="presOf" srcId="{82A9A901-BEF8-4A38-8CD0-E477764B676B}" destId="{37727371-023A-4BC3-980B-6B24253AE407}" srcOrd="0" destOrd="0" presId="urn:microsoft.com/office/officeart/2011/layout/CircleProcess"/>
    <dgm:cxn modelId="{CE48A588-8B4B-4C94-8D1B-70AAE2409885}" type="presOf" srcId="{7223F554-B02E-4741-A4B1-20FF18C8493B}" destId="{340DB096-D0FC-4659-B74F-52387D2D039D}" srcOrd="0" destOrd="0" presId="urn:microsoft.com/office/officeart/2011/layout/CircleProcess"/>
    <dgm:cxn modelId="{9A530869-BC2A-44C4-A423-2AFD6467C7B2}" srcId="{42F6DB54-93B7-4C80-A026-F6A5CE725540}" destId="{15A3887E-17B5-4337-A0B3-E39FB36D4229}" srcOrd="0" destOrd="0" parTransId="{C291127B-C6DE-4583-B81F-C90411477DDB}" sibTransId="{3FA6F6D4-7D57-4307-8919-68F9A513CCD9}"/>
    <dgm:cxn modelId="{ADF89F95-98FB-4BE4-87E5-3256DF7054F8}" srcId="{42F6DB54-93B7-4C80-A026-F6A5CE725540}" destId="{82A9A901-BEF8-4A38-8CD0-E477764B676B}" srcOrd="1" destOrd="0" parTransId="{5E1471C1-E3E2-4BEB-9603-A958133CE7C5}" sibTransId="{7CB5F6D3-34D2-4836-A657-41A53E84568D}"/>
    <dgm:cxn modelId="{076FD53D-ECA6-475B-A1C1-B62536F37E6C}" type="presOf" srcId="{15A3887E-17B5-4337-A0B3-E39FB36D4229}" destId="{F063AB72-43FE-413B-91AF-252C6FE7F334}" srcOrd="0" destOrd="0" presId="urn:microsoft.com/office/officeart/2011/layout/CircleProcess"/>
    <dgm:cxn modelId="{2BB818C5-7606-466F-8505-6B8A2081D91D}" type="presOf" srcId="{7223F554-B02E-4741-A4B1-20FF18C8493B}" destId="{F0635F83-96EC-4315-808C-E66BCE8E8402}" srcOrd="1" destOrd="0" presId="urn:microsoft.com/office/officeart/2011/layout/CircleProcess"/>
    <dgm:cxn modelId="{E648E4C4-E935-4F48-82B5-6A9B52CC96E0}" type="presOf" srcId="{051D3DAC-9647-42F5-B362-FB6AFC72C29F}" destId="{6B1A3439-72E9-48A7-88E1-ED6EF2FF38C3}" srcOrd="0" destOrd="0" presId="urn:microsoft.com/office/officeart/2011/layout/CircleProcess"/>
    <dgm:cxn modelId="{802DB3C2-7B4E-4CD0-91C1-F55EFFEF108D}" srcId="{42F6DB54-93B7-4C80-A026-F6A5CE725540}" destId="{051D3DAC-9647-42F5-B362-FB6AFC72C29F}" srcOrd="4" destOrd="0" parTransId="{C76528E9-431F-4CDD-9A85-9A05AAFE6F08}" sibTransId="{E4CF8CC1-49DC-4F31-BA25-62FDA775118A}"/>
    <dgm:cxn modelId="{CE114F4C-8FC9-4ED1-A53D-AF3A93F1A884}" srcId="{42F6DB54-93B7-4C80-A026-F6A5CE725540}" destId="{7223F554-B02E-4741-A4B1-20FF18C8493B}" srcOrd="2" destOrd="0" parTransId="{BA54BA46-0CB7-4255-8AF9-E34B3682FAB1}" sibTransId="{380A7F91-E9CB-4E36-A4EB-A8031D326F25}"/>
    <dgm:cxn modelId="{5C748689-33CF-4429-9ABD-BCE701D68BD8}" type="presOf" srcId="{4AC5B086-F987-4F73-A010-A46D53AAD1BE}" destId="{78C45D62-A56A-41C2-BF3F-74AAD0EA6AD5}" srcOrd="0" destOrd="0" presId="urn:microsoft.com/office/officeart/2011/layout/CircleProcess"/>
    <dgm:cxn modelId="{6D9F483F-8D39-4433-A9E6-AFB2A82C8D0E}" srcId="{42F6DB54-93B7-4C80-A026-F6A5CE725540}" destId="{4AC5B086-F987-4F73-A010-A46D53AAD1BE}" srcOrd="3" destOrd="0" parTransId="{274B5A97-0B23-45F9-B43C-9065FFC8D3F1}" sibTransId="{B3E3716F-0414-4065-B49E-1E41963BBC11}"/>
    <dgm:cxn modelId="{3A107D16-9760-4EDC-B5BD-31A44517B763}" type="presOf" srcId="{15A3887E-17B5-4337-A0B3-E39FB36D4229}" destId="{25B16BD3-8710-429A-8568-8763524606BD}" srcOrd="1" destOrd="0" presId="urn:microsoft.com/office/officeart/2011/layout/CircleProcess"/>
    <dgm:cxn modelId="{4C6FA05F-86E1-4A3A-A391-1CEB901675D8}" type="presOf" srcId="{42F6DB54-93B7-4C80-A026-F6A5CE725540}" destId="{CE5F1A17-309D-49F3-A382-F92DC6728DDD}" srcOrd="0" destOrd="0" presId="urn:microsoft.com/office/officeart/2011/layout/CircleProcess"/>
    <dgm:cxn modelId="{0F24559E-53F4-44BE-BE98-1848D2990904}" type="presParOf" srcId="{CE5F1A17-309D-49F3-A382-F92DC6728DDD}" destId="{0796989B-4C67-4C4F-8C9A-F229F5711A9C}" srcOrd="0" destOrd="0" presId="urn:microsoft.com/office/officeart/2011/layout/CircleProcess"/>
    <dgm:cxn modelId="{8228A6B1-C994-44DA-BC59-24634E9AA58F}" type="presParOf" srcId="{0796989B-4C67-4C4F-8C9A-F229F5711A9C}" destId="{99AF23F7-5A3D-4256-9463-63D32C3DAEC4}" srcOrd="0" destOrd="0" presId="urn:microsoft.com/office/officeart/2011/layout/CircleProcess"/>
    <dgm:cxn modelId="{68E7488C-0FE4-496D-9404-A7AAE091618F}" type="presParOf" srcId="{CE5F1A17-309D-49F3-A382-F92DC6728DDD}" destId="{E005F6D7-2541-4C2A-8FD3-DDA8AB5B9D69}" srcOrd="1" destOrd="0" presId="urn:microsoft.com/office/officeart/2011/layout/CircleProcess"/>
    <dgm:cxn modelId="{7F0CF1E5-4230-4D94-BFDB-2F186E0533FA}" type="presParOf" srcId="{E005F6D7-2541-4C2A-8FD3-DDA8AB5B9D69}" destId="{6B1A3439-72E9-48A7-88E1-ED6EF2FF38C3}" srcOrd="0" destOrd="0" presId="urn:microsoft.com/office/officeart/2011/layout/CircleProcess"/>
    <dgm:cxn modelId="{8FA5DAF3-D153-466B-B6DA-921EDDB059C9}" type="presParOf" srcId="{CE5F1A17-309D-49F3-A382-F92DC6728DDD}" destId="{94FAEBD9-3278-49C3-B595-78418A1847F1}" srcOrd="2" destOrd="0" presId="urn:microsoft.com/office/officeart/2011/layout/CircleProcess"/>
    <dgm:cxn modelId="{15A36DC9-BA88-4831-A8F7-A5B6EC4181D6}" type="presParOf" srcId="{CE5F1A17-309D-49F3-A382-F92DC6728DDD}" destId="{25BF7C00-D18C-4C9C-8A38-79E67C522DF2}" srcOrd="3" destOrd="0" presId="urn:microsoft.com/office/officeart/2011/layout/CircleProcess"/>
    <dgm:cxn modelId="{A43E7551-D10D-477D-AC02-166F482C8C8F}" type="presParOf" srcId="{25BF7C00-D18C-4C9C-8A38-79E67C522DF2}" destId="{3E26AA81-EF82-4CFE-A0A6-C01065C9A84E}" srcOrd="0" destOrd="0" presId="urn:microsoft.com/office/officeart/2011/layout/CircleProcess"/>
    <dgm:cxn modelId="{20216088-6748-45E7-946F-71E4CCD10E7D}" type="presParOf" srcId="{CE5F1A17-309D-49F3-A382-F92DC6728DDD}" destId="{1F1E26DA-2D4F-4EB0-BA23-8A07B0BFE88B}" srcOrd="4" destOrd="0" presId="urn:microsoft.com/office/officeart/2011/layout/CircleProcess"/>
    <dgm:cxn modelId="{3803AD73-5B3E-4C0B-B4B0-D60782EC3678}" type="presParOf" srcId="{1F1E26DA-2D4F-4EB0-BA23-8A07B0BFE88B}" destId="{78C45D62-A56A-41C2-BF3F-74AAD0EA6AD5}" srcOrd="0" destOrd="0" presId="urn:microsoft.com/office/officeart/2011/layout/CircleProcess"/>
    <dgm:cxn modelId="{7A1ECE8E-AF52-4405-9967-A62E4F47AE4A}" type="presParOf" srcId="{CE5F1A17-309D-49F3-A382-F92DC6728DDD}" destId="{06F646D3-A58D-421D-ADA3-87EF7EDE01A2}" srcOrd="5" destOrd="0" presId="urn:microsoft.com/office/officeart/2011/layout/CircleProcess"/>
    <dgm:cxn modelId="{95DBFE9A-FC77-4590-B529-BBDC18986B29}" type="presParOf" srcId="{CE5F1A17-309D-49F3-A382-F92DC6728DDD}" destId="{DB3FDC20-81CF-4352-89FA-D8A67CD4BC3B}" srcOrd="6" destOrd="0" presId="urn:microsoft.com/office/officeart/2011/layout/CircleProcess"/>
    <dgm:cxn modelId="{7D31C022-CA9D-4CA7-94C7-A0214976E0FB}" type="presParOf" srcId="{DB3FDC20-81CF-4352-89FA-D8A67CD4BC3B}" destId="{DCB67E19-0E92-49A6-9E5D-7C6BF9F4CF59}" srcOrd="0" destOrd="0" presId="urn:microsoft.com/office/officeart/2011/layout/CircleProcess"/>
    <dgm:cxn modelId="{DDB0A9F7-12F2-4B8B-9B12-1187B945BB64}" type="presParOf" srcId="{CE5F1A17-309D-49F3-A382-F92DC6728DDD}" destId="{A549E1E9-C848-4A13-8EF4-4E9FD8540C38}" srcOrd="7" destOrd="0" presId="urn:microsoft.com/office/officeart/2011/layout/CircleProcess"/>
    <dgm:cxn modelId="{1EFCB9B1-D86C-4EAD-8C86-118E5B3791B5}" type="presParOf" srcId="{A549E1E9-C848-4A13-8EF4-4E9FD8540C38}" destId="{340DB096-D0FC-4659-B74F-52387D2D039D}" srcOrd="0" destOrd="0" presId="urn:microsoft.com/office/officeart/2011/layout/CircleProcess"/>
    <dgm:cxn modelId="{7155F76A-5A4E-444B-828A-82B2BEF5DBD8}" type="presParOf" srcId="{CE5F1A17-309D-49F3-A382-F92DC6728DDD}" destId="{F0635F83-96EC-4315-808C-E66BCE8E8402}" srcOrd="8" destOrd="0" presId="urn:microsoft.com/office/officeart/2011/layout/CircleProcess"/>
    <dgm:cxn modelId="{7B113E71-0A1F-4B8F-8D2C-1A32BB0E45DC}" type="presParOf" srcId="{CE5F1A17-309D-49F3-A382-F92DC6728DDD}" destId="{FFF08B52-8911-4ABC-A6AA-77057DD7E508}" srcOrd="9" destOrd="0" presId="urn:microsoft.com/office/officeart/2011/layout/CircleProcess"/>
    <dgm:cxn modelId="{BDFD74CA-7462-4DE4-982B-9C132FFE9D40}" type="presParOf" srcId="{FFF08B52-8911-4ABC-A6AA-77057DD7E508}" destId="{E1222608-8C1E-4707-ADD4-FD8189406BDC}" srcOrd="0" destOrd="0" presId="urn:microsoft.com/office/officeart/2011/layout/CircleProcess"/>
    <dgm:cxn modelId="{93E6B7EB-9CA3-4587-AA58-CFD3092F1A38}" type="presParOf" srcId="{CE5F1A17-309D-49F3-A382-F92DC6728DDD}" destId="{20D4264B-151B-469C-AF56-58A228484B7D}" srcOrd="10" destOrd="0" presId="urn:microsoft.com/office/officeart/2011/layout/CircleProcess"/>
    <dgm:cxn modelId="{0B9D7A2E-017F-4172-979D-0302938C89C9}" type="presParOf" srcId="{20D4264B-151B-469C-AF56-58A228484B7D}" destId="{37727371-023A-4BC3-980B-6B24253AE407}" srcOrd="0" destOrd="0" presId="urn:microsoft.com/office/officeart/2011/layout/CircleProcess"/>
    <dgm:cxn modelId="{7894E536-A0CA-4043-B7E3-A6852A16F56D}" type="presParOf" srcId="{CE5F1A17-309D-49F3-A382-F92DC6728DDD}" destId="{7AC8FFA3-F591-47B1-A702-DEDC8C3FEB50}" srcOrd="11" destOrd="0" presId="urn:microsoft.com/office/officeart/2011/layout/CircleProcess"/>
    <dgm:cxn modelId="{E94F2C0A-398C-49F2-8D51-A6E97CE688D9}" type="presParOf" srcId="{CE5F1A17-309D-49F3-A382-F92DC6728DDD}" destId="{7EA00E0B-B0BE-45E3-96C0-6EFB1B29C10C}" srcOrd="12" destOrd="0" presId="urn:microsoft.com/office/officeart/2011/layout/CircleProcess"/>
    <dgm:cxn modelId="{46F96CA6-319B-4DD4-87B0-C6300BBEDE9F}" type="presParOf" srcId="{7EA00E0B-B0BE-45E3-96C0-6EFB1B29C10C}" destId="{2DFCC504-F803-4FAD-82BE-988FB2665D3F}" srcOrd="0" destOrd="0" presId="urn:microsoft.com/office/officeart/2011/layout/CircleProcess"/>
    <dgm:cxn modelId="{1EAA6DE3-2142-4374-851D-56880AFE4B28}" type="presParOf" srcId="{CE5F1A17-309D-49F3-A382-F92DC6728DDD}" destId="{4C9D6E6E-1AD2-4D37-8DC4-E01E8DF3FBCE}" srcOrd="13" destOrd="0" presId="urn:microsoft.com/office/officeart/2011/layout/CircleProcess"/>
    <dgm:cxn modelId="{454316A1-1AE4-4A35-9FAA-0702E34854B8}" type="presParOf" srcId="{4C9D6E6E-1AD2-4D37-8DC4-E01E8DF3FBCE}" destId="{F063AB72-43FE-413B-91AF-252C6FE7F334}" srcOrd="0" destOrd="0" presId="urn:microsoft.com/office/officeart/2011/layout/CircleProcess"/>
    <dgm:cxn modelId="{747F2B9E-D92F-49F8-B653-F5085DD78ADD}" type="presParOf" srcId="{CE5F1A17-309D-49F3-A382-F92DC6728DDD}" destId="{25B16BD3-8710-429A-8568-8763524606BD}"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C9109-9F8E-4E05-A789-4B3541BBD09A}">
      <dsp:nvSpPr>
        <dsp:cNvPr id="0" name=""/>
        <dsp:cNvSpPr/>
      </dsp:nvSpPr>
      <dsp:spPr>
        <a:xfrm>
          <a:off x="172739" y="355350"/>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Vulnerability</a:t>
          </a:r>
          <a:endParaRPr lang="en-US" sz="2400" b="0" kern="1200" dirty="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 bug, glitch, hole, or flaw in a network, application or database</a:t>
          </a:r>
        </a:p>
      </dsp:txBody>
      <dsp:txXfrm>
        <a:off x="172739" y="355350"/>
        <a:ext cx="4093232" cy="1279135"/>
      </dsp:txXfrm>
    </dsp:sp>
    <dsp:sp modelId="{04CF3144-91A4-420D-88D3-F4F4C0CFFF3C}">
      <dsp:nvSpPr>
        <dsp:cNvPr id="0" name=""/>
        <dsp:cNvSpPr/>
      </dsp:nvSpPr>
      <dsp:spPr>
        <a:xfrm>
          <a:off x="2188" y="170586"/>
          <a:ext cx="895394" cy="13430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74CB699-2864-49C0-BF11-4EE86869E83E}">
      <dsp:nvSpPr>
        <dsp:cNvPr id="0" name=""/>
        <dsp:cNvSpPr/>
      </dsp:nvSpPr>
      <dsp:spPr>
        <a:xfrm>
          <a:off x="4680689" y="355350"/>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Threat</a:t>
          </a:r>
          <a:endParaRPr lang="en-US" sz="2400" kern="1200" dirty="0" smtClean="0">
            <a:solidFill>
              <a:srgbClr val="C00000"/>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Attack developed to take advantage of a vulnerability</a:t>
          </a:r>
        </a:p>
      </dsp:txBody>
      <dsp:txXfrm>
        <a:off x="4680689" y="355350"/>
        <a:ext cx="4093232" cy="1279135"/>
      </dsp:txXfrm>
    </dsp:sp>
    <dsp:sp modelId="{29F9FD44-1DF1-4E40-89EC-3FACAE67E9B6}">
      <dsp:nvSpPr>
        <dsp:cNvPr id="0" name=""/>
        <dsp:cNvSpPr/>
      </dsp:nvSpPr>
      <dsp:spPr>
        <a:xfrm>
          <a:off x="4510138" y="170586"/>
          <a:ext cx="895394" cy="134309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5000" r="-3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4120202-A754-41DB-95DF-0FABB0235888}">
      <dsp:nvSpPr>
        <dsp:cNvPr id="0" name=""/>
        <dsp:cNvSpPr/>
      </dsp:nvSpPr>
      <dsp:spPr>
        <a:xfrm>
          <a:off x="172739" y="1965639"/>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Exploit Kits</a:t>
          </a:r>
          <a:endParaRPr lang="en-US" sz="2400" kern="1200" dirty="0">
            <a:solidFill>
              <a:srgbClr val="C00000"/>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Attack on a selection of vulnerabilities to control a network, device, or asset</a:t>
          </a:r>
          <a:endParaRPr lang="en-US" sz="1800" kern="1200" dirty="0">
            <a:latin typeface="+mj-lt"/>
          </a:endParaRPr>
        </a:p>
      </dsp:txBody>
      <dsp:txXfrm>
        <a:off x="172739" y="1965639"/>
        <a:ext cx="4093232" cy="1279135"/>
      </dsp:txXfrm>
    </dsp:sp>
    <dsp:sp modelId="{16F12E38-FC10-48A2-8EAC-FFEAF75CB5D3}">
      <dsp:nvSpPr>
        <dsp:cNvPr id="0" name=""/>
        <dsp:cNvSpPr/>
      </dsp:nvSpPr>
      <dsp:spPr>
        <a:xfrm>
          <a:off x="2188" y="1780875"/>
          <a:ext cx="895394" cy="134309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8A69D10-935F-4E77-8BC8-2F116E29B023}">
      <dsp:nvSpPr>
        <dsp:cNvPr id="0" name=""/>
        <dsp:cNvSpPr/>
      </dsp:nvSpPr>
      <dsp:spPr>
        <a:xfrm>
          <a:off x="4680689" y="1965639"/>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Patch</a:t>
          </a:r>
          <a:endParaRPr lang="en-US" sz="2400" kern="1200" dirty="0">
            <a:solidFill>
              <a:srgbClr val="C00000"/>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ct val="15000"/>
            </a:spcAft>
            <a:buChar char="••"/>
          </a:pPr>
          <a:r>
            <a:rPr lang="en-US" sz="1800" kern="1200" dirty="0" smtClean="0">
              <a:latin typeface="+mj-lt"/>
            </a:rPr>
            <a:t>Software designed to fix a vulnerability and otherwise plug security holes</a:t>
          </a:r>
          <a:endParaRPr lang="en-US" sz="1800" kern="1200" dirty="0">
            <a:latin typeface="+mj-lt"/>
          </a:endParaRPr>
        </a:p>
      </dsp:txBody>
      <dsp:txXfrm>
        <a:off x="4680689" y="1965639"/>
        <a:ext cx="4093232" cy="1279135"/>
      </dsp:txXfrm>
    </dsp:sp>
    <dsp:sp modelId="{364F5D4E-A31B-4973-9649-7BB9E186F8D5}">
      <dsp:nvSpPr>
        <dsp:cNvPr id="0" name=""/>
        <dsp:cNvSpPr/>
      </dsp:nvSpPr>
      <dsp:spPr>
        <a:xfrm>
          <a:off x="4510138" y="1780875"/>
          <a:ext cx="895394" cy="134309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0CA4AA4-43F4-4D96-8BC4-DCAF7AD6685C}">
      <dsp:nvSpPr>
        <dsp:cNvPr id="0" name=""/>
        <dsp:cNvSpPr/>
      </dsp:nvSpPr>
      <dsp:spPr>
        <a:xfrm>
          <a:off x="172739" y="3575928"/>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t"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Zero-Day Attack</a:t>
          </a:r>
          <a:endParaRPr lang="en-US" sz="2400" kern="1200" dirty="0">
            <a:solidFill>
              <a:srgbClr val="C00000"/>
            </a:solidFill>
            <a:effectLst>
              <a:innerShdw blurRad="63500" dist="50800" dir="2700000">
                <a:prstClr val="black">
                  <a:alpha val="50000"/>
                </a:prstClr>
              </a:innerShdw>
            </a:effectLst>
            <a:latin typeface="+mj-lt"/>
          </a:endParaRPr>
        </a:p>
        <a:p>
          <a:pPr marL="171450" lvl="1" indent="-171450" algn="l" defTabSz="800100">
            <a:lnSpc>
              <a:spcPct val="80000"/>
            </a:lnSpc>
            <a:spcBef>
              <a:spcPct val="0"/>
            </a:spcBef>
            <a:spcAft>
              <a:spcPts val="0"/>
            </a:spcAft>
            <a:buChar char="••"/>
          </a:pPr>
          <a:r>
            <a:rPr lang="en-US" sz="1800" kern="1200" dirty="0" smtClean="0">
              <a:latin typeface="+mj-lt"/>
            </a:rPr>
            <a:t>Attack against an unknown vulnerability, with no known security fix</a:t>
          </a:r>
          <a:endParaRPr lang="en-US" sz="1800" kern="1200" dirty="0">
            <a:latin typeface="+mj-lt"/>
          </a:endParaRPr>
        </a:p>
      </dsp:txBody>
      <dsp:txXfrm>
        <a:off x="172739" y="3575928"/>
        <a:ext cx="4093232" cy="1279135"/>
      </dsp:txXfrm>
    </dsp:sp>
    <dsp:sp modelId="{7B82ACC9-CE96-4698-86E6-2AD9888AE97E}">
      <dsp:nvSpPr>
        <dsp:cNvPr id="0" name=""/>
        <dsp:cNvSpPr/>
      </dsp:nvSpPr>
      <dsp:spPr>
        <a:xfrm>
          <a:off x="2188" y="3391164"/>
          <a:ext cx="895394" cy="134309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FA68136-FA8A-49F1-A4F5-9D6C2CE2E89A}">
      <dsp:nvSpPr>
        <dsp:cNvPr id="0" name=""/>
        <dsp:cNvSpPr/>
      </dsp:nvSpPr>
      <dsp:spPr>
        <a:xfrm>
          <a:off x="4680689" y="3575928"/>
          <a:ext cx="4093232" cy="1279135"/>
        </a:xfrm>
        <a:prstGeom prst="rect">
          <a:avLst/>
        </a:prstGeom>
        <a:solidFill>
          <a:schemeClr val="bg1"/>
        </a:solidFill>
        <a:ln w="9525" cap="flat" cmpd="sng" algn="ctr">
          <a:noFill/>
          <a:prstDash val="solid"/>
        </a:ln>
        <a:effectLst>
          <a:innerShdw blurRad="38100" dist="12700" dir="13500000">
            <a:schemeClr val="accent2">
              <a:lumMod val="75000"/>
              <a:alpha val="80000"/>
            </a:schemeClr>
          </a:innerShdw>
        </a:effectLst>
      </dsp:spPr>
      <dsp:style>
        <a:lnRef idx="1">
          <a:scrgbClr r="0" g="0" b="0"/>
        </a:lnRef>
        <a:fillRef idx="1">
          <a:scrgbClr r="0" g="0" b="0"/>
        </a:fillRef>
        <a:effectRef idx="0">
          <a:scrgbClr r="0" g="0" b="0"/>
        </a:effectRef>
        <a:fontRef idx="minor"/>
      </dsp:style>
      <dsp:txBody>
        <a:bodyPr spcFirstLastPara="0" vert="horz" wrap="square" lIns="866401" tIns="91440" rIns="91440" bIns="91440" numCol="1" spcCol="1270" anchor="ctr" anchorCtr="0">
          <a:noAutofit/>
        </a:bodyPr>
        <a:lstStyle/>
        <a:p>
          <a:pPr lvl="0" algn="l" defTabSz="1066800">
            <a:lnSpc>
              <a:spcPct val="80000"/>
            </a:lnSpc>
            <a:spcBef>
              <a:spcPct val="0"/>
            </a:spcBef>
            <a:spcAft>
              <a:spcPts val="200"/>
            </a:spcAft>
          </a:pPr>
          <a:r>
            <a:rPr lang="en-US" sz="2400" b="0" kern="1200" cap="none" spc="0" dirty="0" smtClean="0">
              <a:ln w="6350" cmpd="sng">
                <a:solidFill>
                  <a:schemeClr val="accent2">
                    <a:lumMod val="60000"/>
                    <a:lumOff val="40000"/>
                  </a:schemeClr>
                </a:solidFill>
                <a:prstDash val="solid"/>
              </a:ln>
              <a:solidFill>
                <a:srgbClr val="C00000"/>
              </a:solidFill>
              <a:effectLst>
                <a:innerShdw blurRad="63500" dist="50800" dir="2700000">
                  <a:prstClr val="black">
                    <a:alpha val="50000"/>
                  </a:prstClr>
                </a:innerShdw>
              </a:effectLst>
              <a:latin typeface="+mj-lt"/>
            </a:rPr>
            <a:t>Advanced Persistent Threat   </a:t>
          </a:r>
          <a:r>
            <a:rPr lang="en-US" sz="1800" kern="1200" dirty="0" smtClean="0">
              <a:latin typeface="+mj-lt"/>
              <a:sym typeface="Wingdings"/>
            </a:rPr>
            <a:t> M</a:t>
          </a:r>
          <a:r>
            <a:rPr lang="en-US" sz="1800" kern="1200" dirty="0" smtClean="0">
              <a:latin typeface="+mj-lt"/>
            </a:rPr>
            <a:t>ethodical, long-term covert attacks, using many tools to steal info</a:t>
          </a:r>
          <a:endParaRPr lang="en-US" sz="2400" kern="1200" dirty="0">
            <a:latin typeface="+mj-lt"/>
          </a:endParaRPr>
        </a:p>
      </dsp:txBody>
      <dsp:txXfrm>
        <a:off x="4680689" y="3575928"/>
        <a:ext cx="4093232" cy="1279135"/>
      </dsp:txXfrm>
    </dsp:sp>
    <dsp:sp modelId="{CBFE7D8F-AC2B-41FD-8FCD-C0CCC0178639}">
      <dsp:nvSpPr>
        <dsp:cNvPr id="0" name=""/>
        <dsp:cNvSpPr/>
      </dsp:nvSpPr>
      <dsp:spPr>
        <a:xfrm>
          <a:off x="4510138" y="3391164"/>
          <a:ext cx="895394" cy="134309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0" r="-6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BA830-DB80-4041-A087-B5D41C7436B2}">
      <dsp:nvSpPr>
        <dsp:cNvPr id="0" name=""/>
        <dsp:cNvSpPr/>
      </dsp:nvSpPr>
      <dsp:spPr>
        <a:xfrm>
          <a:off x="0" y="780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chemeClr val="accent3">
                  <a:lumMod val="75000"/>
                </a:schemeClr>
              </a:solidFill>
              <a:latin typeface="+mj-lt"/>
            </a:rPr>
            <a:t>Blended</a:t>
          </a:r>
          <a:br>
            <a:rPr lang="en-US" sz="2000" b="1" kern="1200" spc="-160" baseline="0" dirty="0" smtClean="0">
              <a:solidFill>
                <a:schemeClr val="accent3">
                  <a:lumMod val="75000"/>
                </a:schemeClr>
              </a:solidFill>
              <a:latin typeface="+mj-lt"/>
            </a:rPr>
          </a:br>
          <a:r>
            <a:rPr lang="en-US" sz="2000" b="1" kern="1200" spc="-160" baseline="0" dirty="0" smtClean="0">
              <a:solidFill>
                <a:schemeClr val="accent3">
                  <a:lumMod val="75000"/>
                </a:schemeClr>
              </a:solidFill>
              <a:latin typeface="+mj-lt"/>
            </a:rPr>
            <a:t>Threats</a:t>
          </a:r>
          <a:endParaRPr lang="en-US" sz="2000" b="1" kern="1200" spc="-160" baseline="0" dirty="0">
            <a:solidFill>
              <a:schemeClr val="accent3">
                <a:lumMod val="75000"/>
              </a:schemeClr>
            </a:solidFill>
            <a:latin typeface="+mj-lt"/>
          </a:endParaRPr>
        </a:p>
      </dsp:txBody>
      <dsp:txXfrm>
        <a:off x="0" y="78046"/>
        <a:ext cx="1473874" cy="673200"/>
      </dsp:txXfrm>
    </dsp:sp>
    <dsp:sp modelId="{78BB8EAC-B2D1-45A7-81BD-BDC44A947ABA}">
      <dsp:nvSpPr>
        <dsp:cNvPr id="0" name=""/>
        <dsp:cNvSpPr/>
      </dsp:nvSpPr>
      <dsp:spPr>
        <a:xfrm>
          <a:off x="1609357" y="63074"/>
          <a:ext cx="145794" cy="673200"/>
        </a:xfrm>
        <a:prstGeom prst="leftBrace">
          <a:avLst>
            <a:gd name="adj1" fmla="val 35000"/>
            <a:gd name="adj2" fmla="val 50000"/>
          </a:avLst>
        </a:prstGeom>
        <a:noFill/>
        <a:ln w="25400"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sp>
    <dsp:sp modelId="{504B3CE0-B911-4A73-B3E9-390E0C9BF33A}">
      <dsp:nvSpPr>
        <dsp:cNvPr id="0" name=""/>
        <dsp:cNvSpPr/>
      </dsp:nvSpPr>
      <dsp:spPr>
        <a:xfrm>
          <a:off x="1795923" y="63074"/>
          <a:ext cx="7266189" cy="6732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Include embedded URLs that link to an infected Web page</a:t>
          </a:r>
          <a:endParaRPr lang="en-US" sz="2000" kern="1200" spc="-140" baseline="0" dirty="0">
            <a:latin typeface="+mj-lt"/>
          </a:endParaRPr>
        </a:p>
        <a:p>
          <a:pPr marL="228600" lvl="1" indent="-228600" algn="l" defTabSz="889000">
            <a:lnSpc>
              <a:spcPct val="76000"/>
            </a:lnSpc>
            <a:spcBef>
              <a:spcPct val="0"/>
            </a:spcBef>
            <a:spcAft>
              <a:spcPts val="0"/>
            </a:spcAft>
            <a:buChar char="••"/>
          </a:pPr>
          <a:r>
            <a:rPr lang="en-US" sz="2000" kern="1200" spc="-140" baseline="0" dirty="0" smtClean="0">
              <a:latin typeface="+mj-lt"/>
            </a:rPr>
            <a:t>Employ social engineering to encourage click-through. </a:t>
          </a:r>
          <a:endParaRPr lang="en-US" sz="2000" kern="1200" spc="-140" baseline="0" dirty="0">
            <a:latin typeface="+mj-lt"/>
          </a:endParaRPr>
        </a:p>
      </dsp:txBody>
      <dsp:txXfrm>
        <a:off x="1795923" y="63074"/>
        <a:ext cx="7266189" cy="673200"/>
      </dsp:txXfrm>
    </dsp:sp>
    <dsp:sp modelId="{35B9A70E-E22F-4733-80A2-1E64D2ED123D}">
      <dsp:nvSpPr>
        <dsp:cNvPr id="0" name=""/>
        <dsp:cNvSpPr/>
      </dsp:nvSpPr>
      <dsp:spPr>
        <a:xfrm>
          <a:off x="0" y="8736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rgbClr val="00B050"/>
              </a:solidFill>
              <a:latin typeface="+mj-lt"/>
            </a:rPr>
            <a:t>Infected</a:t>
          </a:r>
          <a:br>
            <a:rPr lang="en-US" sz="2000" b="1" kern="1200" spc="-160" baseline="0" dirty="0" smtClean="0">
              <a:solidFill>
                <a:srgbClr val="00B050"/>
              </a:solidFill>
              <a:latin typeface="+mj-lt"/>
            </a:rPr>
          </a:br>
          <a:r>
            <a:rPr lang="en-US" sz="2000" b="1" kern="1200" spc="-160" baseline="0" dirty="0" smtClean="0">
              <a:solidFill>
                <a:srgbClr val="00B050"/>
              </a:solidFill>
              <a:latin typeface="+mj-lt"/>
            </a:rPr>
            <a:t>Websites</a:t>
          </a:r>
          <a:endParaRPr lang="en-US" sz="2000" b="1" kern="1200" spc="-160" baseline="0" dirty="0">
            <a:solidFill>
              <a:srgbClr val="00B050"/>
            </a:solidFill>
            <a:latin typeface="+mj-lt"/>
          </a:endParaRPr>
        </a:p>
      </dsp:txBody>
      <dsp:txXfrm>
        <a:off x="0" y="873646"/>
        <a:ext cx="1473874" cy="673200"/>
      </dsp:txXfrm>
    </dsp:sp>
    <dsp:sp modelId="{2BE96F17-D3EF-4485-9803-FD967C203A16}">
      <dsp:nvSpPr>
        <dsp:cNvPr id="0" name=""/>
        <dsp:cNvSpPr/>
      </dsp:nvSpPr>
      <dsp:spPr>
        <a:xfrm>
          <a:off x="1609357" y="858674"/>
          <a:ext cx="145794" cy="673200"/>
        </a:xfrm>
        <a:prstGeom prst="leftBrace">
          <a:avLst>
            <a:gd name="adj1" fmla="val 35000"/>
            <a:gd name="adj2" fmla="val 50000"/>
          </a:avLst>
        </a:prstGeom>
        <a:noFill/>
        <a:ln w="25400" cap="flat" cmpd="sng" algn="ctr">
          <a:solidFill>
            <a:srgbClr val="00B050"/>
          </a:solidFill>
          <a:prstDash val="solid"/>
        </a:ln>
        <a:effectLst/>
      </dsp:spPr>
      <dsp:style>
        <a:lnRef idx="1">
          <a:scrgbClr r="0" g="0" b="0"/>
        </a:lnRef>
        <a:fillRef idx="0">
          <a:scrgbClr r="0" g="0" b="0"/>
        </a:fillRef>
        <a:effectRef idx="0">
          <a:scrgbClr r="0" g="0" b="0"/>
        </a:effectRef>
        <a:fontRef idx="minor"/>
      </dsp:style>
    </dsp:sp>
    <dsp:sp modelId="{0E5732C7-86A1-41C8-AB8D-302295E10F45}">
      <dsp:nvSpPr>
        <dsp:cNvPr id="0" name=""/>
        <dsp:cNvSpPr/>
      </dsp:nvSpPr>
      <dsp:spPr>
        <a:xfrm>
          <a:off x="1795923" y="858674"/>
          <a:ext cx="7266189" cy="673200"/>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Victim visits legitimate site infected by malware (eg. Cross Site Scripting, or iFrame compromise)</a:t>
          </a:r>
          <a:endParaRPr lang="en-US" sz="2000" kern="1200" spc="-140" baseline="0" dirty="0">
            <a:latin typeface="+mj-lt"/>
          </a:endParaRPr>
        </a:p>
      </dsp:txBody>
      <dsp:txXfrm>
        <a:off x="1795923" y="858674"/>
        <a:ext cx="7266189" cy="673200"/>
      </dsp:txXfrm>
    </dsp:sp>
    <dsp:sp modelId="{F3519955-20EF-467C-84BD-0D3F02CCB2DC}">
      <dsp:nvSpPr>
        <dsp:cNvPr id="0" name=""/>
        <dsp:cNvSpPr/>
      </dsp:nvSpPr>
      <dsp:spPr>
        <a:xfrm>
          <a:off x="0" y="16692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rgbClr val="339966"/>
              </a:solidFill>
              <a:latin typeface="+mj-lt"/>
            </a:rPr>
            <a:t>Malware</a:t>
          </a:r>
          <a:br>
            <a:rPr lang="en-US" sz="2000" b="1" kern="1200" spc="-160" baseline="0" dirty="0" smtClean="0">
              <a:solidFill>
                <a:srgbClr val="339966"/>
              </a:solidFill>
              <a:latin typeface="+mj-lt"/>
            </a:rPr>
          </a:br>
          <a:r>
            <a:rPr lang="en-US" sz="2000" b="1" kern="1200" spc="-160" baseline="0" dirty="0" smtClean="0">
              <a:solidFill>
                <a:srgbClr val="339966"/>
              </a:solidFill>
              <a:latin typeface="+mj-lt"/>
            </a:rPr>
            <a:t>Tools</a:t>
          </a:r>
          <a:endParaRPr lang="en-US" sz="2000" b="1" kern="1200" spc="-160" baseline="0" dirty="0">
            <a:solidFill>
              <a:srgbClr val="339966"/>
            </a:solidFill>
            <a:latin typeface="+mj-lt"/>
          </a:endParaRPr>
        </a:p>
      </dsp:txBody>
      <dsp:txXfrm>
        <a:off x="0" y="1669246"/>
        <a:ext cx="1473874" cy="673200"/>
      </dsp:txXfrm>
    </dsp:sp>
    <dsp:sp modelId="{1E7125AA-0AC4-41E9-82ED-D1CC38AD076E}">
      <dsp:nvSpPr>
        <dsp:cNvPr id="0" name=""/>
        <dsp:cNvSpPr/>
      </dsp:nvSpPr>
      <dsp:spPr>
        <a:xfrm>
          <a:off x="1609357" y="1654274"/>
          <a:ext cx="145794" cy="673200"/>
        </a:xfrm>
        <a:prstGeom prst="leftBrace">
          <a:avLst>
            <a:gd name="adj1" fmla="val 35000"/>
            <a:gd name="adj2" fmla="val 50000"/>
          </a:avLst>
        </a:prstGeom>
        <a:noFill/>
        <a:ln w="25400" cap="flat" cmpd="sng" algn="ctr">
          <a:solidFill>
            <a:srgbClr val="339966"/>
          </a:solidFill>
          <a:prstDash val="solid"/>
        </a:ln>
        <a:effectLst/>
      </dsp:spPr>
      <dsp:style>
        <a:lnRef idx="1">
          <a:scrgbClr r="0" g="0" b="0"/>
        </a:lnRef>
        <a:fillRef idx="0">
          <a:scrgbClr r="0" g="0" b="0"/>
        </a:fillRef>
        <a:effectRef idx="0">
          <a:scrgbClr r="0" g="0" b="0"/>
        </a:effectRef>
        <a:fontRef idx="minor"/>
      </dsp:style>
    </dsp:sp>
    <dsp:sp modelId="{1B2A839A-A53C-4B90-BA26-E6076A58CE7B}">
      <dsp:nvSpPr>
        <dsp:cNvPr id="0" name=""/>
        <dsp:cNvSpPr/>
      </dsp:nvSpPr>
      <dsp:spPr>
        <a:xfrm>
          <a:off x="1795923" y="1654274"/>
          <a:ext cx="7266189" cy="673200"/>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Back-door downloaders, key loggers, scanners &amp;  PW stealers</a:t>
          </a:r>
          <a:endParaRPr lang="en-US" sz="2000" kern="1200" spc="-140" baseline="0" dirty="0">
            <a:latin typeface="+mj-lt"/>
          </a:endParaRPr>
        </a:p>
        <a:p>
          <a:pPr marL="228600" lvl="1" indent="-228600" algn="l" defTabSz="889000">
            <a:lnSpc>
              <a:spcPct val="76000"/>
            </a:lnSpc>
            <a:spcBef>
              <a:spcPct val="0"/>
            </a:spcBef>
            <a:spcAft>
              <a:spcPts val="0"/>
            </a:spcAft>
            <a:buChar char="••"/>
          </a:pPr>
          <a:r>
            <a:rPr lang="en-US" sz="2000" kern="1200" spc="-140" baseline="0" dirty="0" smtClean="0">
              <a:latin typeface="+mj-lt"/>
            </a:rPr>
            <a:t>Polymorphic design to escape AV detection </a:t>
          </a:r>
        </a:p>
      </dsp:txBody>
      <dsp:txXfrm>
        <a:off x="1795923" y="1654274"/>
        <a:ext cx="7266189" cy="673200"/>
      </dsp:txXfrm>
    </dsp:sp>
    <dsp:sp modelId="{D8345CA8-6396-44A3-B3D8-3F34AB9E3E23}">
      <dsp:nvSpPr>
        <dsp:cNvPr id="0" name=""/>
        <dsp:cNvSpPr/>
      </dsp:nvSpPr>
      <dsp:spPr>
        <a:xfrm>
          <a:off x="0" y="24648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chemeClr val="accent5">
                  <a:lumMod val="75000"/>
                </a:schemeClr>
              </a:solidFill>
              <a:latin typeface="+mj-lt"/>
            </a:rPr>
            <a:t>Infected</a:t>
          </a:r>
          <a:br>
            <a:rPr lang="en-US" sz="2000" b="1" kern="1200" spc="-160" baseline="0" dirty="0" smtClean="0">
              <a:solidFill>
                <a:schemeClr val="accent5">
                  <a:lumMod val="75000"/>
                </a:schemeClr>
              </a:solidFill>
              <a:latin typeface="+mj-lt"/>
            </a:rPr>
          </a:br>
          <a:r>
            <a:rPr lang="en-US" sz="2000" b="1" kern="1200" spc="-160" baseline="0" dirty="0" smtClean="0">
              <a:solidFill>
                <a:schemeClr val="accent5">
                  <a:lumMod val="75000"/>
                </a:schemeClr>
              </a:solidFill>
              <a:latin typeface="+mj-lt"/>
            </a:rPr>
            <a:t>PC (bots)</a:t>
          </a:r>
          <a:endParaRPr lang="en-US" sz="2000" b="1" kern="1200" spc="-160" baseline="0" dirty="0">
            <a:solidFill>
              <a:schemeClr val="accent5">
                <a:lumMod val="75000"/>
              </a:schemeClr>
            </a:solidFill>
            <a:latin typeface="+mj-lt"/>
          </a:endParaRPr>
        </a:p>
      </dsp:txBody>
      <dsp:txXfrm>
        <a:off x="0" y="2464846"/>
        <a:ext cx="1473874" cy="673200"/>
      </dsp:txXfrm>
    </dsp:sp>
    <dsp:sp modelId="{BCC3EEB8-DB3F-405C-80D0-F3B007F95106}">
      <dsp:nvSpPr>
        <dsp:cNvPr id="0" name=""/>
        <dsp:cNvSpPr/>
      </dsp:nvSpPr>
      <dsp:spPr>
        <a:xfrm>
          <a:off x="1609357" y="2449874"/>
          <a:ext cx="145794" cy="673200"/>
        </a:xfrm>
        <a:prstGeom prst="leftBrace">
          <a:avLst>
            <a:gd name="adj1" fmla="val 35000"/>
            <a:gd name="adj2" fmla="val 50000"/>
          </a:avLst>
        </a:prstGeom>
        <a:noFill/>
        <a:ln w="25400" cap="flat" cmpd="sng" algn="ctr">
          <a:solidFill>
            <a:schemeClr val="accent5">
              <a:lumMod val="75000"/>
            </a:schemeClr>
          </a:solidFill>
          <a:prstDash val="solid"/>
        </a:ln>
        <a:effectLst/>
      </dsp:spPr>
      <dsp:style>
        <a:lnRef idx="1">
          <a:scrgbClr r="0" g="0" b="0"/>
        </a:lnRef>
        <a:fillRef idx="0">
          <a:scrgbClr r="0" g="0" b="0"/>
        </a:fillRef>
        <a:effectRef idx="0">
          <a:scrgbClr r="0" g="0" b="0"/>
        </a:effectRef>
        <a:fontRef idx="minor"/>
      </dsp:style>
    </dsp:sp>
    <dsp:sp modelId="{3BA8FC29-493C-432D-988B-B96B42F28942}">
      <dsp:nvSpPr>
        <dsp:cNvPr id="0" name=""/>
        <dsp:cNvSpPr/>
      </dsp:nvSpPr>
      <dsp:spPr>
        <a:xfrm>
          <a:off x="1795923" y="2449874"/>
          <a:ext cx="7266189" cy="673200"/>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Once inside the, infiltrating or compromising data is easy</a:t>
          </a:r>
          <a:endParaRPr lang="en-US" sz="2000" kern="1200" spc="-140" baseline="0" dirty="0">
            <a:latin typeface="+mj-lt"/>
          </a:endParaRPr>
        </a:p>
        <a:p>
          <a:pPr marL="228600" lvl="1" indent="-228600" algn="l" defTabSz="889000">
            <a:lnSpc>
              <a:spcPct val="76000"/>
            </a:lnSpc>
            <a:spcBef>
              <a:spcPct val="0"/>
            </a:spcBef>
            <a:spcAft>
              <a:spcPts val="0"/>
            </a:spcAft>
            <a:buChar char="••"/>
          </a:pPr>
          <a:r>
            <a:rPr lang="en-US" sz="2000" kern="1200" spc="-140" baseline="0" dirty="0" smtClean="0">
              <a:latin typeface="+mj-lt"/>
            </a:rPr>
            <a:t>Some DDoS attacks can originate from internal workstations</a:t>
          </a:r>
          <a:endParaRPr lang="en-US" sz="2000" kern="1200" spc="-140" baseline="0" dirty="0">
            <a:latin typeface="+mj-lt"/>
          </a:endParaRPr>
        </a:p>
      </dsp:txBody>
      <dsp:txXfrm>
        <a:off x="1795923" y="2449874"/>
        <a:ext cx="7266189" cy="673200"/>
      </dsp:txXfrm>
    </dsp:sp>
    <dsp:sp modelId="{2D5F5386-97F3-4B4D-BD2D-D8F3352F82B5}">
      <dsp:nvSpPr>
        <dsp:cNvPr id="0" name=""/>
        <dsp:cNvSpPr/>
      </dsp:nvSpPr>
      <dsp:spPr>
        <a:xfrm>
          <a:off x="0" y="32604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chemeClr val="accent1">
                  <a:lumMod val="50000"/>
                </a:schemeClr>
              </a:solidFill>
              <a:latin typeface="+mj-lt"/>
            </a:rPr>
            <a:t>Command&amp;</a:t>
          </a:r>
          <a:r>
            <a:rPr lang="en-US" sz="2000" b="1" kern="1200" spc="-160" baseline="0" dirty="0" smtClean="0">
              <a:solidFill>
                <a:schemeClr val="accent1">
                  <a:lumMod val="50000"/>
                </a:schemeClr>
              </a:solidFill>
              <a:latin typeface="+mj-lt"/>
            </a:rPr>
            <a:t/>
          </a:r>
          <a:br>
            <a:rPr lang="en-US" sz="2000" b="1" kern="1200" spc="-160" baseline="0" dirty="0" smtClean="0">
              <a:solidFill>
                <a:schemeClr val="accent1">
                  <a:lumMod val="50000"/>
                </a:schemeClr>
              </a:solidFill>
              <a:latin typeface="+mj-lt"/>
            </a:rPr>
          </a:br>
          <a:r>
            <a:rPr lang="en-US" sz="2000" b="1" kern="1200" spc="-160" baseline="0" dirty="0" smtClean="0">
              <a:solidFill>
                <a:schemeClr val="accent1">
                  <a:lumMod val="50000"/>
                </a:schemeClr>
              </a:solidFill>
              <a:latin typeface="+mj-lt"/>
            </a:rPr>
            <a:t>Control (C2)</a:t>
          </a:r>
          <a:endParaRPr lang="en-US" sz="2000" b="1" kern="1200" spc="-160" baseline="0" dirty="0">
            <a:solidFill>
              <a:schemeClr val="accent1">
                <a:lumMod val="50000"/>
              </a:schemeClr>
            </a:solidFill>
            <a:latin typeface="+mj-lt"/>
          </a:endParaRPr>
        </a:p>
      </dsp:txBody>
      <dsp:txXfrm>
        <a:off x="0" y="3260446"/>
        <a:ext cx="1473874" cy="673200"/>
      </dsp:txXfrm>
    </dsp:sp>
    <dsp:sp modelId="{01D0B938-D0B2-4E98-B041-C99B942278BF}">
      <dsp:nvSpPr>
        <dsp:cNvPr id="0" name=""/>
        <dsp:cNvSpPr/>
      </dsp:nvSpPr>
      <dsp:spPr>
        <a:xfrm>
          <a:off x="1609357" y="3245474"/>
          <a:ext cx="145794" cy="673200"/>
        </a:xfrm>
        <a:prstGeom prst="leftBrace">
          <a:avLst>
            <a:gd name="adj1" fmla="val 35000"/>
            <a:gd name="adj2" fmla="val 50000"/>
          </a:avLst>
        </a:prstGeom>
        <a:noFill/>
        <a:ln w="25400" cap="flat" cmpd="sng" algn="ctr">
          <a:solidFill>
            <a:schemeClr val="accent1">
              <a:lumMod val="75000"/>
            </a:schemeClr>
          </a:solidFill>
          <a:prstDash val="solid"/>
        </a:ln>
        <a:effectLst/>
      </dsp:spPr>
      <dsp:style>
        <a:lnRef idx="1">
          <a:scrgbClr r="0" g="0" b="0"/>
        </a:lnRef>
        <a:fillRef idx="0">
          <a:scrgbClr r="0" g="0" b="0"/>
        </a:fillRef>
        <a:effectRef idx="0">
          <a:scrgbClr r="0" g="0" b="0"/>
        </a:effectRef>
        <a:fontRef idx="minor"/>
      </dsp:style>
    </dsp:sp>
    <dsp:sp modelId="{743D158B-458E-4F47-98E3-F15A3654B496}">
      <dsp:nvSpPr>
        <dsp:cNvPr id="0" name=""/>
        <dsp:cNvSpPr/>
      </dsp:nvSpPr>
      <dsp:spPr>
        <a:xfrm>
          <a:off x="1795923" y="3245474"/>
          <a:ext cx="7266189" cy="673200"/>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Remote servers operated by attacker control victim PCs</a:t>
          </a:r>
          <a:endParaRPr lang="en-US" sz="2000" kern="1200" spc="-140" baseline="0" dirty="0">
            <a:latin typeface="+mj-lt"/>
          </a:endParaRPr>
        </a:p>
        <a:p>
          <a:pPr marL="228600" lvl="1" indent="-228600" algn="l" defTabSz="889000">
            <a:lnSpc>
              <a:spcPct val="76000"/>
            </a:lnSpc>
            <a:spcBef>
              <a:spcPct val="0"/>
            </a:spcBef>
            <a:spcAft>
              <a:spcPts val="0"/>
            </a:spcAft>
            <a:buChar char="••"/>
          </a:pPr>
          <a:r>
            <a:rPr lang="en-US" sz="2000" kern="1200" spc="-140" baseline="0" dirty="0" smtClean="0">
              <a:latin typeface="+mj-lt"/>
            </a:rPr>
            <a:t>Activity occurs outside of the normal hours, to evade detection</a:t>
          </a:r>
          <a:endParaRPr lang="en-US" sz="2000" kern="1200" spc="-140" baseline="0" dirty="0">
            <a:latin typeface="+mj-lt"/>
          </a:endParaRPr>
        </a:p>
      </dsp:txBody>
      <dsp:txXfrm>
        <a:off x="1795923" y="3245474"/>
        <a:ext cx="7266189" cy="673200"/>
      </dsp:txXfrm>
    </dsp:sp>
    <dsp:sp modelId="{4D08C448-56E3-401A-874C-4D6F7FD148D1}">
      <dsp:nvSpPr>
        <dsp:cNvPr id="0" name=""/>
        <dsp:cNvSpPr/>
      </dsp:nvSpPr>
      <dsp:spPr>
        <a:xfrm>
          <a:off x="0" y="4056046"/>
          <a:ext cx="1473874"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50800" rIns="36000" bIns="50800" numCol="1" spcCol="1270" anchor="ctr" anchorCtr="0">
          <a:noAutofit/>
        </a:bodyPr>
        <a:lstStyle/>
        <a:p>
          <a:pPr lvl="0" algn="r" defTabSz="889000">
            <a:lnSpc>
              <a:spcPct val="80000"/>
            </a:lnSpc>
            <a:spcBef>
              <a:spcPct val="0"/>
            </a:spcBef>
            <a:spcAft>
              <a:spcPct val="35000"/>
            </a:spcAft>
          </a:pPr>
          <a:r>
            <a:rPr lang="en-US" sz="2000" b="1" kern="1200" spc="-160" baseline="0" dirty="0" smtClean="0">
              <a:solidFill>
                <a:schemeClr val="accent4">
                  <a:lumMod val="75000"/>
                </a:schemeClr>
              </a:solidFill>
              <a:latin typeface="+mj-lt"/>
            </a:rPr>
            <a:t>Management</a:t>
          </a:r>
          <a:br>
            <a:rPr lang="en-US" sz="2000" b="1" kern="1200" spc="-160" baseline="0" dirty="0" smtClean="0">
              <a:solidFill>
                <a:schemeClr val="accent4">
                  <a:lumMod val="75000"/>
                </a:schemeClr>
              </a:solidFill>
              <a:latin typeface="+mj-lt"/>
            </a:rPr>
          </a:br>
          <a:r>
            <a:rPr lang="en-US" sz="2000" b="1" kern="1200" spc="-160" baseline="0" dirty="0" smtClean="0">
              <a:solidFill>
                <a:schemeClr val="accent4">
                  <a:lumMod val="75000"/>
                </a:schemeClr>
              </a:solidFill>
              <a:latin typeface="+mj-lt"/>
            </a:rPr>
            <a:t>Console</a:t>
          </a:r>
          <a:endParaRPr lang="en-US" sz="2000" b="1" kern="1200" spc="-160" baseline="0" dirty="0">
            <a:solidFill>
              <a:schemeClr val="accent4">
                <a:lumMod val="75000"/>
              </a:schemeClr>
            </a:solidFill>
            <a:latin typeface="+mj-lt"/>
          </a:endParaRPr>
        </a:p>
      </dsp:txBody>
      <dsp:txXfrm>
        <a:off x="0" y="4056046"/>
        <a:ext cx="1473874" cy="673200"/>
      </dsp:txXfrm>
    </dsp:sp>
    <dsp:sp modelId="{B90B83C3-5874-4647-A2CF-432D522EE9B2}">
      <dsp:nvSpPr>
        <dsp:cNvPr id="0" name=""/>
        <dsp:cNvSpPr/>
      </dsp:nvSpPr>
      <dsp:spPr>
        <a:xfrm>
          <a:off x="1609357" y="4041074"/>
          <a:ext cx="145794" cy="673200"/>
        </a:xfrm>
        <a:prstGeom prst="leftBrace">
          <a:avLst>
            <a:gd name="adj1" fmla="val 35000"/>
            <a:gd name="adj2" fmla="val 50000"/>
          </a:avLst>
        </a:prstGeom>
        <a:noFill/>
        <a:ln w="25400" cap="flat" cmpd="sng" algn="ctr">
          <a:solidFill>
            <a:schemeClr val="accent4">
              <a:lumMod val="75000"/>
            </a:schemeClr>
          </a:solidFill>
          <a:prstDash val="solid"/>
        </a:ln>
        <a:effectLst/>
      </dsp:spPr>
      <dsp:style>
        <a:lnRef idx="1">
          <a:scrgbClr r="0" g="0" b="0"/>
        </a:lnRef>
        <a:fillRef idx="0">
          <a:scrgbClr r="0" g="0" b="0"/>
        </a:fillRef>
        <a:effectRef idx="0">
          <a:scrgbClr r="0" g="0" b="0"/>
        </a:effectRef>
        <a:fontRef idx="minor"/>
      </dsp:style>
    </dsp:sp>
    <dsp:sp modelId="{10E41DC2-42BC-4BC6-B8F6-102830443999}">
      <dsp:nvSpPr>
        <dsp:cNvPr id="0" name=""/>
        <dsp:cNvSpPr/>
      </dsp:nvSpPr>
      <dsp:spPr>
        <a:xfrm>
          <a:off x="1795923" y="4041074"/>
          <a:ext cx="7266189" cy="67320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8000" tIns="76200" rIns="36000" bIns="76200" numCol="1" spcCol="1270" anchor="ctr" anchorCtr="0">
          <a:noAutofit/>
        </a:bodyPr>
        <a:lstStyle/>
        <a:p>
          <a:pPr marL="228600" lvl="1" indent="-228600" algn="l" defTabSz="889000">
            <a:lnSpc>
              <a:spcPct val="76000"/>
            </a:lnSpc>
            <a:spcBef>
              <a:spcPct val="0"/>
            </a:spcBef>
            <a:spcAft>
              <a:spcPts val="0"/>
            </a:spcAft>
            <a:buChar char="••"/>
          </a:pPr>
          <a:r>
            <a:rPr lang="en-US" sz="2000" kern="1200" spc="-140" baseline="0" dirty="0" smtClean="0">
              <a:latin typeface="+mj-lt"/>
            </a:rPr>
            <a:t>Interface used to control all aspects of the APT process</a:t>
          </a:r>
          <a:endParaRPr lang="en-US" sz="2000" kern="1200" spc="-140" baseline="0" dirty="0">
            <a:latin typeface="+mj-lt"/>
          </a:endParaRPr>
        </a:p>
        <a:p>
          <a:pPr marL="228600" lvl="1" indent="-228600" algn="l" defTabSz="889000">
            <a:lnSpc>
              <a:spcPct val="76000"/>
            </a:lnSpc>
            <a:spcBef>
              <a:spcPct val="0"/>
            </a:spcBef>
            <a:spcAft>
              <a:spcPts val="0"/>
            </a:spcAft>
            <a:buChar char="••"/>
          </a:pPr>
          <a:r>
            <a:rPr lang="en-US" sz="2000" kern="1200" spc="-140" baseline="0" dirty="0" smtClean="0">
              <a:latin typeface="+mj-lt"/>
            </a:rPr>
            <a:t>Enables attackers to install new malware &amp; measure success</a:t>
          </a:r>
          <a:endParaRPr lang="en-US" sz="2000" kern="1200" spc="-140" baseline="0" dirty="0">
            <a:latin typeface="+mj-lt"/>
          </a:endParaRPr>
        </a:p>
      </dsp:txBody>
      <dsp:txXfrm>
        <a:off x="1795923" y="4041074"/>
        <a:ext cx="7266189" cy="673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EE4F1-99B5-4813-A1B7-41B8DC91E3F3}">
      <dsp:nvSpPr>
        <dsp:cNvPr id="0" name=""/>
        <dsp:cNvSpPr/>
      </dsp:nvSpPr>
      <dsp:spPr>
        <a:xfrm>
          <a:off x="2432466" y="1685799"/>
          <a:ext cx="2851573" cy="1613889"/>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80000" rIns="0" bIns="576000" numCol="1" spcCol="1270" anchor="ctr" anchorCtr="0">
          <a:noAutofit/>
        </a:bodyPr>
        <a:lstStyle/>
        <a:p>
          <a:pPr lvl="0" algn="ctr" defTabSz="1155700">
            <a:lnSpc>
              <a:spcPct val="80000"/>
            </a:lnSpc>
            <a:spcBef>
              <a:spcPct val="0"/>
            </a:spcBef>
            <a:spcAft>
              <a:spcPct val="35000"/>
            </a:spcAft>
          </a:pPr>
          <a:r>
            <a:rPr lang="en-US" sz="2600" kern="1200" dirty="0" smtClean="0"/>
            <a:t>Advanced Persistent Threats</a:t>
          </a:r>
          <a:endParaRPr lang="en-US" sz="2600" b="0" kern="120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outerShdw blurRad="50800" dist="38100" dir="2700000" algn="tl" rotWithShape="0">
                <a:srgbClr val="FF0000">
                  <a:alpha val="40000"/>
                </a:srgbClr>
              </a:outerShdw>
            </a:effectLst>
            <a:latin typeface="+mj-lt"/>
          </a:endParaRPr>
        </a:p>
      </dsp:txBody>
      <dsp:txXfrm>
        <a:off x="2823793" y="1907276"/>
        <a:ext cx="2068919" cy="1170935"/>
      </dsp:txXfrm>
    </dsp:sp>
    <dsp:sp modelId="{7DFD880A-AADF-44E0-B880-A41AEDD5DC69}">
      <dsp:nvSpPr>
        <dsp:cNvPr id="0" name=""/>
        <dsp:cNvSpPr/>
      </dsp:nvSpPr>
      <dsp:spPr>
        <a:xfrm>
          <a:off x="3714651" y="1475474"/>
          <a:ext cx="287996" cy="287998"/>
        </a:xfrm>
        <a:prstGeom prst="flowChartExtract">
          <a:avLst/>
        </a:prstGeom>
        <a:solidFill>
          <a:schemeClr val="accent2">
            <a:lumMod val="60000"/>
            <a:lumOff val="40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80EE4B-6B7E-431A-8332-648C28062807}">
      <dsp:nvSpPr>
        <dsp:cNvPr id="0" name=""/>
        <dsp:cNvSpPr/>
      </dsp:nvSpPr>
      <dsp:spPr>
        <a:xfrm>
          <a:off x="2563506" y="0"/>
          <a:ext cx="2597102" cy="1449426"/>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36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Heavy DNS </a:t>
          </a:r>
          <a:b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Use &amp; Sophisticated Scans</a:t>
          </a:r>
          <a:endParaRPr lang="en-US" sz="2400" b="0" kern="120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sp:txBody>
      <dsp:txXfrm>
        <a:off x="2917965" y="197821"/>
        <a:ext cx="1888184" cy="1053784"/>
      </dsp:txXfrm>
    </dsp:sp>
    <dsp:sp modelId="{6178742C-D1C0-4C6E-896F-1BA3C10EF989}">
      <dsp:nvSpPr>
        <dsp:cNvPr id="0" name=""/>
        <dsp:cNvSpPr/>
      </dsp:nvSpPr>
      <dsp:spPr>
        <a:xfrm rot="3600000">
          <a:off x="5032539" y="1896290"/>
          <a:ext cx="287996" cy="287998"/>
        </a:xfrm>
        <a:prstGeom prst="flowChartExtract">
          <a:avLst/>
        </a:prstGeom>
        <a:solidFill>
          <a:schemeClr val="accent2">
            <a:lumMod val="60000"/>
            <a:lumOff val="40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666BC6-BEDE-4188-86BC-5F3C6D9EE17F}">
      <dsp:nvSpPr>
        <dsp:cNvPr id="0" name=""/>
        <dsp:cNvSpPr/>
      </dsp:nvSpPr>
      <dsp:spPr>
        <a:xfrm>
          <a:off x="5071185" y="832111"/>
          <a:ext cx="2350817" cy="1449426"/>
        </a:xfrm>
        <a:prstGeom prst="hexagon">
          <a:avLst>
            <a:gd name="adj" fmla="val 28570"/>
            <a:gd name="vf" fmla="val 11547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36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Periodic Polling</a:t>
          </a:r>
          <a:b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 Command &amp; Control</a:t>
          </a:r>
          <a:endParaRPr lang="en-US" sz="2400" b="0" kern="120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sp:txBody>
      <dsp:txXfrm>
        <a:off x="5405120" y="1038003"/>
        <a:ext cx="1682947" cy="1037642"/>
      </dsp:txXfrm>
    </dsp:sp>
    <dsp:sp modelId="{AC2F62D9-D4D2-460A-AB0D-AE368333819B}">
      <dsp:nvSpPr>
        <dsp:cNvPr id="0" name=""/>
        <dsp:cNvSpPr/>
      </dsp:nvSpPr>
      <dsp:spPr>
        <a:xfrm>
          <a:off x="4953438" y="2728833"/>
          <a:ext cx="287996" cy="287998"/>
        </a:xfrm>
        <a:prstGeom prst="flowChartExtract">
          <a:avLst/>
        </a:prstGeom>
        <a:solidFill>
          <a:schemeClr val="accent2">
            <a:lumMod val="60000"/>
            <a:lumOff val="40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7915F4-CF21-47A3-B386-DB11B37DEB1C}">
      <dsp:nvSpPr>
        <dsp:cNvPr id="0" name=""/>
        <dsp:cNvSpPr/>
      </dsp:nvSpPr>
      <dsp:spPr>
        <a:xfrm>
          <a:off x="5059307" y="2691566"/>
          <a:ext cx="2350817" cy="1449426"/>
        </a:xfrm>
        <a:prstGeom prst="hexagon">
          <a:avLst>
            <a:gd name="adj" fmla="val 28570"/>
            <a:gd name="vf" fmla="val 11547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80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Unexpected new service or Outlier Client</a:t>
          </a:r>
          <a:endParaRPr lang="en-US" sz="2400" b="0" kern="120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sp:txBody>
      <dsp:txXfrm>
        <a:off x="5393242" y="2897458"/>
        <a:ext cx="1682947" cy="1037642"/>
      </dsp:txXfrm>
    </dsp:sp>
    <dsp:sp modelId="{656F422E-9B81-428D-A4DB-8CD6453FDB18}">
      <dsp:nvSpPr>
        <dsp:cNvPr id="0" name=""/>
        <dsp:cNvSpPr/>
      </dsp:nvSpPr>
      <dsp:spPr>
        <a:xfrm rot="14400000">
          <a:off x="2466478" y="2795034"/>
          <a:ext cx="287996" cy="287998"/>
        </a:xfrm>
        <a:prstGeom prst="flowChartExtract">
          <a:avLst/>
        </a:prstGeom>
        <a:solidFill>
          <a:schemeClr val="accent2">
            <a:lumMod val="60000"/>
            <a:lumOff val="40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B77A6F2-0802-4032-9C0C-26B6CFB9A4E6}">
      <dsp:nvSpPr>
        <dsp:cNvPr id="0" name=""/>
        <dsp:cNvSpPr/>
      </dsp:nvSpPr>
      <dsp:spPr>
        <a:xfrm>
          <a:off x="2686648" y="3524689"/>
          <a:ext cx="2350817" cy="1449426"/>
        </a:xfrm>
        <a:prstGeom prst="hexagon">
          <a:avLst>
            <a:gd name="adj" fmla="val 28570"/>
            <a:gd name="vf" fmla="val 11547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36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Outbound Encrypted sessions (eg. SSH)</a:t>
          </a:r>
          <a:endParaRPr lang="en-US" sz="2400" b="0" kern="120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sp:txBody>
      <dsp:txXfrm>
        <a:off x="3020583" y="3730581"/>
        <a:ext cx="1682947" cy="1037642"/>
      </dsp:txXfrm>
    </dsp:sp>
    <dsp:sp modelId="{687864ED-B393-4E0B-B4A3-99879DED107E}">
      <dsp:nvSpPr>
        <dsp:cNvPr id="0" name=""/>
        <dsp:cNvSpPr/>
      </dsp:nvSpPr>
      <dsp:spPr>
        <a:xfrm rot="18000000">
          <a:off x="2440892" y="1901823"/>
          <a:ext cx="287996" cy="287998"/>
        </a:xfrm>
        <a:prstGeom prst="flowChartExtract">
          <a:avLst/>
        </a:prstGeom>
        <a:solidFill>
          <a:schemeClr val="accent2">
            <a:lumMod val="60000"/>
            <a:lumOff val="40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641904-536C-4E17-9F16-E263C3DB2BC4}">
      <dsp:nvSpPr>
        <dsp:cNvPr id="0" name=""/>
        <dsp:cNvSpPr/>
      </dsp:nvSpPr>
      <dsp:spPr>
        <a:xfrm>
          <a:off x="283133" y="2668807"/>
          <a:ext cx="2350817" cy="1449426"/>
        </a:xfrm>
        <a:prstGeom prst="hexagon">
          <a:avLst>
            <a:gd name="adj" fmla="val 28570"/>
            <a:gd name="vf" fmla="val 11547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36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Peer 2 Peer Network Behavior</a:t>
          </a:r>
          <a:endParaRPr lang="en-US" sz="2400" b="0" kern="120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sp:txBody>
      <dsp:txXfrm>
        <a:off x="617068" y="2874699"/>
        <a:ext cx="1682947" cy="1037642"/>
      </dsp:txXfrm>
    </dsp:sp>
    <dsp:sp modelId="{6E9126A0-19E7-4801-9246-F59A98E2595B}">
      <dsp:nvSpPr>
        <dsp:cNvPr id="0" name=""/>
        <dsp:cNvSpPr/>
      </dsp:nvSpPr>
      <dsp:spPr>
        <a:xfrm>
          <a:off x="314966" y="835001"/>
          <a:ext cx="2350817" cy="1449426"/>
        </a:xfrm>
        <a:prstGeom prst="hexagon">
          <a:avLst>
            <a:gd name="adj" fmla="val 28570"/>
            <a:gd name="vf" fmla="val 115470"/>
          </a:avLst>
        </a:prstGeom>
        <a:gradFill flip="none" rotWithShape="1">
          <a:gsLst>
            <a:gs pos="0">
              <a:srgbClr val="FFFF00"/>
            </a:gs>
            <a:gs pos="100000">
              <a:srgbClr val="C4BF00"/>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36000" rIns="0" bIns="36000" numCol="1" spcCol="1270" anchor="ctr" anchorCtr="0">
          <a:noAutofit/>
        </a:bodyPr>
        <a:lstStyle/>
        <a:p>
          <a:pPr lvl="0" algn="ctr" defTabSz="1066800">
            <a:lnSpc>
              <a:spcPct val="80000"/>
            </a:lnSpc>
            <a:spcBef>
              <a:spcPct val="0"/>
            </a:spcBef>
            <a:spcAft>
              <a:spcPct val="35000"/>
            </a:spcAft>
          </a:pPr>
          <a:r>
            <a:rPr lang="en-US" sz="2400" b="0" kern="1200" cap="none" spc="0" dirty="0" smtClean="0">
              <a:ln w="3175" cmpd="sng">
                <a:noFill/>
                <a:prstDash val="solid"/>
              </a:ln>
              <a:solidFill>
                <a:srgbClr val="FF0000"/>
              </a:solidFill>
              <a:effectLst>
                <a:innerShdw blurRad="63500" dist="50800" dir="2700000">
                  <a:prstClr val="black">
                    <a:alpha val="50000"/>
                  </a:prstClr>
                </a:innerShdw>
              </a:effectLst>
              <a:latin typeface="+mj-lt"/>
            </a:rPr>
            <a:t>Unclassified Behavior -   Unexpected</a:t>
          </a:r>
          <a:br>
            <a:rPr lang="en-US" sz="2400" b="0" kern="1200" cap="none" spc="0" dirty="0" smtClean="0">
              <a:ln w="3175" cmpd="sng">
                <a:noFill/>
                <a:prstDash val="solid"/>
              </a:ln>
              <a:solidFill>
                <a:srgbClr val="FF0000"/>
              </a:solidFill>
              <a:effectLst>
                <a:innerShdw blurRad="63500" dist="50800" dir="2700000">
                  <a:prstClr val="black">
                    <a:alpha val="50000"/>
                  </a:prstClr>
                </a:innerShdw>
              </a:effectLst>
              <a:latin typeface="+mj-lt"/>
            </a:rPr>
          </a:br>
          <a:r>
            <a:rPr lang="en-US" sz="2400" b="0" kern="1200" cap="none" spc="0" dirty="0" smtClean="0">
              <a:ln w="3175" cmpd="sng">
                <a:noFill/>
                <a:prstDash val="solid"/>
              </a:ln>
              <a:solidFill>
                <a:srgbClr val="FF0000"/>
              </a:solidFill>
              <a:effectLst>
                <a:innerShdw blurRad="63500" dist="50800" dir="2700000">
                  <a:prstClr val="black">
                    <a:alpha val="50000"/>
                  </a:prstClr>
                </a:innerShdw>
              </a:effectLst>
              <a:latin typeface="+mj-lt"/>
            </a:rPr>
            <a:t>Anomaly</a:t>
          </a:r>
          <a:endParaRPr lang="en-US" sz="2400" b="0" kern="1200" cap="none" spc="0" dirty="0">
            <a:ln w="3175" cmpd="sng">
              <a:noFill/>
              <a:prstDash val="solid"/>
            </a:ln>
            <a:solidFill>
              <a:srgbClr val="FF0000"/>
            </a:solidFill>
            <a:effectLst>
              <a:innerShdw blurRad="63500" dist="50800" dir="2700000">
                <a:prstClr val="black">
                  <a:alpha val="50000"/>
                </a:prstClr>
              </a:innerShdw>
            </a:effectLst>
            <a:latin typeface="+mj-lt"/>
          </a:endParaRPr>
        </a:p>
      </dsp:txBody>
      <dsp:txXfrm>
        <a:off x="648901" y="1040893"/>
        <a:ext cx="1682947" cy="1037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246C7-4C30-41AE-8E65-FC4F2E5D33B2}">
      <dsp:nvSpPr>
        <dsp:cNvPr id="0" name=""/>
        <dsp:cNvSpPr/>
      </dsp:nvSpPr>
      <dsp:spPr>
        <a:xfrm>
          <a:off x="911" y="114359"/>
          <a:ext cx="1506433" cy="38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0"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4">
                  <a:lumMod val="50000"/>
                </a:schemeClr>
              </a:solidFill>
            </a:rPr>
            <a:t>8. Web	</a:t>
          </a:r>
          <a:endParaRPr lang="en-US" sz="1800" kern="1200" spc="-160" baseline="0" dirty="0">
            <a:solidFill>
              <a:schemeClr val="accent4">
                <a:lumMod val="50000"/>
              </a:schemeClr>
            </a:solidFill>
          </a:endParaRPr>
        </a:p>
      </dsp:txBody>
      <dsp:txXfrm>
        <a:off x="911" y="114359"/>
        <a:ext cx="1506433" cy="383207"/>
      </dsp:txXfrm>
    </dsp:sp>
    <dsp:sp modelId="{55A7A1AC-2EB1-47C3-8755-78E80FEAF0EB}">
      <dsp:nvSpPr>
        <dsp:cNvPr id="0" name=""/>
        <dsp:cNvSpPr/>
      </dsp:nvSpPr>
      <dsp:spPr>
        <a:xfrm>
          <a:off x="1507345" y="114359"/>
          <a:ext cx="301286" cy="38320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8CFE6-2C46-4FA6-89C5-2F16C30947A6}">
      <dsp:nvSpPr>
        <dsp:cNvPr id="0" name=""/>
        <dsp:cNvSpPr/>
      </dsp:nvSpPr>
      <dsp:spPr>
        <a:xfrm>
          <a:off x="1884259" y="30175"/>
          <a:ext cx="1914782" cy="6111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endParaRPr lang="en-US" sz="1800" kern="1200" spc="-160" baseline="0" dirty="0"/>
        </a:p>
      </dsp:txBody>
      <dsp:txXfrm>
        <a:off x="1884259" y="30175"/>
        <a:ext cx="1914782" cy="611171"/>
      </dsp:txXfrm>
    </dsp:sp>
    <dsp:sp modelId="{D2573CAE-C6AA-4144-A898-E689EAA23E11}">
      <dsp:nvSpPr>
        <dsp:cNvPr id="0" name=""/>
        <dsp:cNvSpPr/>
      </dsp:nvSpPr>
      <dsp:spPr>
        <a:xfrm>
          <a:off x="911" y="648454"/>
          <a:ext cx="1506433" cy="38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4">
                  <a:lumMod val="75000"/>
                </a:schemeClr>
              </a:solidFill>
            </a:rPr>
            <a:t>7. App</a:t>
          </a:r>
          <a:endParaRPr lang="en-US" sz="1800" kern="1200" spc="-160" baseline="0" dirty="0">
            <a:solidFill>
              <a:schemeClr val="accent4">
                <a:lumMod val="75000"/>
              </a:schemeClr>
            </a:solidFill>
          </a:endParaRPr>
        </a:p>
      </dsp:txBody>
      <dsp:txXfrm>
        <a:off x="911" y="648454"/>
        <a:ext cx="1506433" cy="383207"/>
      </dsp:txXfrm>
    </dsp:sp>
    <dsp:sp modelId="{0D38D174-728E-486E-9803-6EE7C0D1D394}">
      <dsp:nvSpPr>
        <dsp:cNvPr id="0" name=""/>
        <dsp:cNvSpPr/>
      </dsp:nvSpPr>
      <dsp:spPr>
        <a:xfrm>
          <a:off x="1507345" y="624504"/>
          <a:ext cx="301286" cy="431108"/>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A6008-F5A9-477F-B967-C9026F65D68E}">
      <dsp:nvSpPr>
        <dsp:cNvPr id="0" name=""/>
        <dsp:cNvSpPr/>
      </dsp:nvSpPr>
      <dsp:spPr>
        <a:xfrm>
          <a:off x="1884259" y="658026"/>
          <a:ext cx="1914782" cy="431108"/>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dirty="0" smtClean="0"/>
            <a:t>HTTP, SMTP,  FTP</a:t>
          </a:r>
          <a:endParaRPr lang="en-US" sz="1800" kern="1200" spc="-160" baseline="0" dirty="0"/>
        </a:p>
      </dsp:txBody>
      <dsp:txXfrm>
        <a:off x="1884259" y="658026"/>
        <a:ext cx="1914782" cy="431108"/>
      </dsp:txXfrm>
    </dsp:sp>
    <dsp:sp modelId="{5410023F-8602-4C5F-8C5F-284CE5853F27}">
      <dsp:nvSpPr>
        <dsp:cNvPr id="0" name=""/>
        <dsp:cNvSpPr/>
      </dsp:nvSpPr>
      <dsp:spPr>
        <a:xfrm>
          <a:off x="911" y="1187322"/>
          <a:ext cx="1506433" cy="18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tx2"/>
              </a:solidFill>
            </a:rPr>
            <a:t>Presentation</a:t>
          </a:r>
          <a:endParaRPr lang="en-US" sz="1800" kern="1200" spc="-160" baseline="0" dirty="0">
            <a:solidFill>
              <a:schemeClr val="tx2"/>
            </a:solidFill>
          </a:endParaRPr>
        </a:p>
      </dsp:txBody>
      <dsp:txXfrm>
        <a:off x="911" y="1187322"/>
        <a:ext cx="1506433" cy="180960"/>
      </dsp:txXfrm>
    </dsp:sp>
    <dsp:sp modelId="{1817ADAC-132A-47AA-8E2C-911A0F167445}">
      <dsp:nvSpPr>
        <dsp:cNvPr id="0" name=""/>
        <dsp:cNvSpPr/>
      </dsp:nvSpPr>
      <dsp:spPr>
        <a:xfrm>
          <a:off x="1507345" y="1068567"/>
          <a:ext cx="301286" cy="41847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46703F-7190-4DF6-82C0-42317CB80B3E}">
      <dsp:nvSpPr>
        <dsp:cNvPr id="0" name=""/>
        <dsp:cNvSpPr/>
      </dsp:nvSpPr>
      <dsp:spPr>
        <a:xfrm>
          <a:off x="1884259" y="1090054"/>
          <a:ext cx="1914782" cy="418470"/>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dirty="0" smtClean="0"/>
            <a:t>SSL, TLS</a:t>
          </a:r>
          <a:endParaRPr lang="en-US" sz="1800" kern="1200" spc="-160" baseline="0" dirty="0"/>
        </a:p>
      </dsp:txBody>
      <dsp:txXfrm>
        <a:off x="1884259" y="1090054"/>
        <a:ext cx="1914782" cy="418470"/>
      </dsp:txXfrm>
    </dsp:sp>
    <dsp:sp modelId="{927B5BEF-37B0-4AC2-AC2E-DBE7FB607052}">
      <dsp:nvSpPr>
        <dsp:cNvPr id="0" name=""/>
        <dsp:cNvSpPr/>
      </dsp:nvSpPr>
      <dsp:spPr>
        <a:xfrm>
          <a:off x="911" y="1618747"/>
          <a:ext cx="1506433" cy="18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1">
                  <a:lumMod val="50000"/>
                </a:schemeClr>
              </a:solidFill>
            </a:rPr>
            <a:t>5. Session</a:t>
          </a:r>
          <a:endParaRPr lang="en-US" sz="1800" kern="1200" spc="-160" baseline="0" dirty="0">
            <a:solidFill>
              <a:schemeClr val="accent1">
                <a:lumMod val="50000"/>
              </a:schemeClr>
            </a:solidFill>
          </a:endParaRPr>
        </a:p>
      </dsp:txBody>
      <dsp:txXfrm>
        <a:off x="911" y="1618747"/>
        <a:ext cx="1506433" cy="180959"/>
      </dsp:txXfrm>
    </dsp:sp>
    <dsp:sp modelId="{605434B5-1C01-4031-A528-BFEF8C9CD8F5}">
      <dsp:nvSpPr>
        <dsp:cNvPr id="0" name=""/>
        <dsp:cNvSpPr/>
      </dsp:nvSpPr>
      <dsp:spPr>
        <a:xfrm>
          <a:off x="1507345" y="1499993"/>
          <a:ext cx="301286" cy="41846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3D2C0-4975-49D6-A950-715141EF43EF}">
      <dsp:nvSpPr>
        <dsp:cNvPr id="0" name=""/>
        <dsp:cNvSpPr/>
      </dsp:nvSpPr>
      <dsp:spPr>
        <a:xfrm>
          <a:off x="1884259" y="1499993"/>
          <a:ext cx="1914782" cy="418467"/>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smtClean="0"/>
            <a:t>TCP</a:t>
          </a:r>
          <a:r>
            <a:rPr lang="en-US" sz="1800" b="1" kern="1200" spc="-160" baseline="0" dirty="0" smtClean="0"/>
            <a:t>, SIP</a:t>
          </a:r>
          <a:endParaRPr lang="en-US" sz="1800" kern="1200" spc="-160" baseline="0" dirty="0"/>
        </a:p>
      </dsp:txBody>
      <dsp:txXfrm>
        <a:off x="1884259" y="1499993"/>
        <a:ext cx="1914782" cy="418467"/>
      </dsp:txXfrm>
    </dsp:sp>
    <dsp:sp modelId="{3A977E63-EA5F-46D2-A47C-BD1485CDAE96}">
      <dsp:nvSpPr>
        <dsp:cNvPr id="0" name=""/>
        <dsp:cNvSpPr/>
      </dsp:nvSpPr>
      <dsp:spPr>
        <a:xfrm>
          <a:off x="911" y="2050170"/>
          <a:ext cx="1506433" cy="18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5">
                  <a:lumMod val="50000"/>
                </a:schemeClr>
              </a:solidFill>
            </a:rPr>
            <a:t>4. Transport</a:t>
          </a:r>
          <a:endParaRPr lang="en-US" sz="1800" kern="1200" spc="-160" baseline="0" dirty="0">
            <a:solidFill>
              <a:schemeClr val="accent5">
                <a:lumMod val="50000"/>
              </a:schemeClr>
            </a:solidFill>
          </a:endParaRPr>
        </a:p>
      </dsp:txBody>
      <dsp:txXfrm>
        <a:off x="911" y="2050170"/>
        <a:ext cx="1506433" cy="180959"/>
      </dsp:txXfrm>
    </dsp:sp>
    <dsp:sp modelId="{5ACF8470-B53C-4D54-B71B-A3031BBD6EEC}">
      <dsp:nvSpPr>
        <dsp:cNvPr id="0" name=""/>
        <dsp:cNvSpPr/>
      </dsp:nvSpPr>
      <dsp:spPr>
        <a:xfrm>
          <a:off x="1507345" y="1931416"/>
          <a:ext cx="301286" cy="41846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73478-0ADE-4E20-A245-EA771819D3CD}">
      <dsp:nvSpPr>
        <dsp:cNvPr id="0" name=""/>
        <dsp:cNvSpPr/>
      </dsp:nvSpPr>
      <dsp:spPr>
        <a:xfrm>
          <a:off x="1884259" y="1931416"/>
          <a:ext cx="1914782" cy="418467"/>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dirty="0" smtClean="0"/>
            <a:t>TCP, UDP</a:t>
          </a:r>
          <a:endParaRPr lang="en-US" sz="1800" kern="1200" spc="-160" baseline="0" dirty="0"/>
        </a:p>
      </dsp:txBody>
      <dsp:txXfrm>
        <a:off x="1884259" y="1931416"/>
        <a:ext cx="1914782" cy="418467"/>
      </dsp:txXfrm>
    </dsp:sp>
    <dsp:sp modelId="{4CDE6D7B-8482-4CCE-92DF-05AF05223AA2}">
      <dsp:nvSpPr>
        <dsp:cNvPr id="0" name=""/>
        <dsp:cNvSpPr/>
      </dsp:nvSpPr>
      <dsp:spPr>
        <a:xfrm>
          <a:off x="911" y="2481593"/>
          <a:ext cx="1506433" cy="18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5">
                  <a:lumMod val="50000"/>
                </a:schemeClr>
              </a:solidFill>
            </a:rPr>
            <a:t>3. Network</a:t>
          </a:r>
          <a:endParaRPr lang="en-US" sz="1800" kern="1200" spc="-160" baseline="0" dirty="0">
            <a:solidFill>
              <a:schemeClr val="accent5">
                <a:lumMod val="50000"/>
              </a:schemeClr>
            </a:solidFill>
          </a:endParaRPr>
        </a:p>
      </dsp:txBody>
      <dsp:txXfrm>
        <a:off x="911" y="2481593"/>
        <a:ext cx="1506433" cy="180959"/>
      </dsp:txXfrm>
    </dsp:sp>
    <dsp:sp modelId="{7AEA8DB9-2DEA-4223-A001-28B1842F32FB}">
      <dsp:nvSpPr>
        <dsp:cNvPr id="0" name=""/>
        <dsp:cNvSpPr/>
      </dsp:nvSpPr>
      <dsp:spPr>
        <a:xfrm>
          <a:off x="1507345" y="2362839"/>
          <a:ext cx="301286" cy="41846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55179-5236-45BA-A85C-803F7685FD84}">
      <dsp:nvSpPr>
        <dsp:cNvPr id="0" name=""/>
        <dsp:cNvSpPr/>
      </dsp:nvSpPr>
      <dsp:spPr>
        <a:xfrm>
          <a:off x="1884259" y="2362839"/>
          <a:ext cx="1914782" cy="418467"/>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smtClean="0"/>
            <a:t>IP</a:t>
          </a:r>
          <a:endParaRPr lang="en-US" sz="1800" kern="1200" spc="-160" baseline="0" dirty="0"/>
        </a:p>
      </dsp:txBody>
      <dsp:txXfrm>
        <a:off x="1884259" y="2362839"/>
        <a:ext cx="1914782" cy="418467"/>
      </dsp:txXfrm>
    </dsp:sp>
    <dsp:sp modelId="{F66A9EBB-5991-466D-A940-BFF1322D565B}">
      <dsp:nvSpPr>
        <dsp:cNvPr id="0" name=""/>
        <dsp:cNvSpPr/>
      </dsp:nvSpPr>
      <dsp:spPr>
        <a:xfrm>
          <a:off x="911" y="2818212"/>
          <a:ext cx="1506433" cy="38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rgbClr val="2B7589"/>
              </a:solidFill>
            </a:rPr>
            <a:t>2. Data</a:t>
          </a:r>
          <a:endParaRPr lang="en-US" sz="1800" kern="1200" spc="-160" baseline="0" dirty="0">
            <a:solidFill>
              <a:srgbClr val="2B7589"/>
            </a:solidFill>
          </a:endParaRPr>
        </a:p>
      </dsp:txBody>
      <dsp:txXfrm>
        <a:off x="911" y="2818212"/>
        <a:ext cx="1506433" cy="383207"/>
      </dsp:txXfrm>
    </dsp:sp>
    <dsp:sp modelId="{8EEFB94B-B940-4744-9E8C-C9719E13096E}">
      <dsp:nvSpPr>
        <dsp:cNvPr id="0" name=""/>
        <dsp:cNvSpPr/>
      </dsp:nvSpPr>
      <dsp:spPr>
        <a:xfrm>
          <a:off x="1507345" y="2794262"/>
          <a:ext cx="301286" cy="431108"/>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CDF05-E79E-44F8-A406-5BBEA472A7F3}">
      <dsp:nvSpPr>
        <dsp:cNvPr id="0" name=""/>
        <dsp:cNvSpPr/>
      </dsp:nvSpPr>
      <dsp:spPr>
        <a:xfrm>
          <a:off x="1884259" y="2794262"/>
          <a:ext cx="1914782" cy="431108"/>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dirty="0" smtClean="0"/>
            <a:t>802.11, FDDI, ATM</a:t>
          </a:r>
          <a:endParaRPr lang="en-US" sz="1800" kern="1200" spc="-160" baseline="0" dirty="0"/>
        </a:p>
      </dsp:txBody>
      <dsp:txXfrm>
        <a:off x="1884259" y="2794262"/>
        <a:ext cx="1914782" cy="431108"/>
      </dsp:txXfrm>
    </dsp:sp>
    <dsp:sp modelId="{4F4E80F3-02AB-4981-8D16-74CBA7520339}">
      <dsp:nvSpPr>
        <dsp:cNvPr id="0" name=""/>
        <dsp:cNvSpPr/>
      </dsp:nvSpPr>
      <dsp:spPr>
        <a:xfrm>
          <a:off x="911" y="3362735"/>
          <a:ext cx="1506433" cy="18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b="1" kern="1200" spc="-160" baseline="0" dirty="0" smtClean="0">
              <a:solidFill>
                <a:schemeClr val="accent5">
                  <a:lumMod val="75000"/>
                </a:schemeClr>
              </a:solidFill>
            </a:rPr>
            <a:t>1. Physical</a:t>
          </a:r>
          <a:endParaRPr lang="en-US" sz="1800" kern="1200" spc="-160" baseline="0" dirty="0">
            <a:solidFill>
              <a:schemeClr val="accent5">
                <a:lumMod val="75000"/>
              </a:schemeClr>
            </a:solidFill>
          </a:endParaRPr>
        </a:p>
      </dsp:txBody>
      <dsp:txXfrm>
        <a:off x="911" y="3362735"/>
        <a:ext cx="1506433" cy="180959"/>
      </dsp:txXfrm>
    </dsp:sp>
    <dsp:sp modelId="{157DA975-DEA3-4B97-9219-08DC6063EF1D}">
      <dsp:nvSpPr>
        <dsp:cNvPr id="0" name=""/>
        <dsp:cNvSpPr/>
      </dsp:nvSpPr>
      <dsp:spPr>
        <a:xfrm>
          <a:off x="1507345" y="3238325"/>
          <a:ext cx="301286" cy="42977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FF670-30AE-4854-8C6A-7CDC8DFA7550}">
      <dsp:nvSpPr>
        <dsp:cNvPr id="0" name=""/>
        <dsp:cNvSpPr/>
      </dsp:nvSpPr>
      <dsp:spPr>
        <a:xfrm>
          <a:off x="1884259" y="3238325"/>
          <a:ext cx="1914782" cy="42977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innerShdw blurRad="38100" dist="508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spc="-160" baseline="0" dirty="0" smtClean="0"/>
            <a:t>1000Base-T,  E1</a:t>
          </a:r>
          <a:endParaRPr lang="en-US" sz="1800" kern="1200" spc="-160" baseline="0" dirty="0"/>
        </a:p>
      </dsp:txBody>
      <dsp:txXfrm>
        <a:off x="1884259" y="3238325"/>
        <a:ext cx="1914782" cy="429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D7FBF-D217-446A-96A3-323C13512930}">
      <dsp:nvSpPr>
        <dsp:cNvPr id="0" name=""/>
        <dsp:cNvSpPr/>
      </dsp:nvSpPr>
      <dsp:spPr>
        <a:xfrm>
          <a:off x="0" y="4"/>
          <a:ext cx="8884694" cy="4777346"/>
        </a:xfrm>
        <a:prstGeom prst="rect">
          <a:avLst/>
        </a:prstGeom>
        <a:gradFill flip="none" rotWithShape="1">
          <a:gsLst>
            <a:gs pos="0">
              <a:schemeClr val="accent4">
                <a:lumMod val="75000"/>
              </a:schemeClr>
            </a:gs>
            <a:gs pos="50000">
              <a:srgbClr val="2D6BB5"/>
            </a:gs>
            <a:gs pos="100000">
              <a:schemeClr val="accent5">
                <a:lumMod val="60000"/>
                <a:lumOff val="40000"/>
              </a:schemeClr>
            </a:gs>
          </a:gsLst>
          <a:lin ang="0" scaled="1"/>
          <a:tileRect/>
        </a:gradFill>
        <a:ln w="9525"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7FB476F7-AA84-4F33-80DF-5C711CC6A3FF}">
      <dsp:nvSpPr>
        <dsp:cNvPr id="0" name=""/>
        <dsp:cNvSpPr/>
      </dsp:nvSpPr>
      <dsp:spPr>
        <a:xfrm>
          <a:off x="110036" y="123598"/>
          <a:ext cx="2759998" cy="166771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65380" b="-62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DD3A49CB-5A71-438F-A2CB-18AB81786B6C}">
      <dsp:nvSpPr>
        <dsp:cNvPr id="0" name=""/>
        <dsp:cNvSpPr/>
      </dsp:nvSpPr>
      <dsp:spPr>
        <a:xfrm rot="10800000">
          <a:off x="129397" y="1923483"/>
          <a:ext cx="2735999" cy="265434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16000" rIns="0" bIns="0" numCol="1" spcCol="1270" anchor="t" anchorCtr="0">
          <a:noAutofit/>
        </a:bodyPr>
        <a:lstStyle/>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Banking,</a:t>
          </a:r>
          <a:b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Finance, &amp; Insurance</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Pharma,</a:t>
          </a:r>
          <a:b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Petrochemical</a:t>
          </a:r>
          <a:b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Energy, &amp;</a:t>
          </a:r>
          <a:b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b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Transport</a:t>
          </a:r>
          <a:endParaRPr lang="en-US" sz="2400" b="0" kern="1200" cap="none" spc="0" dirty="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endParaRPr>
        </a:p>
      </dsp:txBody>
      <dsp:txXfrm rot="10800000">
        <a:off x="129397" y="1923483"/>
        <a:ext cx="2735999" cy="2654343"/>
      </dsp:txXfrm>
    </dsp:sp>
    <dsp:sp modelId="{9D4C4CC7-418A-4F91-93D1-C92DB87E0191}">
      <dsp:nvSpPr>
        <dsp:cNvPr id="0" name=""/>
        <dsp:cNvSpPr/>
      </dsp:nvSpPr>
      <dsp:spPr>
        <a:xfrm>
          <a:off x="3088308" y="123598"/>
          <a:ext cx="2759998" cy="166771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1513" b="-30487"/>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3549BA07-6F8D-4D6A-A2C9-60D4CED26D6A}">
      <dsp:nvSpPr>
        <dsp:cNvPr id="0" name=""/>
        <dsp:cNvSpPr/>
      </dsp:nvSpPr>
      <dsp:spPr>
        <a:xfrm rot="10800000">
          <a:off x="3099022" y="1909846"/>
          <a:ext cx="2735999" cy="2654343"/>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216000" rIns="36000" bIns="0" numCol="1" spcCol="1270" anchor="t" anchorCtr="0">
          <a:noAutofit/>
        </a:bodyPr>
        <a:lstStyle/>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ISP - Internet Service Providers</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NSP - Network Service Providers</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Mobile &amp; Telco Operators</a:t>
          </a:r>
        </a:p>
      </dsp:txBody>
      <dsp:txXfrm rot="10800000">
        <a:off x="3099022" y="1909846"/>
        <a:ext cx="2735999" cy="2654343"/>
      </dsp:txXfrm>
    </dsp:sp>
    <dsp:sp modelId="{236BBB3E-7C2B-47DD-99F9-67661E8F3654}">
      <dsp:nvSpPr>
        <dsp:cNvPr id="0" name=""/>
        <dsp:cNvSpPr/>
      </dsp:nvSpPr>
      <dsp:spPr>
        <a:xfrm>
          <a:off x="6028614" y="126372"/>
          <a:ext cx="2759998" cy="166771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207" b="-22793"/>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73A43AA3-4CF9-46D6-B4F2-ACB3C960C8C1}">
      <dsp:nvSpPr>
        <dsp:cNvPr id="0" name=""/>
        <dsp:cNvSpPr/>
      </dsp:nvSpPr>
      <dsp:spPr>
        <a:xfrm rot="10800000">
          <a:off x="6026839" y="1921722"/>
          <a:ext cx="2735999" cy="265434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216000" rIns="36000" bIns="0" numCol="1" spcCol="1270" anchor="t" anchorCtr="0">
          <a:noAutofit/>
        </a:bodyPr>
        <a:lstStyle/>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Defense</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CERT/CSIRT</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Intelligence</a:t>
          </a:r>
        </a:p>
        <a:p>
          <a:pPr lvl="0" algn="ctr" defTabSz="1066800">
            <a:lnSpc>
              <a:spcPct val="74000"/>
            </a:lnSpc>
            <a:spcBef>
              <a:spcPct val="0"/>
            </a:spcBef>
            <a:spcAft>
              <a:spcPts val="1800"/>
            </a:spcAft>
          </a:pP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sym typeface="Wingdings"/>
            </a:rPr>
            <a:t> </a:t>
          </a:r>
          <a:r>
            <a:rPr lang="en-US" sz="2400" b="0" kern="1200" cap="none" spc="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mj-lt"/>
              <a:ea typeface="Segoe UI" pitchFamily="34" charset="0"/>
              <a:cs typeface="Arial" pitchFamily="34" charset="0"/>
            </a:rPr>
            <a:t>Utilities</a:t>
          </a:r>
        </a:p>
      </dsp:txBody>
      <dsp:txXfrm rot="10800000">
        <a:off x="6026839" y="1921722"/>
        <a:ext cx="2735999" cy="2654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169A-5DD4-4B9C-88E4-B13E22403BDF}">
      <dsp:nvSpPr>
        <dsp:cNvPr id="0" name=""/>
        <dsp:cNvSpPr/>
      </dsp:nvSpPr>
      <dsp:spPr>
        <a:xfrm>
          <a:off x="1160" y="213115"/>
          <a:ext cx="2718014" cy="781936"/>
        </a:xfrm>
        <a:prstGeom prst="stripedRight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100" baseline="0" dirty="0" smtClean="0">
              <a:ln w="18415" cmpd="sng">
                <a:prstDash val="solid"/>
              </a:ln>
              <a:effectLst/>
              <a:latin typeface="+mj-lt"/>
            </a:rPr>
            <a:t>Behavioral Analysis</a:t>
          </a:r>
          <a:endParaRPr lang="en-US" sz="2000" b="1" kern="1200" cap="none" spc="-100" baseline="0" dirty="0">
            <a:ln w="18415" cmpd="sng">
              <a:prstDash val="solid"/>
            </a:ln>
            <a:effectLst/>
            <a:latin typeface="+mj-lt"/>
          </a:endParaRPr>
        </a:p>
      </dsp:txBody>
      <dsp:txXfrm>
        <a:off x="123338" y="408599"/>
        <a:ext cx="2400352" cy="390968"/>
      </dsp:txXfrm>
    </dsp:sp>
    <dsp:sp modelId="{E8056718-62B0-4DF7-ACF5-14E0E11A8962}">
      <dsp:nvSpPr>
        <dsp:cNvPr id="0" name=""/>
        <dsp:cNvSpPr/>
      </dsp:nvSpPr>
      <dsp:spPr>
        <a:xfrm rot="5400000">
          <a:off x="1219325" y="940418"/>
          <a:ext cx="281683" cy="327392"/>
        </a:xfrm>
        <a:prstGeom prst="rightArrow">
          <a:avLst>
            <a:gd name="adj1" fmla="val 667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C4FC31B9-37CC-4066-BE28-529983C0DB16}">
      <dsp:nvSpPr>
        <dsp:cNvPr id="0" name=""/>
        <dsp:cNvSpPr/>
      </dsp:nvSpPr>
      <dsp:spPr>
        <a:xfrm>
          <a:off x="113726" y="1213178"/>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Cyber-Attack Detection</a:t>
          </a:r>
          <a:endParaRPr lang="en-US" sz="1800" b="1" kern="1200" spc="-100" baseline="0" dirty="0">
            <a:latin typeface="+mj-lt"/>
          </a:endParaRPr>
        </a:p>
      </dsp:txBody>
      <dsp:txXfrm>
        <a:off x="126121" y="1225573"/>
        <a:ext cx="2468092" cy="398414"/>
      </dsp:txXfrm>
    </dsp:sp>
    <dsp:sp modelId="{3844661B-F652-46AA-B56E-D49EFA0BB90B}">
      <dsp:nvSpPr>
        <dsp:cNvPr id="0" name=""/>
        <dsp:cNvSpPr/>
      </dsp:nvSpPr>
      <dsp:spPr>
        <a:xfrm rot="5400000">
          <a:off x="1219325" y="1581750"/>
          <a:ext cx="281683" cy="327392"/>
        </a:xfrm>
        <a:prstGeom prst="rightArrow">
          <a:avLst>
            <a:gd name="adj1" fmla="val 66700"/>
            <a:gd name="adj2" fmla="val 50000"/>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A8675E87-349D-4C1A-A5E7-271775E37C8A}">
      <dsp:nvSpPr>
        <dsp:cNvPr id="0" name=""/>
        <dsp:cNvSpPr/>
      </dsp:nvSpPr>
      <dsp:spPr>
        <a:xfrm>
          <a:off x="113726" y="1854510"/>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Attack Location ID</a:t>
          </a:r>
          <a:endParaRPr lang="en-US" sz="1800" b="1" kern="1200" spc="-100" baseline="0" dirty="0">
            <a:latin typeface="+mj-lt"/>
          </a:endParaRPr>
        </a:p>
      </dsp:txBody>
      <dsp:txXfrm>
        <a:off x="126121" y="1866905"/>
        <a:ext cx="2468092" cy="398414"/>
      </dsp:txXfrm>
    </dsp:sp>
    <dsp:sp modelId="{4C2EBDC9-4C04-4B4E-99B1-DB62178AF944}">
      <dsp:nvSpPr>
        <dsp:cNvPr id="0" name=""/>
        <dsp:cNvSpPr/>
      </dsp:nvSpPr>
      <dsp:spPr>
        <a:xfrm rot="5400000">
          <a:off x="1219325" y="2223081"/>
          <a:ext cx="281683" cy="327392"/>
        </a:xfrm>
        <a:prstGeom prst="rightArrow">
          <a:avLst>
            <a:gd name="adj1" fmla="val 66700"/>
            <a:gd name="adj2" fmla="val 50000"/>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6CCD31EC-6815-4743-99F9-776D41BABB0F}">
      <dsp:nvSpPr>
        <dsp:cNvPr id="0" name=""/>
        <dsp:cNvSpPr/>
      </dsp:nvSpPr>
      <dsp:spPr>
        <a:xfrm>
          <a:off x="113726" y="2495841"/>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IP or AS blocking</a:t>
          </a:r>
          <a:endParaRPr lang="en-US" sz="1800" b="1" kern="1200" spc="-100" baseline="0" dirty="0">
            <a:latin typeface="+mj-lt"/>
          </a:endParaRPr>
        </a:p>
      </dsp:txBody>
      <dsp:txXfrm>
        <a:off x="126121" y="2508236"/>
        <a:ext cx="2468092" cy="398414"/>
      </dsp:txXfrm>
    </dsp:sp>
    <dsp:sp modelId="{D6F4396E-C514-4EF8-A965-FD5E9E098FCA}">
      <dsp:nvSpPr>
        <dsp:cNvPr id="0" name=""/>
        <dsp:cNvSpPr/>
      </dsp:nvSpPr>
      <dsp:spPr>
        <a:xfrm>
          <a:off x="3068177" y="213115"/>
          <a:ext cx="3019702" cy="781936"/>
        </a:xfrm>
        <a:prstGeom prst="stripedRightArrow">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100" baseline="0" dirty="0" smtClean="0">
              <a:ln w="18415" cmpd="sng">
                <a:prstDash val="solid"/>
              </a:ln>
              <a:effectLst/>
              <a:latin typeface="+mj-lt"/>
            </a:rPr>
            <a:t>Security Monitoring</a:t>
          </a:r>
          <a:endParaRPr lang="en-US" sz="2000" b="1" kern="1200" cap="none" spc="-100" baseline="0" dirty="0">
            <a:ln w="18415" cmpd="sng">
              <a:prstDash val="solid"/>
            </a:ln>
            <a:effectLst/>
            <a:latin typeface="+mj-lt"/>
          </a:endParaRPr>
        </a:p>
      </dsp:txBody>
      <dsp:txXfrm>
        <a:off x="3190355" y="408599"/>
        <a:ext cx="2702040" cy="390968"/>
      </dsp:txXfrm>
    </dsp:sp>
    <dsp:sp modelId="{5A07AD9C-5798-4AAF-8962-78ADCE1AEE7A}">
      <dsp:nvSpPr>
        <dsp:cNvPr id="0" name=""/>
        <dsp:cNvSpPr/>
      </dsp:nvSpPr>
      <dsp:spPr>
        <a:xfrm rot="5400000">
          <a:off x="4437187" y="940418"/>
          <a:ext cx="281683" cy="327392"/>
        </a:xfrm>
        <a:prstGeom prst="rightArrow">
          <a:avLst>
            <a:gd name="adj1" fmla="val 66700"/>
            <a:gd name="adj2" fmla="val 50000"/>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3EAD63CA-83BD-488F-88C2-8891CAE6AF43}">
      <dsp:nvSpPr>
        <dsp:cNvPr id="0" name=""/>
        <dsp:cNvSpPr/>
      </dsp:nvSpPr>
      <dsp:spPr>
        <a:xfrm>
          <a:off x="3331588" y="1213178"/>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Maximize QoS</a:t>
          </a:r>
          <a:endParaRPr lang="en-US" sz="1800" b="1" kern="1200" spc="-100" baseline="0" dirty="0">
            <a:latin typeface="+mj-lt"/>
          </a:endParaRPr>
        </a:p>
      </dsp:txBody>
      <dsp:txXfrm>
        <a:off x="3343983" y="1225573"/>
        <a:ext cx="2468092" cy="398414"/>
      </dsp:txXfrm>
    </dsp:sp>
    <dsp:sp modelId="{D91AA13B-26EB-4F12-ACC2-ECB5E1547820}">
      <dsp:nvSpPr>
        <dsp:cNvPr id="0" name=""/>
        <dsp:cNvSpPr/>
      </dsp:nvSpPr>
      <dsp:spPr>
        <a:xfrm rot="5400000">
          <a:off x="4437187" y="1581750"/>
          <a:ext cx="281683" cy="327392"/>
        </a:xfrm>
        <a:prstGeom prst="rightArrow">
          <a:avLst>
            <a:gd name="adj1" fmla="val 66700"/>
            <a:gd name="adj2" fmla="val 50000"/>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0EADA47B-6013-4F4A-8067-7F50465EC82E}">
      <dsp:nvSpPr>
        <dsp:cNvPr id="0" name=""/>
        <dsp:cNvSpPr/>
      </dsp:nvSpPr>
      <dsp:spPr>
        <a:xfrm>
          <a:off x="3331588" y="1854510"/>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Risk Analysis</a:t>
          </a:r>
          <a:endParaRPr lang="en-US" sz="1800" b="1" kern="1200" spc="-100" baseline="0" dirty="0">
            <a:latin typeface="+mj-lt"/>
          </a:endParaRPr>
        </a:p>
      </dsp:txBody>
      <dsp:txXfrm>
        <a:off x="3343983" y="1866905"/>
        <a:ext cx="2468092" cy="398414"/>
      </dsp:txXfrm>
    </dsp:sp>
    <dsp:sp modelId="{89CD27DA-A695-4B4D-9415-237ACB0AEB05}">
      <dsp:nvSpPr>
        <dsp:cNvPr id="0" name=""/>
        <dsp:cNvSpPr/>
      </dsp:nvSpPr>
      <dsp:spPr>
        <a:xfrm>
          <a:off x="6436884" y="213115"/>
          <a:ext cx="2842433" cy="781936"/>
        </a:xfrm>
        <a:prstGeom prst="stripedRightArrow">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100" baseline="0" dirty="0" smtClean="0">
              <a:ln w="18415" cmpd="sng">
                <a:prstDash val="solid"/>
              </a:ln>
              <a:effectLst/>
              <a:latin typeface="+mj-lt"/>
            </a:rPr>
            <a:t>Incident Response</a:t>
          </a:r>
          <a:endParaRPr lang="en-US" sz="2000" b="1" kern="1200" cap="none" spc="-100" baseline="0" dirty="0">
            <a:ln w="18415" cmpd="sng">
              <a:prstDash val="solid"/>
            </a:ln>
            <a:effectLst/>
            <a:latin typeface="+mj-lt"/>
          </a:endParaRPr>
        </a:p>
      </dsp:txBody>
      <dsp:txXfrm>
        <a:off x="6559062" y="408599"/>
        <a:ext cx="2524771" cy="390968"/>
      </dsp:txXfrm>
    </dsp:sp>
    <dsp:sp modelId="{742448A4-2F83-4050-9F26-8B364118CA5C}">
      <dsp:nvSpPr>
        <dsp:cNvPr id="0" name=""/>
        <dsp:cNvSpPr/>
      </dsp:nvSpPr>
      <dsp:spPr>
        <a:xfrm rot="5400000">
          <a:off x="7717259" y="940418"/>
          <a:ext cx="281683" cy="327392"/>
        </a:xfrm>
        <a:prstGeom prst="rightArrow">
          <a:avLst>
            <a:gd name="adj1" fmla="val 66700"/>
            <a:gd name="adj2" fmla="val 50000"/>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9762B021-E885-45FB-B3FC-54DEC490B764}">
      <dsp:nvSpPr>
        <dsp:cNvPr id="0" name=""/>
        <dsp:cNvSpPr/>
      </dsp:nvSpPr>
      <dsp:spPr>
        <a:xfrm>
          <a:off x="6611659" y="1213178"/>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Attack Validation</a:t>
          </a:r>
          <a:endParaRPr lang="en-US" sz="1800" b="1" kern="1200" spc="-100" baseline="0" dirty="0">
            <a:latin typeface="+mj-lt"/>
          </a:endParaRPr>
        </a:p>
      </dsp:txBody>
      <dsp:txXfrm>
        <a:off x="6624054" y="1225573"/>
        <a:ext cx="2468092" cy="398414"/>
      </dsp:txXfrm>
    </dsp:sp>
    <dsp:sp modelId="{E35C6408-8936-4028-81A6-3A1A540375F0}">
      <dsp:nvSpPr>
        <dsp:cNvPr id="0" name=""/>
        <dsp:cNvSpPr/>
      </dsp:nvSpPr>
      <dsp:spPr>
        <a:xfrm rot="5400000">
          <a:off x="7717259" y="1581750"/>
          <a:ext cx="281683" cy="327392"/>
        </a:xfrm>
        <a:prstGeom prst="rightArrow">
          <a:avLst>
            <a:gd name="adj1" fmla="val 66700"/>
            <a:gd name="adj2" fmla="val 50000"/>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5BCEB1D7-44E4-4705-BCBA-3A9C5B331CDB}">
      <dsp:nvSpPr>
        <dsp:cNvPr id="0" name=""/>
        <dsp:cNvSpPr/>
      </dsp:nvSpPr>
      <dsp:spPr>
        <a:xfrm>
          <a:off x="6611659" y="1854510"/>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Blocking Policies</a:t>
          </a:r>
          <a:endParaRPr lang="en-US" sz="1800" b="1" kern="1200" spc="-100" baseline="0" dirty="0">
            <a:latin typeface="+mj-lt"/>
          </a:endParaRPr>
        </a:p>
      </dsp:txBody>
      <dsp:txXfrm>
        <a:off x="6624054" y="1866905"/>
        <a:ext cx="2468092" cy="398414"/>
      </dsp:txXfrm>
    </dsp:sp>
    <dsp:sp modelId="{A52EC8CD-6B25-4110-AFD7-D1365760E184}">
      <dsp:nvSpPr>
        <dsp:cNvPr id="0" name=""/>
        <dsp:cNvSpPr/>
      </dsp:nvSpPr>
      <dsp:spPr>
        <a:xfrm rot="5400000">
          <a:off x="7717259" y="2223081"/>
          <a:ext cx="281683" cy="327392"/>
        </a:xfrm>
        <a:prstGeom prst="rightArrow">
          <a:avLst>
            <a:gd name="adj1" fmla="val 667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innerShdw blurRad="38100" dist="12700" dir="13500000">
            <a:prstClr val="black">
              <a:alpha val="80000"/>
            </a:prstClr>
          </a:inn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923435BE-A98F-4CFD-8D98-AF9510390613}">
      <dsp:nvSpPr>
        <dsp:cNvPr id="0" name=""/>
        <dsp:cNvSpPr/>
      </dsp:nvSpPr>
      <dsp:spPr>
        <a:xfrm>
          <a:off x="6611659" y="2495841"/>
          <a:ext cx="2492882" cy="423204"/>
        </a:xfrm>
        <a:prstGeom prst="roundRect">
          <a:avLst>
            <a:gd name="adj" fmla="val 10000"/>
          </a:avLst>
        </a:prstGeom>
        <a:solidFill>
          <a:schemeClr val="bg1">
            <a:alpha val="40000"/>
          </a:schemeClr>
        </a:solidFill>
        <a:ln w="9525" cap="flat" cmpd="sng" algn="ctr">
          <a:noFill/>
          <a:prstDash val="solid"/>
        </a:ln>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spc="-100" baseline="0" dirty="0" smtClean="0">
              <a:latin typeface="+mj-lt"/>
            </a:rPr>
            <a:t>Inform Subscriber</a:t>
          </a:r>
          <a:endParaRPr lang="en-US" sz="1800" b="1" kern="1200" spc="-100" baseline="0" dirty="0">
            <a:latin typeface="+mj-lt"/>
          </a:endParaRPr>
        </a:p>
      </dsp:txBody>
      <dsp:txXfrm>
        <a:off x="6624054" y="2508236"/>
        <a:ext cx="2468092" cy="398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F23F7-5A3D-4256-9463-63D32C3DAEC4}">
      <dsp:nvSpPr>
        <dsp:cNvPr id="0" name=""/>
        <dsp:cNvSpPr/>
      </dsp:nvSpPr>
      <dsp:spPr>
        <a:xfrm>
          <a:off x="8079898" y="697768"/>
          <a:ext cx="1833071" cy="1833371"/>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B1A3439-72E9-48A7-88E1-ED6EF2FF38C3}">
      <dsp:nvSpPr>
        <dsp:cNvPr id="0" name=""/>
        <dsp:cNvSpPr/>
      </dsp:nvSpPr>
      <dsp:spPr>
        <a:xfrm>
          <a:off x="8140383" y="758891"/>
          <a:ext cx="1711126" cy="171112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rPr>
            <a:t>Collaborate &amp; share knowledge.</a:t>
          </a:r>
        </a:p>
      </dsp:txBody>
      <dsp:txXfrm>
        <a:off x="8385248" y="1003384"/>
        <a:ext cx="1222372" cy="1222140"/>
      </dsp:txXfrm>
    </dsp:sp>
    <dsp:sp modelId="{3E26AA81-EF82-4CFE-A0A6-C01065C9A84E}">
      <dsp:nvSpPr>
        <dsp:cNvPr id="0" name=""/>
        <dsp:cNvSpPr/>
      </dsp:nvSpPr>
      <dsp:spPr>
        <a:xfrm rot="2700000">
          <a:off x="6184497" y="697863"/>
          <a:ext cx="1832859" cy="1832859"/>
        </a:xfrm>
        <a:prstGeom prst="teardrop">
          <a:avLst>
            <a:gd name="adj" fmla="val 100000"/>
          </a:avLst>
        </a:prstGeom>
        <a:solidFill>
          <a:schemeClr val="accent3">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C45D62-A56A-41C2-BF3F-74AAD0EA6AD5}">
      <dsp:nvSpPr>
        <dsp:cNvPr id="0" name=""/>
        <dsp:cNvSpPr/>
      </dsp:nvSpPr>
      <dsp:spPr>
        <a:xfrm>
          <a:off x="6246827" y="758891"/>
          <a:ext cx="1711126" cy="1711125"/>
        </a:xfrm>
        <a:prstGeom prst="ellipse">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rPr>
            <a:t>Baseline, to detect anomalous events.</a:t>
          </a:r>
        </a:p>
      </dsp:txBody>
      <dsp:txXfrm>
        <a:off x="6490716" y="1003384"/>
        <a:ext cx="1222372" cy="1222140"/>
      </dsp:txXfrm>
    </dsp:sp>
    <dsp:sp modelId="{DCB67E19-0E92-49A6-9E5D-7C6BF9F4CF59}">
      <dsp:nvSpPr>
        <dsp:cNvPr id="0" name=""/>
        <dsp:cNvSpPr/>
      </dsp:nvSpPr>
      <dsp:spPr>
        <a:xfrm rot="2700000">
          <a:off x="4290941" y="697863"/>
          <a:ext cx="1832859" cy="1832859"/>
        </a:xfrm>
        <a:prstGeom prst="teardrop">
          <a:avLst>
            <a:gd name="adj" fmla="val 100000"/>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40DB096-D0FC-4659-B74F-52387D2D039D}">
      <dsp:nvSpPr>
        <dsp:cNvPr id="0" name=""/>
        <dsp:cNvSpPr/>
      </dsp:nvSpPr>
      <dsp:spPr>
        <a:xfrm>
          <a:off x="4298857" y="758891"/>
          <a:ext cx="1818003" cy="1711125"/>
        </a:xfrm>
        <a:prstGeom prst="ellipse">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rPr>
            <a:t>Use location IDs so alerts are more “human-readable,”</a:t>
          </a:r>
        </a:p>
      </dsp:txBody>
      <dsp:txXfrm>
        <a:off x="4557979" y="1003384"/>
        <a:ext cx="1298722" cy="1222140"/>
      </dsp:txXfrm>
    </dsp:sp>
    <dsp:sp modelId="{E1222608-8C1E-4707-ADD4-FD8189406BDC}">
      <dsp:nvSpPr>
        <dsp:cNvPr id="0" name=""/>
        <dsp:cNvSpPr/>
      </dsp:nvSpPr>
      <dsp:spPr>
        <a:xfrm rot="2700000">
          <a:off x="2396409" y="697863"/>
          <a:ext cx="1832859" cy="1832859"/>
        </a:xfrm>
        <a:prstGeom prst="teardrop">
          <a:avLst>
            <a:gd name="adj" fmla="val 100000"/>
          </a:avLst>
        </a:prstGeom>
        <a:solidFill>
          <a:schemeClr val="accent3">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7727371-023A-4BC3-980B-6B24253AE407}">
      <dsp:nvSpPr>
        <dsp:cNvPr id="0" name=""/>
        <dsp:cNvSpPr/>
      </dsp:nvSpPr>
      <dsp:spPr>
        <a:xfrm>
          <a:off x="2457763" y="758891"/>
          <a:ext cx="1711126" cy="1711125"/>
        </a:xfrm>
        <a:prstGeom prst="ellipse">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rPr>
            <a:t>Take an analytical approach to detecting </a:t>
          </a:r>
          <a:r>
            <a:rPr lang="en-US" sz="1800" b="0" kern="1200" cap="none" spc="0" dirty="0" err="1" smtClean="0">
              <a:ln w="3175" cmpd="sng">
                <a:noFill/>
                <a:prstDash val="solid"/>
              </a:ln>
              <a:solidFill>
                <a:sysClr val="windowText" lastClr="000000"/>
              </a:solidFill>
              <a:effectLst>
                <a:outerShdw blurRad="63500" dir="3600000" algn="tl" rotWithShape="0">
                  <a:srgbClr val="000000">
                    <a:alpha val="70000"/>
                  </a:srgbClr>
                </a:outerShdw>
              </a:effectLst>
            </a:rPr>
            <a:t>APTs.</a:t>
          </a:r>
          <a:endPar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endParaRPr>
        </a:p>
      </dsp:txBody>
      <dsp:txXfrm>
        <a:off x="2702628" y="1003384"/>
        <a:ext cx="1222372" cy="1222140"/>
      </dsp:txXfrm>
    </dsp:sp>
    <dsp:sp modelId="{2DFCC504-F803-4FAD-82BE-988FB2665D3F}">
      <dsp:nvSpPr>
        <dsp:cNvPr id="0" name=""/>
        <dsp:cNvSpPr/>
      </dsp:nvSpPr>
      <dsp:spPr>
        <a:xfrm rot="2700000">
          <a:off x="501878" y="697863"/>
          <a:ext cx="1832859" cy="1832859"/>
        </a:xfrm>
        <a:prstGeom prst="teardrop">
          <a:avLst>
            <a:gd name="adj" fmla="val 100000"/>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63AB72-43FE-413B-91AF-252C6FE7F334}">
      <dsp:nvSpPr>
        <dsp:cNvPr id="0" name=""/>
        <dsp:cNvSpPr/>
      </dsp:nvSpPr>
      <dsp:spPr>
        <a:xfrm>
          <a:off x="563232" y="758891"/>
          <a:ext cx="1711126" cy="1711125"/>
        </a:xfrm>
        <a:prstGeom prst="ellipse">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0" kern="1200" cap="none" spc="0" dirty="0" smtClean="0">
              <a:ln w="3175" cmpd="sng">
                <a:noFill/>
                <a:prstDash val="solid"/>
              </a:ln>
              <a:solidFill>
                <a:sysClr val="windowText" lastClr="000000"/>
              </a:solidFill>
              <a:effectLst>
                <a:outerShdw blurRad="63500" dir="3600000" algn="tl" rotWithShape="0">
                  <a:srgbClr val="000000">
                    <a:alpha val="70000"/>
                  </a:srgbClr>
                </a:outerShdw>
              </a:effectLst>
            </a:rPr>
            <a:t>Using NetFlow to support incident response</a:t>
          </a:r>
          <a:endParaRPr lang="en-US" sz="1800" b="0" kern="1200" cap="none" spc="0" dirty="0">
            <a:ln w="3175" cmpd="sng">
              <a:noFill/>
              <a:prstDash val="solid"/>
            </a:ln>
            <a:solidFill>
              <a:sysClr val="windowText" lastClr="000000"/>
            </a:solidFill>
            <a:effectLst>
              <a:outerShdw blurRad="63500" dir="3600000" algn="tl" rotWithShape="0">
                <a:srgbClr val="000000">
                  <a:alpha val="70000"/>
                </a:srgbClr>
              </a:outerShdw>
            </a:effectLst>
          </a:endParaRPr>
        </a:p>
      </dsp:txBody>
      <dsp:txXfrm>
        <a:off x="808097" y="1003384"/>
        <a:ext cx="1222372" cy="122214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6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515"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0875" y="2"/>
            <a:ext cx="2945659"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725488" y="741363"/>
            <a:ext cx="53482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8626" y="4691598"/>
            <a:ext cx="5440429" cy="444385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2" y="9378770"/>
            <a:ext cx="2944515"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0875" y="9378770"/>
            <a:ext cx="2945659"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fld id="{601CAD30-07C1-4A6F-9701-5EEABBBFE763}" type="slidenum">
              <a:rPr lang="en-US" smtClean="0"/>
              <a:pPr>
                <a:defRPr/>
              </a:pPr>
              <a:t>‹#›</a:t>
            </a:fld>
            <a:endParaRPr lang="en-US" dirty="0"/>
          </a:p>
        </p:txBody>
      </p:sp>
    </p:spTree>
    <p:extLst>
      <p:ext uri="{BB962C8B-B14F-4D97-AF65-F5344CB8AC3E}">
        <p14:creationId xmlns:p14="http://schemas.microsoft.com/office/powerpoint/2010/main" val="1761541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Unicode MS" pitchFamily="34" charset="-128"/>
        <a:ea typeface="+mn-ea"/>
        <a:cs typeface="Arial" pitchFamily="34" charset="0"/>
      </a:defRPr>
    </a:lvl1pPr>
    <a:lvl2pPr marL="4572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2pPr>
    <a:lvl3pPr marL="9144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3pPr>
    <a:lvl4pPr marL="13716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4pPr>
    <a:lvl5pPr marL="18288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81" name="Rectangle 7"/>
          <p:cNvSpPr>
            <a:spLocks noGrp="1" noChangeArrowheads="1"/>
          </p:cNvSpPr>
          <p:nvPr>
            <p:ph type="sldNum" sz="quarter" idx="5"/>
          </p:nvPr>
        </p:nvSpPr>
        <p:spPr>
          <a:noFill/>
        </p:spPr>
        <p:txBody>
          <a:bodyPr/>
          <a:lstStyle/>
          <a:p>
            <a:fld id="{5DE4B899-D239-4724-9981-053F3BF4CA0B}" type="slidenum">
              <a:rPr lang="en-US" smtClean="0"/>
              <a:pPr/>
              <a:t>4</a:t>
            </a:fld>
            <a:endParaRPr lang="en-US" dirty="0" smtClean="0"/>
          </a:p>
        </p:txBody>
      </p:sp>
      <p:sp>
        <p:nvSpPr>
          <p:cNvPr id="4423682" name="Rectangle 2"/>
          <p:cNvSpPr>
            <a:spLocks noGrp="1" noRot="1" noChangeAspect="1" noChangeArrowheads="1" noTextEdit="1"/>
          </p:cNvSpPr>
          <p:nvPr>
            <p:ph type="sldImg"/>
          </p:nvPr>
        </p:nvSpPr>
        <p:spPr>
          <a:xfrm>
            <a:off x="722313" y="738188"/>
            <a:ext cx="5353050" cy="3705225"/>
          </a:xfrm>
          <a:ln/>
        </p:spPr>
      </p:sp>
      <p:sp>
        <p:nvSpPr>
          <p:cNvPr id="4423683" name="Rectangle 3"/>
          <p:cNvSpPr>
            <a:spLocks noGrp="1" noChangeArrowheads="1"/>
          </p:cNvSpPr>
          <p:nvPr>
            <p:ph type="body" idx="1"/>
          </p:nvPr>
        </p:nvSpPr>
        <p:spPr>
          <a:noFill/>
          <a:ln/>
        </p:spPr>
        <p:txBody>
          <a:bodyPr/>
          <a:lstStyle/>
          <a:p>
            <a:pPr eaLnBrk="1" hangingPunct="1"/>
            <a:r>
              <a:rPr lang="en-GB" dirty="0" smtClean="0"/>
              <a:t>Behaviour between two entities is easily describable and predictable. </a:t>
            </a:r>
          </a:p>
          <a:p>
            <a:pPr eaLnBrk="1" hangingPunct="1"/>
            <a:r>
              <a:rPr lang="en-GB" dirty="0" smtClean="0"/>
              <a:t>Introduction of the third body makes the dynamic much more complex – the infamous three-body problem!</a:t>
            </a:r>
          </a:p>
          <a:p>
            <a:pPr eaLnBrk="1" hangingPunct="1"/>
            <a:r>
              <a:rPr lang="en-GB" dirty="0" smtClean="0"/>
              <a:t>This phenomenon is seen both in nature, people and technology</a:t>
            </a:r>
          </a:p>
          <a:p>
            <a:pPr eaLnBrk="1" hangingPunct="1"/>
            <a:r>
              <a:rPr lang="en-GB" dirty="0" smtClean="0"/>
              <a:t>The pyramid with a triangular base is one of the most stable structures known to man</a:t>
            </a:r>
          </a:p>
          <a:p>
            <a:pPr eaLnBrk="1" hangingPunct="1"/>
            <a:r>
              <a:rPr lang="en-GB" dirty="0" smtClean="0"/>
              <a:t>The trick is achieving that fragile but stable equilibrium between people, processes and technology</a:t>
            </a:r>
          </a:p>
          <a:p>
            <a:pPr eaLnBrk="1" hangingPunct="1"/>
            <a:endParaRPr lang="en-GB" dirty="0" smtClean="0"/>
          </a:p>
          <a:p>
            <a:pPr eaLnBrk="1" hangingPunct="1"/>
            <a:r>
              <a:rPr lang="en-US" dirty="0" smtClean="0"/>
              <a:t>Tom Peters and Robert Waterman noted</a:t>
            </a:r>
          </a:p>
          <a:p>
            <a:pPr eaLnBrk="1" hangingPunct="1"/>
            <a:r>
              <a:rPr lang="en-US" b="1" dirty="0" smtClean="0"/>
              <a:t>...Without exception, the dominance and coherence of culture proved to be an essential quality of the excellent companies. Moreover, the stronger the culture and the more it was directed toward the market place, the less need was there for policy manuals, organisation charts, or detailed procedures and rules ...people ... know what they are supposed to do in most situations because the </a:t>
            </a:r>
            <a:r>
              <a:rPr lang="en-US" b="1" u="sng" dirty="0" smtClean="0"/>
              <a:t>handful of guiding values</a:t>
            </a:r>
            <a:r>
              <a:rPr lang="en-US" b="1" dirty="0" smtClean="0"/>
              <a:t> is crystal clear</a:t>
            </a:r>
          </a:p>
          <a:p>
            <a:pPr eaLnBrk="1" hangingPunct="1"/>
            <a:endParaRPr lang="en-US" dirty="0" smtClean="0"/>
          </a:p>
          <a:p>
            <a:pPr eaLnBrk="1" hangingPunct="1"/>
            <a:r>
              <a:rPr lang="en-US" dirty="0" smtClean="0">
                <a:solidFill>
                  <a:srgbClr val="FF3300"/>
                </a:solidFill>
              </a:rPr>
              <a:t>Procedures, therefore, should support the culture and not govern or influence it.</a:t>
            </a:r>
          </a:p>
          <a:p>
            <a:pPr eaLnBrk="1" hangingPunct="1"/>
            <a:endParaRPr lang="en-GB" b="1"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GB" dirty="0" smtClean="0"/>
          </a:p>
        </p:txBody>
      </p:sp>
      <p:sp>
        <p:nvSpPr>
          <p:cNvPr id="20483" name="Slide Number Placeholder 3"/>
          <p:cNvSpPr>
            <a:spLocks noGrp="1"/>
          </p:cNvSpPr>
          <p:nvPr>
            <p:ph type="sldNum" sz="quarter" idx="5"/>
          </p:nvPr>
        </p:nvSpPr>
        <p:spPr>
          <a:noFill/>
        </p:spPr>
        <p:txBody>
          <a:bodyPr/>
          <a:lstStyle/>
          <a:p>
            <a:fld id="{7134266E-E513-4E96-AE43-D29F1CBB48C7}" type="slidenum">
              <a:rPr lang="en-US" smtClean="0"/>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3634" name="Slide Image Placeholder 1"/>
          <p:cNvSpPr>
            <a:spLocks noGrp="1" noRot="1" noChangeAspect="1" noTextEdit="1"/>
          </p:cNvSpPr>
          <p:nvPr>
            <p:ph type="sldImg"/>
          </p:nvPr>
        </p:nvSpPr>
        <p:spPr>
          <a:xfrm>
            <a:off x="725488" y="741363"/>
            <a:ext cx="5346700" cy="3702050"/>
          </a:xfrm>
          <a:ln/>
        </p:spPr>
      </p:sp>
      <p:sp>
        <p:nvSpPr>
          <p:cNvPr id="4933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Top attack target is the web application layer – not the web server (IIS, Apache, etc.) but the web applications</a:t>
            </a:r>
          </a:p>
          <a:p>
            <a:r>
              <a:rPr lang="en-US" dirty="0" smtClean="0"/>
              <a:t>And why are they targeting web applications? They’re targeting site visitors!</a:t>
            </a:r>
          </a:p>
        </p:txBody>
      </p:sp>
      <p:sp>
        <p:nvSpPr>
          <p:cNvPr id="4933636" name="Slide Number Placeholder 3"/>
          <p:cNvSpPr txBox="1">
            <a:spLocks noGrp="1"/>
          </p:cNvSpPr>
          <p:nvPr/>
        </p:nvSpPr>
        <p:spPr bwMode="auto">
          <a:xfrm>
            <a:off x="3850873" y="9378770"/>
            <a:ext cx="2945659" cy="49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algn="l" defTabSz="942975">
              <a:defRPr sz="2400">
                <a:solidFill>
                  <a:srgbClr val="CCCCCC"/>
                </a:solidFill>
                <a:latin typeface="Verdana" pitchFamily="34" charset="0"/>
                <a:cs typeface="Arial" pitchFamily="34" charset="0"/>
              </a:defRPr>
            </a:lvl1pPr>
            <a:lvl2pPr marL="742950" indent="-285750" algn="l" defTabSz="942975">
              <a:defRPr sz="2400">
                <a:solidFill>
                  <a:srgbClr val="CCCCCC"/>
                </a:solidFill>
                <a:latin typeface="Verdana" pitchFamily="34" charset="0"/>
                <a:cs typeface="Arial" pitchFamily="34" charset="0"/>
              </a:defRPr>
            </a:lvl2pPr>
            <a:lvl3pPr marL="1143000" indent="-228600" algn="l" defTabSz="942975">
              <a:defRPr sz="2400">
                <a:solidFill>
                  <a:srgbClr val="CCCCCC"/>
                </a:solidFill>
                <a:latin typeface="Verdana" pitchFamily="34" charset="0"/>
                <a:cs typeface="Arial" pitchFamily="34" charset="0"/>
              </a:defRPr>
            </a:lvl3pPr>
            <a:lvl4pPr marL="1600200" indent="-228600" algn="l" defTabSz="942975">
              <a:defRPr sz="2400">
                <a:solidFill>
                  <a:srgbClr val="CCCCCC"/>
                </a:solidFill>
                <a:latin typeface="Verdana" pitchFamily="34" charset="0"/>
                <a:cs typeface="Arial" pitchFamily="34" charset="0"/>
              </a:defRPr>
            </a:lvl4pPr>
            <a:lvl5pPr marL="2057400" indent="-228600" algn="l" defTabSz="942975">
              <a:defRPr sz="2400">
                <a:solidFill>
                  <a:srgbClr val="CCCCCC"/>
                </a:solidFill>
                <a:latin typeface="Verdana" pitchFamily="34" charset="0"/>
                <a:cs typeface="Arial" pitchFamily="34" charset="0"/>
              </a:defRPr>
            </a:lvl5pPr>
            <a:lvl6pPr marL="2514600" indent="-228600" defTabSz="942975" fontAlgn="base">
              <a:spcBef>
                <a:spcPct val="0"/>
              </a:spcBef>
              <a:spcAft>
                <a:spcPct val="0"/>
              </a:spcAft>
              <a:defRPr sz="2400">
                <a:solidFill>
                  <a:srgbClr val="CCCCCC"/>
                </a:solidFill>
                <a:latin typeface="Verdana" pitchFamily="34" charset="0"/>
                <a:cs typeface="Arial" pitchFamily="34" charset="0"/>
              </a:defRPr>
            </a:lvl6pPr>
            <a:lvl7pPr marL="2971800" indent="-228600" defTabSz="942975" fontAlgn="base">
              <a:spcBef>
                <a:spcPct val="0"/>
              </a:spcBef>
              <a:spcAft>
                <a:spcPct val="0"/>
              </a:spcAft>
              <a:defRPr sz="2400">
                <a:solidFill>
                  <a:srgbClr val="CCCCCC"/>
                </a:solidFill>
                <a:latin typeface="Verdana" pitchFamily="34" charset="0"/>
                <a:cs typeface="Arial" pitchFamily="34" charset="0"/>
              </a:defRPr>
            </a:lvl7pPr>
            <a:lvl8pPr marL="3429000" indent="-228600" defTabSz="942975" fontAlgn="base">
              <a:spcBef>
                <a:spcPct val="0"/>
              </a:spcBef>
              <a:spcAft>
                <a:spcPct val="0"/>
              </a:spcAft>
              <a:defRPr sz="2400">
                <a:solidFill>
                  <a:srgbClr val="CCCCCC"/>
                </a:solidFill>
                <a:latin typeface="Verdana" pitchFamily="34" charset="0"/>
                <a:cs typeface="Arial" pitchFamily="34" charset="0"/>
              </a:defRPr>
            </a:lvl8pPr>
            <a:lvl9pPr marL="3886200" indent="-228600" defTabSz="942975" fontAlgn="base">
              <a:spcBef>
                <a:spcPct val="0"/>
              </a:spcBef>
              <a:spcAft>
                <a:spcPct val="0"/>
              </a:spcAft>
              <a:defRPr sz="2400">
                <a:solidFill>
                  <a:srgbClr val="CCCCCC"/>
                </a:solidFill>
                <a:latin typeface="Verdana" pitchFamily="34" charset="0"/>
                <a:cs typeface="Arial" pitchFamily="34" charset="0"/>
              </a:defRPr>
            </a:lvl9pPr>
          </a:lstStyle>
          <a:p>
            <a:pPr algn="r"/>
            <a:fld id="{D2A1DEE1-E15D-4882-B120-5E5AAB07834E}" type="slidenum">
              <a:rPr lang="en-US" sz="1200" b="0">
                <a:solidFill>
                  <a:schemeClr val="tx1"/>
                </a:solidFill>
                <a:effectLst/>
                <a:latin typeface="Arial" pitchFamily="34" charset="0"/>
              </a:rPr>
              <a:pPr algn="r"/>
              <a:t>8</a:t>
            </a:fld>
            <a:endParaRPr lang="en-US" sz="1200" b="0" dirty="0">
              <a:solidFill>
                <a:schemeClr val="tx1"/>
              </a:solidFill>
              <a:effectLst/>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25488" y="741363"/>
            <a:ext cx="534670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87567445-E033-4C3A-B39A-066DC3504636}" type="slidenum">
              <a:rPr lang="en-US" smtClean="0">
                <a:latin typeface="Arial Unicode MS" pitchFamily="34" charset="-128"/>
              </a:rPr>
              <a:pPr eaLnBrk="1" hangingPunct="1"/>
              <a:t>26</a:t>
            </a:fld>
            <a:endParaRPr lang="en-US" dirty="0" smtClean="0">
              <a:latin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25488" y="741363"/>
            <a:ext cx="534670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87567445-E033-4C3A-B39A-066DC3504636}" type="slidenum">
              <a:rPr lang="en-US" smtClean="0">
                <a:latin typeface="Arial Unicode MS" pitchFamily="34" charset="-128"/>
              </a:rPr>
              <a:pPr eaLnBrk="1" hangingPunct="1"/>
              <a:t>27</a:t>
            </a:fld>
            <a:endParaRPr lang="en-US" dirty="0" smtClean="0">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41363"/>
            <a:ext cx="5348287" cy="37020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a typeface="+mn-ea"/>
              </a:rPr>
              <a:t>Conclusion</a:t>
            </a:r>
          </a:p>
          <a:p>
            <a:r>
              <a:rPr lang="en-US" sz="1200" b="0" i="0" u="none" strike="noStrike" kern="1200" baseline="0" dirty="0" smtClean="0">
                <a:solidFill>
                  <a:schemeClr val="tx1"/>
                </a:solidFill>
                <a:ea typeface="+mn-ea"/>
              </a:rPr>
              <a:t>Cybercriminals are launching more targeted, sustained, and hard-to-detect attacks. But organizations are not defenseless against these intrusions. While there is no magic bullet, many approaches to monitoring, detection, and incident response are readily available—and often free. As discussed in this report, security professionals should consider embracing strategies such as:</a:t>
            </a:r>
          </a:p>
          <a:p>
            <a:r>
              <a:rPr lang="en-US" sz="1200" b="0" i="0" u="none" strike="noStrike" kern="1200" baseline="0" dirty="0" smtClean="0">
                <a:solidFill>
                  <a:schemeClr val="tx1"/>
                </a:solidFill>
                <a:ea typeface="+mn-ea"/>
              </a:rPr>
              <a:t>• Using NetFlow to support incident response by identifying zero-day malware that has bypassed typical security controls; exposing compromised machines; verifying that connections destined for areas within the enterprise network are expected in accordance with company network and security policies; evaluating firewall access control lists; and detecting covert channels and/or web-based uploads.</a:t>
            </a:r>
          </a:p>
          <a:p>
            <a:r>
              <a:rPr lang="en-US" sz="1200" b="0" i="0" u="none" strike="noStrike" kern="1200" baseline="0" dirty="0" smtClean="0">
                <a:solidFill>
                  <a:schemeClr val="tx1"/>
                </a:solidFill>
                <a:ea typeface="+mn-ea"/>
              </a:rPr>
              <a:t>• Taking an analytical approach to detecting APTs and deploying well-understood computer security incident responses. These include the ability to produce, collect, and query logs; some form of deep packet inspection to cover key network “choke points”; the ability to quickly query network connections or flows through NetFlow or similar services; the development of trust-based, intelligence-sharing relationships with other organizations; and malware analysis.</a:t>
            </a:r>
          </a:p>
          <a:p>
            <a:r>
              <a:rPr lang="en-US" sz="1200" b="0" i="0" u="none" strike="noStrike" kern="1200" baseline="0" dirty="0" smtClean="0">
                <a:solidFill>
                  <a:schemeClr val="tx1"/>
                </a:solidFill>
                <a:ea typeface="+mn-ea"/>
              </a:rPr>
              <a:t>• Assigning IDS location variables to make alerts more “human-readable,” so that security teams can instantly identify and escalate an incident without needing to first decipher the alert.</a:t>
            </a:r>
          </a:p>
          <a:p>
            <a:r>
              <a:rPr lang="en-US" sz="1200" b="0" i="0" u="none" strike="noStrike" kern="1200" baseline="0" dirty="0" smtClean="0">
                <a:solidFill>
                  <a:schemeClr val="tx1"/>
                </a:solidFill>
                <a:ea typeface="+mn-ea"/>
              </a:rPr>
              <a:t>• Baselining to detect anomalous events. Approaches include charting infected host count per detection vector, establishing thresholds and trending, or recording the number of IP addresses found per run of each malware report and then looking for deviations from what is expected.</a:t>
            </a:r>
          </a:p>
          <a:p>
            <a:r>
              <a:rPr lang="en-US" sz="1200" b="0" i="0" u="none" strike="noStrike" kern="1200" baseline="0" dirty="0" smtClean="0">
                <a:solidFill>
                  <a:schemeClr val="tx1"/>
                </a:solidFill>
                <a:ea typeface="+mn-ea"/>
              </a:rPr>
              <a:t>• Collaborating and sharing knowledge. Develop trust-based relationships with other organizations to share intelligence on events. This is a long process that you will have to purposely resource and tend. A great start would be joining an organization like FIRST.org.</a:t>
            </a:r>
          </a:p>
          <a:p>
            <a:r>
              <a:rPr lang="en-US" sz="1200" b="0" i="0" u="none" strike="noStrike" kern="1200" baseline="0" dirty="0" smtClean="0">
                <a:solidFill>
                  <a:schemeClr val="tx1"/>
                </a:solidFill>
                <a:ea typeface="+mn-ea"/>
              </a:rPr>
              <a:t>Regardless of the motivation of attackers—whether it’s to steal data, prove a point, or grab a laugh—breaches are costly and the number of incidents continues to increase. Combined, the above approaches can help security teams more quickly identify and remediate intrusions on their own networks, and help avoid potential losses.</a:t>
            </a:r>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32</a:t>
            </a:fld>
            <a:endParaRPr lang="en-US" dirty="0"/>
          </a:p>
        </p:txBody>
      </p:sp>
    </p:spTree>
    <p:extLst>
      <p:ext uri="{BB962C8B-B14F-4D97-AF65-F5344CB8AC3E}">
        <p14:creationId xmlns:p14="http://schemas.microsoft.com/office/powerpoint/2010/main" val="1530016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78664" name="Rectangle 8" descr="dark-metal-texture black cropped"/>
          <p:cNvSpPr>
            <a:spLocks noGrp="1" noChangeArrowheads="1"/>
          </p:cNvSpPr>
          <p:nvPr>
            <p:ph type="ctrTitle"/>
          </p:nvPr>
        </p:nvSpPr>
        <p:spPr>
          <a:xfrm>
            <a:off x="6472052" y="178130"/>
            <a:ext cx="3309903" cy="453685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b" anchorCtr="0" compatLnSpc="1">
            <a:normAutofit/>
          </a:bodyPr>
          <a:lstStyle>
            <a:lvl1pPr>
              <a:lnSpc>
                <a:spcPct val="80000"/>
              </a:lnSpc>
              <a:defRPr lang="en-GB" noProof="0" dirty="0" smtClean="0"/>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userDrawn="1"/>
        </p:nvCxnSpPr>
        <p:spPr>
          <a:xfrm>
            <a:off x="6464344" y="4848446"/>
            <a:ext cx="3296093" cy="0"/>
          </a:xfrm>
          <a:prstGeom prst="line">
            <a:avLst/>
          </a:prstGeom>
          <a:ln w="3175">
            <a:solidFill>
              <a:schemeClr val="tx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499900" y="5654127"/>
            <a:ext cx="129603" cy="14552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01648" y="5857110"/>
            <a:ext cx="126106" cy="15030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496005" y="6075113"/>
            <a:ext cx="137392" cy="145919"/>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495443" y="6276272"/>
            <a:ext cx="138517" cy="147512"/>
          </a:xfrm>
          <a:prstGeom prst="rect">
            <a:avLst/>
          </a:prstGeom>
        </p:spPr>
      </p:pic>
      <p:sp>
        <p:nvSpPr>
          <p:cNvPr id="14" name="Rectangle 11" descr="dark-metal-texture black cropped"/>
          <p:cNvSpPr txBox="1">
            <a:spLocks noChangeArrowheads="1"/>
          </p:cNvSpPr>
          <p:nvPr userDrawn="1"/>
        </p:nvSpPr>
        <p:spPr bwMode="auto">
          <a:xfrm>
            <a:off x="6461294" y="4973760"/>
            <a:ext cx="3301867" cy="172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36000" numCol="1" anchor="t" anchorCtr="0" compatLnSpc="1">
            <a:prstTxWarp prst="textNoShape">
              <a:avLst/>
            </a:prstTxWarp>
            <a:noAutofit/>
          </a:bodyPr>
          <a:lstStyle>
            <a:lvl1pPr algn="l" rtl="0" eaLnBrk="1" fontAlgn="base" hangingPunct="1">
              <a:lnSpc>
                <a:spcPct val="84000"/>
              </a:lnSpc>
              <a:spcBef>
                <a:spcPts val="0"/>
              </a:spcBef>
              <a:spcAft>
                <a:spcPct val="0"/>
              </a:spcAft>
              <a:tabLst>
                <a:tab pos="268288" algn="l"/>
              </a:tabLst>
              <a:defRPr lang="en-GB" sz="16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a:lstStyle>
          <a:p>
            <a:r>
              <a:rPr lang="en-US" dirty="0" smtClean="0"/>
              <a:t>Gabriel Dusil</a:t>
            </a:r>
          </a:p>
          <a:p>
            <a:r>
              <a:rPr lang="en-US" dirty="0" smtClean="0"/>
              <a:t>VP, Global Sales &amp; Marketing</a:t>
            </a:r>
          </a:p>
          <a:p>
            <a:endParaRPr lang="en-US" dirty="0" smtClean="0"/>
          </a:p>
          <a:p>
            <a:r>
              <a:rPr lang="en-US" dirty="0" smtClean="0"/>
              <a:t>	www.facebook.com/gdusil</a:t>
            </a:r>
            <a:endParaRPr lang="en-US" dirty="0" smtClean="0">
              <a:solidFill>
                <a:schemeClr val="accent5">
                  <a:lumMod val="75000"/>
                </a:schemeClr>
              </a:solidFill>
            </a:endParaRPr>
          </a:p>
          <a:p>
            <a:r>
              <a:rPr lang="en-US" dirty="0" smtClean="0"/>
              <a:t>	cz.linkedin.com/in/gabrieldusil</a:t>
            </a:r>
            <a:endParaRPr lang="en-US" dirty="0" smtClean="0">
              <a:solidFill>
                <a:schemeClr val="accent5">
                  <a:lumMod val="75000"/>
                </a:schemeClr>
              </a:solidFill>
            </a:endParaRPr>
          </a:p>
          <a:p>
            <a:r>
              <a:rPr lang="en-US" dirty="0" smtClean="0"/>
              <a:t>	gdusil.wordpress.com</a:t>
            </a:r>
            <a:endParaRPr lang="en-US" dirty="0" smtClean="0">
              <a:solidFill>
                <a:schemeClr val="accent5">
                  <a:lumMod val="75000"/>
                </a:schemeClr>
              </a:solidFill>
            </a:endParaRPr>
          </a:p>
          <a:p>
            <a:r>
              <a:rPr lang="en-US" dirty="0" smtClean="0"/>
              <a:t>	dusilg@gmail.com</a:t>
            </a:r>
            <a:endParaRPr lang="en-US" dirty="0">
              <a:solidFill>
                <a:schemeClr val="accent5">
                  <a:lumMod val="75000"/>
                </a:schemeClr>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6093" y="3049415"/>
            <a:ext cx="3691668" cy="19425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idx="1"/>
          </p:nvPr>
        </p:nvSpPr>
        <p:spPr>
          <a:xfrm>
            <a:off x="174625" y="1028571"/>
            <a:ext cx="9544050" cy="49783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dirty="0" smtClean="0">
                <a:latin typeface="+mj-lt"/>
              </a:defRPr>
            </a:lvl1pPr>
            <a:lvl2pPr>
              <a:defRPr lang="en-US" dirty="0" smtClean="0">
                <a:latin typeface="+mj-lt"/>
              </a:defRPr>
            </a:lvl2pPr>
            <a:lvl3pPr>
              <a:defRPr lang="en-US"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74627" y="191386"/>
            <a:ext cx="9567863" cy="609014"/>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spc="-160" baseline="0"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sz="half" idx="1"/>
          </p:nvPr>
        </p:nvSpPr>
        <p:spPr>
          <a:xfrm>
            <a:off x="174625" y="1045030"/>
            <a:ext cx="4493069" cy="49492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nSpc>
                <a:spcPct val="78000"/>
              </a:lnSpc>
              <a:defRPr lang="en-US" b="1" kern="1200" spc="-80" baseline="0" dirty="0" smtClean="0">
                <a:latin typeface="+mj-lt"/>
              </a:defRPr>
            </a:lvl1pPr>
            <a:lvl2pPr>
              <a:lnSpc>
                <a:spcPct val="78000"/>
              </a:lnSpc>
              <a:defRPr lang="en-US" spc="-60" baseline="0" dirty="0" smtClean="0">
                <a:latin typeface="+mj-lt"/>
              </a:defRPr>
            </a:lvl2pPr>
            <a:lvl3pPr>
              <a:lnSpc>
                <a:spcPct val="78000"/>
              </a:lnSpc>
              <a:defRPr lang="en-US" sz="2000" spc="-40" baseline="0" dirty="0" smtClean="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24894" y="1045030"/>
            <a:ext cx="4593783" cy="49492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kern="1200" spc="-80" baseline="0" dirty="0" smtClean="0">
                <a:latin typeface="+mj-lt"/>
              </a:defRPr>
            </a:lvl1pPr>
            <a:lvl2pPr>
              <a:defRPr lang="en-US" spc="-60" baseline="0" dirty="0" smtClean="0">
                <a:latin typeface="+mj-lt"/>
              </a:defRPr>
            </a:lvl2pPr>
            <a:lvl3pPr>
              <a:defRPr lang="en-US" sz="2000" spc="-40" baseline="0"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a:lvl1pPr>
          </a:lstStyle>
          <a:p>
            <a:pPr lvl="0">
              <a:lnSpc>
                <a:spcPct val="76000"/>
              </a:lnSpc>
            </a:pPr>
            <a:r>
              <a:rPr lang="en-US" smtClean="0"/>
              <a:t>Click to edit Master title style</a:t>
            </a:r>
            <a:endParaRPr lang="en-US"/>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spTree>
    <p:extLst>
      <p:ext uri="{BB962C8B-B14F-4D97-AF65-F5344CB8AC3E}">
        <p14:creationId xmlns:p14="http://schemas.microsoft.com/office/powerpoint/2010/main" val="3605494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title"/>
          </p:nvPr>
        </p:nvSpPr>
        <p:spPr bwMode="auto">
          <a:xfrm>
            <a:off x="174627" y="212650"/>
            <a:ext cx="9567863" cy="5877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p>
            <a:pPr lvl="0">
              <a:lnSpc>
                <a:spcPct val="76000"/>
              </a:lnSpc>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174625" y="1027811"/>
            <a:ext cx="9544050" cy="5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pPr>
            <a:r>
              <a:rPr lang="en-GB" dirty="0" smtClean="0"/>
              <a:t>Second level</a:t>
            </a:r>
          </a:p>
          <a:p>
            <a:pPr lvl="2">
              <a:lnSpc>
                <a:spcPct val="78000"/>
              </a:lnSpc>
            </a:pPr>
            <a:r>
              <a:rPr lang="en-GB" dirty="0" smtClean="0"/>
              <a:t>Third level</a:t>
            </a:r>
          </a:p>
        </p:txBody>
      </p:sp>
      <p:sp>
        <p:nvSpPr>
          <p:cNvPr id="2" name="Rectangle 1"/>
          <p:cNvSpPr/>
          <p:nvPr/>
        </p:nvSpPr>
        <p:spPr>
          <a:xfrm>
            <a:off x="7495954" y="6311089"/>
            <a:ext cx="2296632" cy="430887"/>
          </a:xfrm>
          <a:prstGeom prst="rect">
            <a:avLst/>
          </a:prstGeom>
        </p:spPr>
        <p:txBody>
          <a:bodyPr wrap="square" lIns="0" tIns="0" rIns="0" bIns="0">
            <a:spAutoFit/>
          </a:bodyPr>
          <a:lstStyle/>
          <a:p>
            <a:pPr algn="l">
              <a:lnSpc>
                <a:spcPct val="90000"/>
              </a:lnSpc>
            </a:pPr>
            <a:r>
              <a:rPr lang="en-US" sz="1000" b="0" i="0" kern="0" cap="none" spc="0" baseline="0" dirty="0" smtClean="0">
                <a:ln>
                  <a:noFill/>
                </a:ln>
                <a:solidFill>
                  <a:srgbClr val="C1002B"/>
                </a:solidFill>
                <a:effectLst/>
                <a:latin typeface="Arial Unicode MS" pitchFamily="34" charset="-128"/>
                <a:ea typeface="Segoe UI" pitchFamily="34" charset="0"/>
                <a:cs typeface="Arial" pitchFamily="34" charset="0"/>
              </a:rPr>
              <a:t>Experts in Network Behavior Analysis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Page </a:t>
            </a:r>
            <a:fld id="{571DDA56-2199-46EB-AB0E-6ABDC16A7DB2}" type="slidenum">
              <a:rPr lang="en-GB" sz="1000" b="0" i="0" kern="0" cap="none" spc="0" baseline="0" smtClean="0">
                <a:ln>
                  <a:noFill/>
                </a:ln>
                <a:solidFill>
                  <a:schemeClr val="tx1"/>
                </a:solidFill>
                <a:effectLst/>
                <a:latin typeface="Arial Unicode MS" pitchFamily="34" charset="-128"/>
                <a:ea typeface="Segoe UI" pitchFamily="34" charset="0"/>
                <a:cs typeface="Arial" pitchFamily="34" charset="0"/>
              </a:rPr>
              <a:pPr marL="0" marR="0" lvl="0" indent="0" algn="l" defTabSz="914400" rtl="0" eaLnBrk="1" fontAlgn="base" latinLnBrk="0" hangingPunct="1">
                <a:lnSpc>
                  <a:spcPct val="90000"/>
                </a:lnSpc>
                <a:spcBef>
                  <a:spcPct val="0"/>
                </a:spcBef>
                <a:spcAft>
                  <a:spcPct val="0"/>
                </a:spcAft>
                <a:buClrTx/>
                <a:buSzTx/>
                <a:buFontTx/>
                <a:buNone/>
                <a:tabLst/>
                <a:defRPr/>
              </a:pPr>
              <a:t>‹#›</a:t>
            </a:fld>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 www.cognitive-security.com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i="0" kern="0" cap="none" spc="0" baseline="0" dirty="0" smtClean="0">
                <a:ln>
                  <a:noFill/>
                </a:ln>
                <a:solidFill>
                  <a:schemeClr val="tx1"/>
                </a:solidFill>
                <a:effectLst/>
                <a:latin typeface="Arial Unicode MS" pitchFamily="34" charset="-128"/>
                <a:ea typeface="Segoe UI" pitchFamily="34" charset="0"/>
                <a:cs typeface="Arial" pitchFamily="34" charset="0"/>
              </a:rPr>
              <a:t>© 2012, gdusil.wordpress.com</a:t>
            </a:r>
          </a:p>
        </p:txBody>
      </p:sp>
      <p:cxnSp>
        <p:nvCxnSpPr>
          <p:cNvPr id="35" name="Straight Connector 34"/>
          <p:cNvCxnSpPr/>
          <p:nvPr userDrawn="1"/>
        </p:nvCxnSpPr>
        <p:spPr>
          <a:xfrm>
            <a:off x="7495952" y="6257862"/>
            <a:ext cx="2222206" cy="0"/>
          </a:xfrm>
          <a:prstGeom prst="line">
            <a:avLst/>
          </a:prstGeom>
          <a:ln w="3175">
            <a:solidFill>
              <a:schemeClr val="tx1">
                <a:lumMod val="95000"/>
                <a:lumOff val="5000"/>
              </a:schemeClr>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6251" t="14333" r="6251" b="9240"/>
          <a:stretch/>
        </p:blipFill>
        <p:spPr>
          <a:xfrm>
            <a:off x="220620" y="6246420"/>
            <a:ext cx="1008000" cy="5400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0" r:id="rId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lang="en-GB" sz="4000" b="1" cap="none" spc="-160" baseline="0" dirty="0" smtClean="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Arial" pitchFamily="34"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p:titleStyle>
    <p:bodyStyle>
      <a:lvl1pPr algn="l" rtl="0" eaLnBrk="1" fontAlgn="base" hangingPunct="1">
        <a:lnSpc>
          <a:spcPct val="84000"/>
        </a:lnSpc>
        <a:spcBef>
          <a:spcPts val="2400"/>
        </a:spcBef>
        <a:spcAft>
          <a:spcPct val="0"/>
        </a:spcAft>
        <a:defRPr lang="en-GB" sz="24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gif"/><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2/04/15/anatomy-of-advanced-persistent-threa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gdusil.wordpres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1.png"/><Relationship Id="rId5" Type="http://schemas.openxmlformats.org/officeDocument/2006/relationships/diagramColors" Target="../diagrams/colors2.xml"/><Relationship Id="rId10" Type="http://schemas.openxmlformats.org/officeDocument/2006/relationships/image" Target="../media/image20.png"/><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7.jpeg"/><Relationship Id="rId4" Type="http://schemas.openxmlformats.org/officeDocument/2006/relationships/diagramLayout" Target="../diagrams/layout4.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Anatomy of Advanced Persistent Threats</a:t>
            </a:r>
            <a:endParaRPr lang="en-US" dirty="0"/>
          </a:p>
        </p:txBody>
      </p:sp>
    </p:spTree>
    <p:extLst>
      <p:ext uri="{BB962C8B-B14F-4D97-AF65-F5344CB8AC3E}">
        <p14:creationId xmlns:p14="http://schemas.microsoft.com/office/powerpoint/2010/main" val="369453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Vulnerabilities Affecting </a:t>
            </a:r>
            <a:r>
              <a:rPr lang="en-US" dirty="0"/>
              <a:t>Multimedia Software</a:t>
            </a:r>
          </a:p>
        </p:txBody>
      </p:sp>
      <p:pic>
        <p:nvPicPr>
          <p:cNvPr id="12290" name="Picture 2"/>
          <p:cNvPicPr>
            <a:picLocks noChangeAspect="1" noChangeArrowheads="1"/>
          </p:cNvPicPr>
          <p:nvPr/>
        </p:nvPicPr>
        <p:blipFill>
          <a:blip r:embed="rId2">
            <a:clrChange>
              <a:clrFrom>
                <a:srgbClr val="EFF2F5"/>
              </a:clrFrom>
              <a:clrTo>
                <a:srgbClr val="EFF2F5">
                  <a:alpha val="0"/>
                </a:srgbClr>
              </a:clrTo>
            </a:clrChange>
            <a:extLst>
              <a:ext uri="{28A0092B-C50C-407E-A947-70E740481C1C}">
                <a14:useLocalDpi xmlns:a14="http://schemas.microsoft.com/office/drawing/2010/main" val="0"/>
              </a:ext>
            </a:extLst>
          </a:blip>
          <a:srcRect/>
          <a:stretch>
            <a:fillRect/>
          </a:stretch>
        </p:blipFill>
        <p:spPr bwMode="auto">
          <a:xfrm>
            <a:off x="449328" y="1211284"/>
            <a:ext cx="9007346" cy="443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422" y="1839811"/>
            <a:ext cx="6710426" cy="27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58833" y="6584081"/>
            <a:ext cx="3494485" cy="153888"/>
          </a:xfrm>
          <a:prstGeom prst="rect">
            <a:avLst/>
          </a:prstGeom>
        </p:spPr>
        <p:txBody>
          <a:bodyPr wrap="square" lIns="0" tIns="0" rIns="35996" bIns="0" anchor="b">
            <a:spAutoFit/>
          </a:bodyPr>
          <a:lstStyle>
            <a:defPPr>
              <a:defRPr lang="en-US"/>
            </a:defPPr>
            <a:lvl1pPr>
              <a:defRPr sz="1000" b="0">
                <a:solidFill>
                  <a:schemeClr val="bg1">
                    <a:lumMod val="65000"/>
                  </a:schemeClr>
                </a:solidFill>
                <a:effectLst/>
                <a:latin typeface="DINPro-Regular" pitchFamily="50" charset="0"/>
                <a:cs typeface="Segoe UI" pitchFamily="34" charset="0"/>
              </a:defRPr>
            </a:lvl1pPr>
          </a:lstStyle>
          <a:p>
            <a:r>
              <a:rPr lang="en-US" dirty="0">
                <a:latin typeface="Arial" pitchFamily="34" charset="0"/>
                <a:cs typeface="Arial" pitchFamily="34" charset="0"/>
              </a:rPr>
              <a:t>IBM - X-Force (Mid-year Trend &amp; Risk Report </a:t>
            </a:r>
            <a:r>
              <a:rPr lang="en-US" dirty="0" smtClean="0">
                <a:latin typeface="Arial" pitchFamily="34" charset="0"/>
                <a:cs typeface="Arial" pitchFamily="34" charset="0"/>
              </a:rPr>
              <a:t>'11</a:t>
            </a:r>
            <a:endParaRPr lang="en-US" dirty="0">
              <a:latin typeface="Arial" pitchFamily="34" charset="0"/>
              <a:cs typeface="Arial" pitchFamily="34" charset="0"/>
            </a:endParaRPr>
          </a:p>
        </p:txBody>
      </p:sp>
    </p:spTree>
    <p:extLst>
      <p:ext uri="{BB962C8B-B14F-4D97-AF65-F5344CB8AC3E}">
        <p14:creationId xmlns:p14="http://schemas.microsoft.com/office/powerpoint/2010/main" val="3448492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Cisco - Cybercrime Techniques ‘11</a:t>
            </a:r>
            <a:endParaRPr lang="en-US" dirty="0" smtClean="0"/>
          </a:p>
        </p:txBody>
      </p:sp>
      <p:sp>
        <p:nvSpPr>
          <p:cNvPr id="5" name="Content Placeholder 4"/>
          <p:cNvSpPr>
            <a:spLocks noGrp="1"/>
          </p:cNvSpPr>
          <p:nvPr>
            <p:ph idx="1"/>
          </p:nvPr>
        </p:nvSpPr>
        <p:spPr>
          <a:xfrm>
            <a:off x="185642" y="1148318"/>
            <a:ext cx="9544050" cy="4978327"/>
          </a:xfrm>
        </p:spPr>
        <p:txBody>
          <a:bodyPr>
            <a:normAutofit/>
          </a:bodyPr>
          <a:lstStyle/>
          <a:p>
            <a:r>
              <a:rPr lang="en-US" dirty="0"/>
              <a:t>“The Zeus Trojan…,</a:t>
            </a:r>
            <a:br>
              <a:rPr lang="en-US" dirty="0"/>
            </a:br>
            <a:r>
              <a:rPr lang="en-US" dirty="0"/>
              <a:t>….will continue to </a:t>
            </a:r>
            <a:r>
              <a:rPr lang="en-US" dirty="0">
                <a:solidFill>
                  <a:srgbClr val="B40808"/>
                </a:solidFill>
              </a:rPr>
              <a:t>receive</a:t>
            </a:r>
            <a:br>
              <a:rPr lang="en-US" dirty="0">
                <a:solidFill>
                  <a:srgbClr val="B40808"/>
                </a:solidFill>
              </a:rPr>
            </a:br>
            <a:r>
              <a:rPr lang="en-US" dirty="0">
                <a:solidFill>
                  <a:srgbClr val="B40808"/>
                </a:solidFill>
              </a:rPr>
              <a:t>significant investment</a:t>
            </a:r>
            <a:br>
              <a:rPr lang="en-US" dirty="0">
                <a:solidFill>
                  <a:srgbClr val="B40808"/>
                </a:solidFill>
              </a:rPr>
            </a:br>
            <a:r>
              <a:rPr lang="en-US" dirty="0">
                <a:solidFill>
                  <a:srgbClr val="B40808"/>
                </a:solidFill>
              </a:rPr>
              <a:t>from cybercriminals</a:t>
            </a:r>
            <a:br>
              <a:rPr lang="en-US" dirty="0">
                <a:solidFill>
                  <a:srgbClr val="B40808"/>
                </a:solidFill>
              </a:rPr>
            </a:br>
            <a:r>
              <a:rPr lang="en-US" dirty="0"/>
              <a:t>in 2011</a:t>
            </a:r>
            <a:r>
              <a:rPr lang="en-US" dirty="0" smtClean="0"/>
              <a:t>.”</a:t>
            </a:r>
            <a:endParaRPr lang="en-US" dirty="0"/>
          </a:p>
          <a:p>
            <a:r>
              <a:rPr lang="en-US" dirty="0"/>
              <a:t>“The aptly named </a:t>
            </a:r>
            <a:br>
              <a:rPr lang="en-US" dirty="0"/>
            </a:br>
            <a:r>
              <a:rPr lang="en-US" dirty="0"/>
              <a:t>Zeus,… …targeting</a:t>
            </a:r>
            <a:br>
              <a:rPr lang="en-US" dirty="0"/>
            </a:br>
            <a:r>
              <a:rPr lang="en-US" dirty="0"/>
              <a:t>everything from bank</a:t>
            </a:r>
            <a:br>
              <a:rPr lang="en-US" dirty="0"/>
            </a:br>
            <a:r>
              <a:rPr lang="en-US" dirty="0"/>
              <a:t>accounts to government</a:t>
            </a:r>
            <a:br>
              <a:rPr lang="en-US" dirty="0"/>
            </a:br>
            <a:r>
              <a:rPr lang="en-US" dirty="0"/>
              <a:t>networks, </a:t>
            </a:r>
            <a:r>
              <a:rPr lang="en-US" dirty="0">
                <a:solidFill>
                  <a:srgbClr val="B40808"/>
                </a:solidFill>
              </a:rPr>
              <a:t>has become</a:t>
            </a:r>
            <a:br>
              <a:rPr lang="en-US" dirty="0">
                <a:solidFill>
                  <a:srgbClr val="B40808"/>
                </a:solidFill>
              </a:rPr>
            </a:br>
            <a:r>
              <a:rPr lang="en-US" dirty="0">
                <a:solidFill>
                  <a:srgbClr val="B40808"/>
                </a:solidFill>
              </a:rPr>
              <a:t>extremely sophisticated</a:t>
            </a:r>
            <a:r>
              <a:rPr lang="en-US" dirty="0"/>
              <a:t/>
            </a:r>
            <a:br>
              <a:rPr lang="en-US" dirty="0"/>
            </a:br>
            <a:r>
              <a:rPr lang="en-US" dirty="0"/>
              <a:t>and is much more.”</a:t>
            </a:r>
          </a:p>
        </p:txBody>
      </p:sp>
      <p:sp>
        <p:nvSpPr>
          <p:cNvPr id="7" name="TextBox 6"/>
          <p:cNvSpPr txBox="1"/>
          <p:nvPr/>
        </p:nvSpPr>
        <p:spPr>
          <a:xfrm>
            <a:off x="3614590" y="6519915"/>
            <a:ext cx="2125903" cy="215433"/>
          </a:xfrm>
          <a:prstGeom prst="rect">
            <a:avLst/>
          </a:prstGeom>
        </p:spPr>
        <p:txBody>
          <a:bodyPr lIns="91429" tIns="45715" rIns="91429" bIns="45715">
            <a:spAutoFit/>
          </a:bodyPr>
          <a:lstStyle>
            <a:defPPr>
              <a:defRPr lang="en-US"/>
            </a:defPPr>
            <a:lvl1pPr>
              <a:lnSpc>
                <a:spcPct val="80000"/>
              </a:lnSpc>
              <a:defRPr sz="1000" b="0">
                <a:solidFill>
                  <a:schemeClr val="bg1">
                    <a:lumMod val="65000"/>
                  </a:schemeClr>
                </a:solidFill>
                <a:effectLst/>
                <a:latin typeface="DINPro-Regular" pitchFamily="50" charset="0"/>
                <a:cs typeface="Segoe UI" pitchFamily="34" charset="0"/>
              </a:defRPr>
            </a:lvl1pPr>
          </a:lstStyle>
          <a:p>
            <a:r>
              <a:rPr lang="en-GB" dirty="0">
                <a:latin typeface="Arial" pitchFamily="34" charset="0"/>
                <a:cs typeface="Arial" pitchFamily="34" charset="0"/>
              </a:rPr>
              <a:t>Cisco - Annual Security Report </a:t>
            </a:r>
            <a:r>
              <a:rPr lang="en-GB" dirty="0" smtClean="0">
                <a:latin typeface="Arial" pitchFamily="34" charset="0"/>
                <a:cs typeface="Arial" pitchFamily="34" charset="0"/>
              </a:rPr>
              <a:t>'11</a:t>
            </a:r>
            <a:endParaRPr lang="en-US"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868" y="982639"/>
            <a:ext cx="4954116" cy="500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1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F</a:t>
            </a:r>
            <a:r>
              <a:rPr lang="en-GB" dirty="0" smtClean="0"/>
              <a:t>rom Buffer Overflows to C</a:t>
            </a:r>
            <a:r>
              <a:rPr lang="en-US" dirty="0" smtClean="0"/>
              <a:t>ode Executions</a:t>
            </a:r>
          </a:p>
        </p:txBody>
      </p:sp>
      <p:sp>
        <p:nvSpPr>
          <p:cNvPr id="2" name="Content Placeholder 1"/>
          <p:cNvSpPr>
            <a:spLocks noGrp="1"/>
          </p:cNvSpPr>
          <p:nvPr>
            <p:ph idx="1"/>
          </p:nvPr>
        </p:nvSpPr>
        <p:spPr/>
        <p:txBody>
          <a:bodyPr/>
          <a:lstStyle/>
          <a:p>
            <a:pPr lvl="3"/>
            <a:endParaRPr lang="en-US" dirty="0" smtClean="0"/>
          </a:p>
          <a:p>
            <a:r>
              <a:rPr lang="en-US" dirty="0" smtClean="0"/>
              <a:t>“Going </a:t>
            </a:r>
            <a:r>
              <a:rPr lang="en-US" dirty="0"/>
              <a:t>into </a:t>
            </a:r>
            <a:r>
              <a:rPr lang="en-US" dirty="0" smtClean="0"/>
              <a:t>2012,</a:t>
            </a:r>
            <a:br>
              <a:rPr lang="en-US" dirty="0" smtClean="0"/>
            </a:br>
            <a:r>
              <a:rPr lang="en-US" dirty="0" smtClean="0"/>
              <a:t>security experts</a:t>
            </a:r>
            <a:br>
              <a:rPr lang="en-US" dirty="0" smtClean="0"/>
            </a:br>
            <a:r>
              <a:rPr lang="en-US" dirty="0" smtClean="0"/>
              <a:t>are watching</a:t>
            </a:r>
            <a:br>
              <a:rPr lang="en-US" dirty="0" smtClean="0"/>
            </a:br>
            <a:r>
              <a:rPr lang="en-US" dirty="0" smtClean="0"/>
              <a:t>vulnerabilities in</a:t>
            </a:r>
            <a:br>
              <a:rPr lang="en-US" dirty="0" smtClean="0"/>
            </a:br>
            <a:r>
              <a:rPr lang="en-US" dirty="0" smtClean="0">
                <a:solidFill>
                  <a:srgbClr val="FF0000"/>
                </a:solidFill>
              </a:rPr>
              <a:t>industrial control</a:t>
            </a:r>
            <a:br>
              <a:rPr lang="en-US" dirty="0" smtClean="0">
                <a:solidFill>
                  <a:srgbClr val="FF0000"/>
                </a:solidFill>
              </a:rPr>
            </a:br>
            <a:r>
              <a:rPr lang="en-US" dirty="0" smtClean="0">
                <a:solidFill>
                  <a:srgbClr val="FF0000"/>
                </a:solidFill>
              </a:rPr>
              <a:t>systems &amp;</a:t>
            </a:r>
            <a:br>
              <a:rPr lang="en-US" dirty="0" smtClean="0">
                <a:solidFill>
                  <a:srgbClr val="FF0000"/>
                </a:solidFill>
              </a:rPr>
            </a:br>
            <a:r>
              <a:rPr lang="en-US" dirty="0" smtClean="0">
                <a:solidFill>
                  <a:srgbClr val="FF0000"/>
                </a:solidFill>
              </a:rPr>
              <a:t>supervisory</a:t>
            </a:r>
            <a:br>
              <a:rPr lang="en-US" dirty="0" smtClean="0">
                <a:solidFill>
                  <a:srgbClr val="FF0000"/>
                </a:solidFill>
              </a:rPr>
            </a:br>
            <a:r>
              <a:rPr lang="en-US" dirty="0" smtClean="0">
                <a:solidFill>
                  <a:srgbClr val="FF0000"/>
                </a:solidFill>
              </a:rPr>
              <a:t>control &amp; data</a:t>
            </a:r>
            <a:br>
              <a:rPr lang="en-US" dirty="0" smtClean="0">
                <a:solidFill>
                  <a:srgbClr val="FF0000"/>
                </a:solidFill>
              </a:rPr>
            </a:br>
            <a:r>
              <a:rPr lang="en-US" dirty="0" smtClean="0">
                <a:solidFill>
                  <a:srgbClr val="FF0000"/>
                </a:solidFill>
              </a:rPr>
              <a:t>acquisition</a:t>
            </a:r>
            <a:br>
              <a:rPr lang="en-US" dirty="0" smtClean="0">
                <a:solidFill>
                  <a:srgbClr val="FF0000"/>
                </a:solidFill>
              </a:rPr>
            </a:br>
            <a:r>
              <a:rPr lang="en-US" dirty="0" smtClean="0">
                <a:solidFill>
                  <a:srgbClr val="FF0000"/>
                </a:solidFill>
              </a:rPr>
              <a:t>systems</a:t>
            </a:r>
            <a:r>
              <a:rPr lang="en-US" dirty="0" smtClean="0"/>
              <a:t>, also</a:t>
            </a:r>
            <a:br>
              <a:rPr lang="en-US" dirty="0" smtClean="0"/>
            </a:br>
            <a:r>
              <a:rPr lang="en-US" dirty="0" smtClean="0"/>
              <a:t>known as</a:t>
            </a:r>
            <a:br>
              <a:rPr lang="en-US" dirty="0" smtClean="0"/>
            </a:br>
            <a:r>
              <a:rPr lang="en-US" dirty="0" smtClean="0"/>
              <a:t>ICS/SCADA.”</a:t>
            </a:r>
            <a:endParaRPr lang="en-US" dirty="0"/>
          </a:p>
        </p:txBody>
      </p:sp>
      <p:sp>
        <p:nvSpPr>
          <p:cNvPr id="5" name="TextBox 4"/>
          <p:cNvSpPr txBox="1"/>
          <p:nvPr/>
        </p:nvSpPr>
        <p:spPr>
          <a:xfrm>
            <a:off x="3353939" y="6536235"/>
            <a:ext cx="2125903" cy="215433"/>
          </a:xfrm>
          <a:prstGeom prst="rect">
            <a:avLst/>
          </a:prstGeom>
        </p:spPr>
        <p:txBody>
          <a:bodyPr lIns="91429" tIns="45715" rIns="91429" bIns="45715">
            <a:spAutoFit/>
          </a:bodyPr>
          <a:lstStyle>
            <a:defPPr>
              <a:defRPr lang="en-US"/>
            </a:defPPr>
            <a:lvl1pPr>
              <a:lnSpc>
                <a:spcPct val="80000"/>
              </a:lnSpc>
              <a:defRPr sz="1000" b="0">
                <a:solidFill>
                  <a:schemeClr val="bg1">
                    <a:lumMod val="65000"/>
                  </a:schemeClr>
                </a:solidFill>
                <a:effectLst/>
                <a:latin typeface="DINPro-Regular" pitchFamily="50" charset="0"/>
                <a:cs typeface="Segoe UI" pitchFamily="34" charset="0"/>
              </a:defRPr>
            </a:lvl1pPr>
          </a:lstStyle>
          <a:p>
            <a:r>
              <a:rPr lang="en-GB" dirty="0">
                <a:latin typeface="Arial" pitchFamily="34" charset="0"/>
                <a:cs typeface="Arial" pitchFamily="34" charset="0"/>
              </a:rPr>
              <a:t>Cisco - Annual Security Report </a:t>
            </a:r>
            <a:r>
              <a:rPr lang="en-GB" dirty="0" smtClean="0">
                <a:latin typeface="Arial" pitchFamily="34" charset="0"/>
                <a:cs typeface="Arial" pitchFamily="34" charset="0"/>
              </a:rPr>
              <a:t>'11</a:t>
            </a:r>
            <a:endParaRPr lang="en-US"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350" y="1085638"/>
            <a:ext cx="6781129" cy="449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600" y="2897948"/>
            <a:ext cx="21812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062" y="3243902"/>
            <a:ext cx="240030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Detection – Not Good </a:t>
            </a:r>
            <a:r>
              <a:rPr lang="en-US" dirty="0"/>
              <a:t>E</a:t>
            </a:r>
            <a:r>
              <a:rPr lang="en-US" dirty="0" smtClean="0"/>
              <a:t>nough</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07" r="4550" b="919"/>
          <a:stretch/>
        </p:blipFill>
        <p:spPr bwMode="auto">
          <a:xfrm>
            <a:off x="936172" y="1007433"/>
            <a:ext cx="7668000" cy="50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0857" y="1012371"/>
            <a:ext cx="707571" cy="293915"/>
          </a:xfrm>
          <a:prstGeom prst="rect">
            <a:avLst/>
          </a:prstGeom>
          <a:solidFill>
            <a:schemeClr val="bg1"/>
          </a:solidFill>
          <a:ln>
            <a:solidFill>
              <a:schemeClr val="bg1"/>
            </a:solidFill>
          </a:ln>
        </p:spPr>
        <p:txBody>
          <a:bodyPr wrap="square" lIns="91429" tIns="45715" rIns="91429" bIns="45715" rtlCol="0" anchor="ctr">
            <a:noAutofit/>
          </a:bodyPr>
          <a:lstStyle/>
          <a:p>
            <a:endParaRPr lang="en-US" sz="1200" dirty="0"/>
          </a:p>
        </p:txBody>
      </p:sp>
      <p:sp>
        <p:nvSpPr>
          <p:cNvPr id="5" name="TextBox 4"/>
          <p:cNvSpPr txBox="1"/>
          <p:nvPr/>
        </p:nvSpPr>
        <p:spPr>
          <a:xfrm>
            <a:off x="3353939" y="6536235"/>
            <a:ext cx="2125903" cy="215433"/>
          </a:xfrm>
          <a:prstGeom prst="rect">
            <a:avLst/>
          </a:prstGeom>
        </p:spPr>
        <p:txBody>
          <a:bodyPr lIns="91429" tIns="45715" rIns="91429" bIns="45715">
            <a:spAutoFit/>
          </a:bodyPr>
          <a:lstStyle>
            <a:defPPr>
              <a:defRPr lang="en-US"/>
            </a:defPPr>
            <a:lvl1pPr>
              <a:lnSpc>
                <a:spcPct val="80000"/>
              </a:lnSpc>
              <a:defRPr sz="1000" b="0">
                <a:solidFill>
                  <a:schemeClr val="bg1">
                    <a:lumMod val="65000"/>
                  </a:schemeClr>
                </a:solidFill>
                <a:effectLst/>
                <a:latin typeface="DINPro-Regular" pitchFamily="50" charset="0"/>
                <a:cs typeface="Segoe UI" pitchFamily="34" charset="0"/>
              </a:defRPr>
            </a:lvl1pPr>
          </a:lstStyle>
          <a:p>
            <a:r>
              <a:rPr lang="en-GB" dirty="0">
                <a:latin typeface="Arial" pitchFamily="34" charset="0"/>
                <a:cs typeface="Arial" pitchFamily="34" charset="0"/>
              </a:rPr>
              <a:t>Cisco - Annual Security Report </a:t>
            </a:r>
            <a:r>
              <a:rPr lang="en-GB" dirty="0" smtClean="0">
                <a:latin typeface="Arial" pitchFamily="34" charset="0"/>
                <a:cs typeface="Arial" pitchFamily="34" charset="0"/>
              </a:rPr>
              <a:t>'11</a:t>
            </a:r>
            <a:endParaRPr lang="en-US" dirty="0">
              <a:latin typeface="Arial" pitchFamily="34" charset="0"/>
              <a:cs typeface="Arial" pitchFamily="34" charset="0"/>
            </a:endParaRPr>
          </a:p>
        </p:txBody>
      </p:sp>
    </p:spTree>
    <p:extLst>
      <p:ext uri="{BB962C8B-B14F-4D97-AF65-F5344CB8AC3E}">
        <p14:creationId xmlns:p14="http://schemas.microsoft.com/office/powerpoint/2010/main" val="89902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Targeted Attack Types</a:t>
            </a:r>
            <a:endParaRPr lang="en-US" dirty="0"/>
          </a:p>
        </p:txBody>
      </p:sp>
      <p:sp>
        <p:nvSpPr>
          <p:cNvPr id="6" name="Content Placeholder 5"/>
          <p:cNvSpPr>
            <a:spLocks noGrp="1"/>
          </p:cNvSpPr>
          <p:nvPr>
            <p:ph idx="1"/>
          </p:nvPr>
        </p:nvSpPr>
        <p:spPr/>
        <p:txBody>
          <a:bodyPr/>
          <a:lstStyle/>
          <a:p>
            <a:pPr lvl="1"/>
            <a:r>
              <a:rPr lang="en-US" dirty="0" smtClean="0"/>
              <a:t>“[Hacking] Breaches… …can </a:t>
            </a:r>
            <a:r>
              <a:rPr lang="en-US" dirty="0"/>
              <a:t>be </a:t>
            </a:r>
            <a:r>
              <a:rPr lang="en-US" dirty="0">
                <a:ln w="1270" cmpd="sng">
                  <a:solidFill>
                    <a:srgbClr val="B40808"/>
                  </a:solidFill>
                  <a:prstDash val="solid"/>
                </a:ln>
                <a:solidFill>
                  <a:srgbClr val="FF0000"/>
                </a:solidFill>
              </a:rPr>
              <a:t>especially damaging </a:t>
            </a:r>
            <a:r>
              <a:rPr lang="en-US" dirty="0" smtClean="0">
                <a:ln w="1270" cmpd="sng">
                  <a:solidFill>
                    <a:srgbClr val="B40808"/>
                  </a:solidFill>
                  <a:prstDash val="solid"/>
                </a:ln>
                <a:solidFill>
                  <a:srgbClr val="FF0000"/>
                </a:solidFill>
              </a:rPr>
              <a:t>for enterprises</a:t>
            </a:r>
            <a:r>
              <a:rPr lang="en-US" dirty="0" smtClean="0"/>
              <a:t> </a:t>
            </a:r>
            <a:r>
              <a:rPr lang="en-US" dirty="0"/>
              <a:t>because they may contain sensitive data on </a:t>
            </a:r>
            <a:r>
              <a:rPr lang="en-US" dirty="0" smtClean="0"/>
              <a:t>clients </a:t>
            </a:r>
            <a:r>
              <a:rPr lang="en-US" dirty="0"/>
              <a:t>as well as employees that even </a:t>
            </a:r>
            <a:r>
              <a:rPr lang="en-US" dirty="0" smtClean="0"/>
              <a:t>an average attacker can sell on the underground economy.”</a:t>
            </a:r>
          </a:p>
        </p:txBody>
      </p:sp>
      <p:sp>
        <p:nvSpPr>
          <p:cNvPr id="7" name="Rectangle 6"/>
          <p:cNvSpPr/>
          <p:nvPr/>
        </p:nvSpPr>
        <p:spPr>
          <a:xfrm>
            <a:off x="2515071" y="6437558"/>
            <a:ext cx="3678900" cy="363166"/>
          </a:xfrm>
          <a:prstGeom prst="rect">
            <a:avLst/>
          </a:prstGeom>
        </p:spPr>
        <p:txBody>
          <a:bodyPr wrap="square" lIns="91429" tIns="45715" rIns="91429" bIns="45715">
            <a:spAutoFit/>
          </a:bodyPr>
          <a:lstStyle/>
          <a:p>
            <a:pPr>
              <a:lnSpc>
                <a:spcPct val="80000"/>
              </a:lnSpc>
            </a:pPr>
            <a:r>
              <a:rPr lang="en-US" sz="1100" b="0" dirty="0">
                <a:solidFill>
                  <a:schemeClr val="bg1">
                    <a:lumMod val="65000"/>
                  </a:schemeClr>
                </a:solidFill>
                <a:effectLst/>
              </a:rPr>
              <a:t>Source: OSF DataLoss DB,</a:t>
            </a:r>
          </a:p>
          <a:p>
            <a:pPr>
              <a:lnSpc>
                <a:spcPct val="80000"/>
              </a:lnSpc>
            </a:pPr>
            <a:r>
              <a:rPr lang="en-GB" sz="1100" b="0" dirty="0">
                <a:solidFill>
                  <a:schemeClr val="bg1">
                    <a:lumMod val="65000"/>
                  </a:schemeClr>
                </a:solidFill>
                <a:effectLst/>
              </a:rPr>
              <a:t>Symantec – Internet Security Threat Report ‘11.Apr</a:t>
            </a:r>
            <a:endParaRPr lang="en-US" sz="1100" b="0" dirty="0">
              <a:solidFill>
                <a:schemeClr val="bg1">
                  <a:lumMod val="65000"/>
                </a:schemeClr>
              </a:solidFill>
              <a:effectLst/>
            </a:endParaRPr>
          </a:p>
        </p:txBody>
      </p:sp>
      <p:pic>
        <p:nvPicPr>
          <p:cNvPr id="1030"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178" y="2782690"/>
            <a:ext cx="723582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88240" y="2755700"/>
            <a:ext cx="2309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1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Origin of External Hackers</a:t>
            </a:r>
            <a:endParaRPr lang="en-US" dirty="0"/>
          </a:p>
        </p:txBody>
      </p:sp>
      <p:sp>
        <p:nvSpPr>
          <p:cNvPr id="6" name="Rectangle 5"/>
          <p:cNvSpPr/>
          <p:nvPr/>
        </p:nvSpPr>
        <p:spPr>
          <a:xfrm>
            <a:off x="2837449" y="6511160"/>
            <a:ext cx="3443607" cy="227745"/>
          </a:xfrm>
          <a:prstGeom prst="rect">
            <a:avLst/>
          </a:prstGeom>
        </p:spPr>
        <p:txBody>
          <a:bodyPr wrap="square" lIns="91429" tIns="45715" rIns="91429" bIns="45715">
            <a:spAutoFit/>
          </a:bodyPr>
          <a:lstStyle/>
          <a:p>
            <a:pPr>
              <a:lnSpc>
                <a:spcPct val="80000"/>
              </a:lnSpc>
              <a:defRPr/>
            </a:pPr>
            <a:r>
              <a:rPr lang="en-GB" sz="1100" b="0" dirty="0">
                <a:solidFill>
                  <a:schemeClr val="bg1">
                    <a:lumMod val="65000"/>
                  </a:schemeClr>
                </a:solidFill>
                <a:effectLst/>
              </a:rPr>
              <a:t>*Verizon – ‘11 Data Breach Investigations Report</a:t>
            </a:r>
            <a:endParaRPr lang="en-US" sz="1100" b="0" dirty="0">
              <a:solidFill>
                <a:schemeClr val="bg1">
                  <a:lumMod val="65000"/>
                </a:schemeClr>
              </a:solidFill>
              <a:effectLst/>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 b="50216"/>
          <a:stretch/>
        </p:blipFill>
        <p:spPr bwMode="auto">
          <a:xfrm>
            <a:off x="307735" y="1271588"/>
            <a:ext cx="9367895" cy="422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5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Types of Hacking</a:t>
            </a:r>
            <a:endParaRPr lang="en-US" dirty="0" smtClean="0"/>
          </a:p>
        </p:txBody>
      </p:sp>
      <p:sp>
        <p:nvSpPr>
          <p:cNvPr id="7" name="Rectangle 6"/>
          <p:cNvSpPr/>
          <p:nvPr/>
        </p:nvSpPr>
        <p:spPr>
          <a:xfrm>
            <a:off x="2025755" y="6341744"/>
            <a:ext cx="4579762" cy="634010"/>
          </a:xfrm>
          <a:prstGeom prst="rect">
            <a:avLst/>
          </a:prstGeom>
        </p:spPr>
        <p:txBody>
          <a:bodyPr wrap="square" lIns="91429" tIns="45715" rIns="91429" bIns="45715">
            <a:spAutoFit/>
          </a:bodyPr>
          <a:lstStyle/>
          <a:p>
            <a:pPr>
              <a:lnSpc>
                <a:spcPct val="80000"/>
              </a:lnSpc>
            </a:pPr>
            <a:r>
              <a:rPr lang="en-GB" sz="1100" b="0" dirty="0">
                <a:effectLst/>
              </a:rPr>
              <a:t>% breaches / </a:t>
            </a:r>
            <a:r>
              <a:rPr lang="en-GB" sz="1100" b="0" dirty="0">
                <a:solidFill>
                  <a:srgbClr val="FF0000"/>
                </a:solidFill>
                <a:effectLst/>
              </a:rPr>
              <a:t>% records</a:t>
            </a:r>
          </a:p>
          <a:p>
            <a:pPr>
              <a:lnSpc>
                <a:spcPct val="80000"/>
              </a:lnSpc>
            </a:pPr>
            <a:r>
              <a:rPr lang="en-US" sz="1100" b="0" dirty="0">
                <a:solidFill>
                  <a:schemeClr val="bg1">
                    <a:lumMod val="50000"/>
                  </a:schemeClr>
                </a:solidFill>
                <a:effectLst/>
              </a:rPr>
              <a:t>footprinting and fingerprinting)  - automated scans for open ports &amp; services</a:t>
            </a:r>
          </a:p>
          <a:p>
            <a:pPr>
              <a:lnSpc>
                <a:spcPct val="80000"/>
              </a:lnSpc>
            </a:pPr>
            <a:r>
              <a:rPr lang="en-GB" sz="1100" b="0" dirty="0">
                <a:solidFill>
                  <a:schemeClr val="bg1">
                    <a:lumMod val="65000"/>
                  </a:schemeClr>
                </a:solidFill>
                <a:effectLst/>
              </a:rPr>
              <a:t>Verizon – ‘11 Data Breach Investigations Report</a:t>
            </a:r>
            <a:endParaRPr lang="en-US" sz="1100" b="0" dirty="0">
              <a:solidFill>
                <a:schemeClr val="bg1">
                  <a:lumMod val="65000"/>
                </a:schemeClr>
              </a:solidFill>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0" y="1690374"/>
            <a:ext cx="9494147" cy="391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40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Password-stealing Trojans</a:t>
            </a:r>
            <a:endParaRPr lang="en-US" smtClean="0"/>
          </a:p>
        </p:txBody>
      </p:sp>
      <p:sp>
        <p:nvSpPr>
          <p:cNvPr id="3" name="Content Placeholder 2"/>
          <p:cNvSpPr>
            <a:spLocks noGrp="1"/>
          </p:cNvSpPr>
          <p:nvPr>
            <p:ph idx="1"/>
          </p:nvPr>
        </p:nvSpPr>
        <p:spPr/>
        <p:txBody>
          <a:bodyPr/>
          <a:lstStyle/>
          <a:p>
            <a:r>
              <a:rPr lang="en-GB" dirty="0" smtClean="0"/>
              <a:t>Primarily targets are bank accounts</a:t>
            </a:r>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100" y="1929257"/>
            <a:ext cx="8476156" cy="330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195" y="6547266"/>
            <a:ext cx="2507820" cy="227745"/>
          </a:xfrm>
          <a:prstGeom prst="rect">
            <a:avLst/>
          </a:prstGeom>
        </p:spPr>
        <p:txBody>
          <a:bodyPr lIns="91429" tIns="45715" rIns="91429" bIns="45715">
            <a:spAutoFit/>
          </a:bodyPr>
          <a:lstStyle/>
          <a:p>
            <a:pPr>
              <a:lnSpc>
                <a:spcPct val="80000"/>
              </a:lnSpc>
            </a:pPr>
            <a:r>
              <a:rPr lang="en-GB" sz="1100" b="0" dirty="0">
                <a:solidFill>
                  <a:schemeClr val="bg1">
                    <a:lumMod val="65000"/>
                  </a:schemeClr>
                </a:solidFill>
                <a:effectLst/>
              </a:rPr>
              <a:t>McAfee Threats Report, Q2 ‘10</a:t>
            </a:r>
            <a:endParaRPr lang="en-US" sz="1100" b="0" dirty="0">
              <a:solidFill>
                <a:schemeClr val="bg1">
                  <a:lumMod val="65000"/>
                </a:schemeClr>
              </a:solidFill>
              <a:effectLst/>
            </a:endParaRPr>
          </a:p>
        </p:txBody>
      </p:sp>
    </p:spTree>
    <p:extLst>
      <p:ext uri="{BB962C8B-B14F-4D97-AF65-F5344CB8AC3E}">
        <p14:creationId xmlns:p14="http://schemas.microsoft.com/office/powerpoint/2010/main" val="165918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Botnet Statistics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Up to 6000 </a:t>
            </a:r>
            <a:r>
              <a:rPr lang="en-US" dirty="0"/>
              <a:t>different </a:t>
            </a:r>
            <a:r>
              <a:rPr lang="en-US" dirty="0" smtClean="0"/>
              <a:t>botnet Command </a:t>
            </a:r>
            <a:r>
              <a:rPr lang="en-US" dirty="0"/>
              <a:t>&amp; Control (C&amp;C) servers are </a:t>
            </a:r>
            <a:r>
              <a:rPr lang="en-US" dirty="0" smtClean="0"/>
              <a:t>running </a:t>
            </a:r>
            <a:r>
              <a:rPr lang="en-US" dirty="0"/>
              <a:t>every </a:t>
            </a:r>
            <a:r>
              <a:rPr lang="en-US" dirty="0" smtClean="0"/>
              <a:t>day</a:t>
            </a:r>
          </a:p>
          <a:p>
            <a:pPr lvl="1"/>
            <a:r>
              <a:rPr lang="en-US" dirty="0" smtClean="0"/>
              <a:t>Each </a:t>
            </a:r>
            <a:r>
              <a:rPr lang="en-US" dirty="0"/>
              <a:t>botnet C&amp;C </a:t>
            </a:r>
            <a:r>
              <a:rPr lang="en-US" dirty="0" smtClean="0"/>
              <a:t>controls an average </a:t>
            </a:r>
            <a:r>
              <a:rPr lang="en-US" dirty="0"/>
              <a:t>of </a:t>
            </a:r>
            <a:r>
              <a:rPr lang="en-US" dirty="0" smtClean="0"/>
              <a:t>20,000 </a:t>
            </a:r>
            <a:r>
              <a:rPr lang="en-US" dirty="0"/>
              <a:t>compromised </a:t>
            </a:r>
            <a:r>
              <a:rPr lang="en-US" dirty="0" smtClean="0"/>
              <a:t>bots</a:t>
            </a:r>
          </a:p>
          <a:p>
            <a:pPr lvl="1"/>
            <a:r>
              <a:rPr lang="en-US" dirty="0"/>
              <a:t>S</a:t>
            </a:r>
            <a:r>
              <a:rPr lang="en-US" dirty="0" smtClean="0"/>
              <a:t>ome </a:t>
            </a:r>
            <a:r>
              <a:rPr lang="en-US" dirty="0"/>
              <a:t>C&amp;C servers manage </a:t>
            </a:r>
            <a:r>
              <a:rPr lang="en-US" dirty="0" smtClean="0"/>
              <a:t>between 10’s &amp; 100,000’s of bots</a:t>
            </a:r>
          </a:p>
          <a:p>
            <a:r>
              <a:rPr lang="en-US" dirty="0"/>
              <a:t>Symantec reported </a:t>
            </a:r>
            <a:r>
              <a:rPr lang="en-US" dirty="0" smtClean="0"/>
              <a:t>an </a:t>
            </a:r>
            <a:r>
              <a:rPr lang="en-US" dirty="0"/>
              <a:t>average of 52.771 </a:t>
            </a:r>
            <a:r>
              <a:rPr lang="en-US" dirty="0" smtClean="0"/>
              <a:t>new active </a:t>
            </a:r>
            <a:r>
              <a:rPr lang="en-US" dirty="0"/>
              <a:t>bot-infected computers per </a:t>
            </a:r>
            <a:r>
              <a:rPr lang="en-US" dirty="0" smtClean="0"/>
              <a:t>day</a:t>
            </a:r>
            <a:endParaRPr lang="en-US" dirty="0"/>
          </a:p>
        </p:txBody>
      </p:sp>
      <p:sp>
        <p:nvSpPr>
          <p:cNvPr id="4" name="Rectangle 3"/>
          <p:cNvSpPr/>
          <p:nvPr/>
        </p:nvSpPr>
        <p:spPr>
          <a:xfrm>
            <a:off x="1927860" y="5695522"/>
            <a:ext cx="4953000" cy="861775"/>
          </a:xfrm>
          <a:prstGeom prst="rect">
            <a:avLst/>
          </a:prstGeom>
        </p:spPr>
        <p:txBody>
          <a:bodyPr wrap="square" lIns="0" tIns="0" rIns="35996" bIns="0" anchor="b">
            <a:noAutofit/>
          </a:bodyPr>
          <a:lstStyle/>
          <a:p>
            <a:r>
              <a:rPr lang="en-US" sz="1100" b="0" dirty="0">
                <a:solidFill>
                  <a:schemeClr val="bg1">
                    <a:lumMod val="65000"/>
                  </a:schemeClr>
                </a:solidFill>
                <a:effectLst/>
              </a:rPr>
              <a:t>Arbor Networks Atlas - http://atlas.arbor.net/summary/botnets</a:t>
            </a:r>
          </a:p>
          <a:p>
            <a:r>
              <a:rPr lang="en-US" sz="1100" b="0" dirty="0" err="1">
                <a:solidFill>
                  <a:schemeClr val="bg1">
                    <a:lumMod val="65000"/>
                  </a:schemeClr>
                </a:solidFill>
                <a:effectLst/>
              </a:rPr>
              <a:t>ShadowServer</a:t>
            </a:r>
            <a:r>
              <a:rPr lang="en-US" sz="1100" b="0" dirty="0">
                <a:solidFill>
                  <a:schemeClr val="bg1">
                    <a:lumMod val="65000"/>
                  </a:schemeClr>
                </a:solidFill>
                <a:effectLst/>
              </a:rPr>
              <a:t> Botnet Charts - www.shadowserver.org/wiki/pmwiki.php?n=</a:t>
            </a:r>
          </a:p>
          <a:p>
            <a:r>
              <a:rPr lang="en-US" sz="1100" b="0" dirty="0" err="1">
                <a:solidFill>
                  <a:schemeClr val="bg1">
                    <a:lumMod val="65000"/>
                  </a:schemeClr>
                </a:solidFill>
                <a:effectLst/>
              </a:rPr>
              <a:t>Stats.BotnetCharts</a:t>
            </a:r>
            <a:endParaRPr lang="en-US" sz="1100" b="0" dirty="0">
              <a:solidFill>
                <a:schemeClr val="bg1">
                  <a:lumMod val="65000"/>
                </a:schemeClr>
              </a:solidFill>
              <a:effectLst/>
            </a:endParaRPr>
          </a:p>
        </p:txBody>
      </p:sp>
      <p:pic>
        <p:nvPicPr>
          <p:cNvPr id="9218" name="Picture 2"/>
          <p:cNvPicPr>
            <a:picLocks noChangeAspect="1" noChangeArrowheads="1"/>
          </p:cNvPicPr>
          <p:nvPr/>
        </p:nvPicPr>
        <p:blipFill rotWithShape="1">
          <a:blip r:embed="rId2" cstate="print">
            <a:clrChange>
              <a:clrFrom>
                <a:srgbClr val="EEEEFF"/>
              </a:clrFrom>
              <a:clrTo>
                <a:srgbClr val="EEEEFF">
                  <a:alpha val="0"/>
                </a:srgbClr>
              </a:clrTo>
            </a:clrChange>
            <a:extLst>
              <a:ext uri="{28A0092B-C50C-407E-A947-70E740481C1C}">
                <a14:useLocalDpi xmlns:a14="http://schemas.microsoft.com/office/drawing/2010/main" val="0"/>
              </a:ext>
            </a:extLst>
          </a:blip>
          <a:srcRect/>
          <a:stretch/>
        </p:blipFill>
        <p:spPr bwMode="auto">
          <a:xfrm>
            <a:off x="5046182" y="3331030"/>
            <a:ext cx="4545560" cy="200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443" y="5497030"/>
            <a:ext cx="1928947" cy="435943"/>
          </a:xfrm>
          <a:prstGeom prst="rect">
            <a:avLst/>
          </a:prstGeom>
        </p:spPr>
      </p:pic>
      <p:pic>
        <p:nvPicPr>
          <p:cNvPr id="922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8482" y="733698"/>
            <a:ext cx="5743392"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6162" y="2942954"/>
            <a:ext cx="1104900" cy="266700"/>
          </a:xfrm>
          <a:prstGeom prst="rect">
            <a:avLst/>
          </a:prstGeom>
        </p:spPr>
      </p:pic>
      <p:pic>
        <p:nvPicPr>
          <p:cNvPr id="9223"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010779" y="582744"/>
            <a:ext cx="1643064" cy="1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818169" y="599985"/>
            <a:ext cx="162000"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44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37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17" y="2977118"/>
            <a:ext cx="7524284" cy="318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GB" smtClean="0"/>
              <a:t>Overall Botnet Distribution by Country</a:t>
            </a:r>
            <a:endParaRPr lang="en-US" dirty="0" smtClean="0"/>
          </a:p>
        </p:txBody>
      </p:sp>
      <p:sp>
        <p:nvSpPr>
          <p:cNvPr id="9" name="Content Placeholder 8"/>
          <p:cNvSpPr>
            <a:spLocks noGrp="1"/>
          </p:cNvSpPr>
          <p:nvPr>
            <p:ph idx="4294967295"/>
          </p:nvPr>
        </p:nvSpPr>
        <p:spPr>
          <a:xfrm>
            <a:off x="352425" y="1000125"/>
            <a:ext cx="9553575" cy="4867275"/>
          </a:xfrm>
        </p:spPr>
        <p:txBody>
          <a:bodyPr>
            <a:normAutofit/>
          </a:bodyPr>
          <a:lstStyle/>
          <a:p>
            <a:pPr marL="266670" indent="-266670">
              <a:spcBef>
                <a:spcPts val="600"/>
              </a:spcBef>
            </a:pPr>
            <a:r>
              <a:rPr lang="en-GB" sz="2000" dirty="0">
                <a:solidFill>
                  <a:srgbClr val="404040"/>
                </a:solidFill>
              </a:rPr>
              <a:t>Friday is the </a:t>
            </a:r>
            <a:r>
              <a:rPr lang="en-GB" sz="2000" dirty="0" smtClean="0">
                <a:solidFill>
                  <a:srgbClr val="404040"/>
                </a:solidFill>
              </a:rPr>
              <a:t>busiest day for</a:t>
            </a:r>
            <a:br>
              <a:rPr lang="en-GB" sz="2000" dirty="0" smtClean="0">
                <a:solidFill>
                  <a:srgbClr val="404040"/>
                </a:solidFill>
              </a:rPr>
            </a:br>
            <a:r>
              <a:rPr lang="en-GB" sz="2000" dirty="0" smtClean="0">
                <a:solidFill>
                  <a:srgbClr val="404040"/>
                </a:solidFill>
              </a:rPr>
              <a:t>new threats to </a:t>
            </a:r>
            <a:r>
              <a:rPr lang="en-GB" sz="2000" dirty="0">
                <a:solidFill>
                  <a:srgbClr val="404040"/>
                </a:solidFill>
              </a:rPr>
              <a:t>appear</a:t>
            </a:r>
          </a:p>
          <a:p>
            <a:pPr marL="266670" indent="-266670">
              <a:spcBef>
                <a:spcPts val="600"/>
              </a:spcBef>
            </a:pPr>
            <a:r>
              <a:rPr lang="en-GB" sz="2000" dirty="0">
                <a:solidFill>
                  <a:srgbClr val="404040"/>
                </a:solidFill>
              </a:rPr>
              <a:t>May 13 - June </a:t>
            </a:r>
            <a:r>
              <a:rPr lang="en-GB" sz="2000" dirty="0" smtClean="0">
                <a:solidFill>
                  <a:srgbClr val="404040"/>
                </a:solidFill>
              </a:rPr>
              <a:t>4, 2010</a:t>
            </a:r>
            <a:endParaRPr lang="en-GB" sz="2000" dirty="0">
              <a:solidFill>
                <a:srgbClr val="404040"/>
              </a:solidFill>
            </a:endParaRPr>
          </a:p>
          <a:p>
            <a:pPr marL="542864" lvl="1" indent="-247621">
              <a:spcBef>
                <a:spcPts val="199"/>
              </a:spcBef>
            </a:pPr>
            <a:r>
              <a:rPr lang="en-GB" dirty="0">
                <a:solidFill>
                  <a:srgbClr val="4166A1"/>
                </a:solidFill>
              </a:rPr>
              <a:t>I</a:t>
            </a:r>
            <a:r>
              <a:rPr lang="en-GB" dirty="0" smtClean="0">
                <a:solidFill>
                  <a:srgbClr val="4166A1"/>
                </a:solidFill>
              </a:rPr>
              <a:t>ncreased Zeus &amp;</a:t>
            </a:r>
            <a:br>
              <a:rPr lang="en-GB" dirty="0" smtClean="0">
                <a:solidFill>
                  <a:srgbClr val="4166A1"/>
                </a:solidFill>
              </a:rPr>
            </a:br>
            <a:r>
              <a:rPr lang="en-US" dirty="0" smtClean="0">
                <a:solidFill>
                  <a:srgbClr val="4166A1"/>
                </a:solidFill>
              </a:rPr>
              <a:t>other botnet activity</a:t>
            </a:r>
          </a:p>
        </p:txBody>
      </p:sp>
      <p:pic>
        <p:nvPicPr>
          <p:cNvPr id="502375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24" t="-1429" r="1424" b="1429"/>
          <a:stretch/>
        </p:blipFill>
        <p:spPr bwMode="auto">
          <a:xfrm rot="9000000">
            <a:off x="4398557" y="1133424"/>
            <a:ext cx="3155962" cy="314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198" y="1061572"/>
            <a:ext cx="1360862" cy="311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35195" y="6547266"/>
            <a:ext cx="2507820" cy="227745"/>
          </a:xfrm>
          <a:prstGeom prst="rect">
            <a:avLst/>
          </a:prstGeom>
        </p:spPr>
        <p:txBody>
          <a:bodyPr lIns="91429" tIns="45715" rIns="91429" bIns="45715">
            <a:spAutoFit/>
          </a:bodyPr>
          <a:lstStyle/>
          <a:p>
            <a:pPr>
              <a:lnSpc>
                <a:spcPct val="80000"/>
              </a:lnSpc>
            </a:pPr>
            <a:r>
              <a:rPr lang="en-GB" sz="1100" b="0" dirty="0">
                <a:solidFill>
                  <a:schemeClr val="bg1">
                    <a:lumMod val="65000"/>
                  </a:schemeClr>
                </a:solidFill>
                <a:effectLst/>
              </a:rPr>
              <a:t>McAfee Threats Report, Q1 ‘11</a:t>
            </a:r>
            <a:endParaRPr lang="en-US" sz="1100" b="0" dirty="0">
              <a:solidFill>
                <a:schemeClr val="bg1">
                  <a:lumMod val="65000"/>
                </a:schemeClr>
              </a:solidFill>
              <a:effectLst/>
            </a:endParaRPr>
          </a:p>
        </p:txBody>
      </p:sp>
    </p:spTree>
    <p:extLst>
      <p:ext uri="{BB962C8B-B14F-4D97-AF65-F5344CB8AC3E}">
        <p14:creationId xmlns:p14="http://schemas.microsoft.com/office/powerpoint/2010/main" val="14274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endParaRPr lang="en-US" dirty="0"/>
          </a:p>
        </p:txBody>
      </p:sp>
      <p:sp>
        <p:nvSpPr>
          <p:cNvPr id="3" name="Content Placeholder 2"/>
          <p:cNvSpPr>
            <a:spLocks noGrp="1"/>
          </p:cNvSpPr>
          <p:nvPr>
            <p:ph idx="1"/>
          </p:nvPr>
        </p:nvSpPr>
        <p:spPr/>
        <p:txBody>
          <a:bodyPr/>
          <a:lstStyle/>
          <a:p>
            <a:r>
              <a:rPr lang="en-US" dirty="0" smtClean="0"/>
              <a:t>Download</a:t>
            </a:r>
            <a:r>
              <a:rPr lang="en-US" b="0" dirty="0" smtClean="0"/>
              <a:t> the native </a:t>
            </a:r>
            <a:r>
              <a:rPr lang="en-US" dirty="0"/>
              <a:t>PowerPoint </a:t>
            </a:r>
            <a:r>
              <a:rPr lang="en-US" dirty="0" smtClean="0"/>
              <a:t>slides</a:t>
            </a:r>
            <a:r>
              <a:rPr lang="en-US" dirty="0"/>
              <a:t> </a:t>
            </a:r>
            <a:r>
              <a:rPr lang="en-US" dirty="0" smtClean="0"/>
              <a:t>here:</a:t>
            </a:r>
            <a:endParaRPr lang="en-US" dirty="0"/>
          </a:p>
          <a:p>
            <a:pPr lvl="1"/>
            <a:r>
              <a:rPr lang="en-US" dirty="0">
                <a:hlinkClick r:id="rId3"/>
              </a:rPr>
              <a:t>http</a:t>
            </a:r>
            <a:r>
              <a:rPr lang="en-US">
                <a:hlinkClick r:id="rId3"/>
              </a:rPr>
              <a:t>://</a:t>
            </a:r>
            <a:r>
              <a:rPr lang="en-US" smtClean="0">
                <a:hlinkClick r:id="rId3"/>
              </a:rPr>
              <a:t>gdusil.wordpress.com/2012/04/15/anatomy-of-advanced-persistent-threats/</a:t>
            </a:r>
            <a:r>
              <a:rPr lang="en-US" smtClean="0"/>
              <a:t> </a:t>
            </a:r>
            <a:endParaRPr lang="en-US" dirty="0"/>
          </a:p>
          <a:p>
            <a:r>
              <a:rPr lang="en-US" dirty="0" smtClean="0"/>
              <a:t>Or, check out other articles on my </a:t>
            </a:r>
            <a:r>
              <a:rPr lang="en-US" dirty="0"/>
              <a:t>blog:</a:t>
            </a:r>
          </a:p>
          <a:p>
            <a:pPr lvl="1"/>
            <a:r>
              <a:rPr lang="en-US" dirty="0">
                <a:hlinkClick r:id="rId4"/>
              </a:rPr>
              <a:t>http://gdusil.wordpress.com</a:t>
            </a:r>
            <a:r>
              <a:rPr lang="en-US" dirty="0"/>
              <a:t> </a:t>
            </a:r>
          </a:p>
          <a:p>
            <a:pPr lvl="1"/>
            <a:endParaRPr lang="en-US" dirty="0"/>
          </a:p>
        </p:txBody>
      </p:sp>
    </p:spTree>
    <p:extLst>
      <p:ext uri="{BB962C8B-B14F-4D97-AF65-F5344CB8AC3E}">
        <p14:creationId xmlns:p14="http://schemas.microsoft.com/office/powerpoint/2010/main" val="2149724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Malware Functionality</a:t>
            </a:r>
            <a:endParaRPr lang="en-US" dirty="0" smtClean="0"/>
          </a:p>
        </p:txBody>
      </p:sp>
      <p:sp>
        <p:nvSpPr>
          <p:cNvPr id="6" name="Rectangle 5"/>
          <p:cNvSpPr/>
          <p:nvPr/>
        </p:nvSpPr>
        <p:spPr>
          <a:xfrm>
            <a:off x="2667197" y="6450002"/>
            <a:ext cx="3296876" cy="363166"/>
          </a:xfrm>
          <a:prstGeom prst="rect">
            <a:avLst/>
          </a:prstGeom>
        </p:spPr>
        <p:txBody>
          <a:bodyPr wrap="square" lIns="91429" tIns="45715" rIns="91429" bIns="45715">
            <a:spAutoFit/>
          </a:bodyPr>
          <a:lstStyle/>
          <a:p>
            <a:pPr>
              <a:lnSpc>
                <a:spcPct val="80000"/>
              </a:lnSpc>
            </a:pPr>
            <a:r>
              <a:rPr lang="en-GB" sz="1100" dirty="0">
                <a:effectLst/>
              </a:rPr>
              <a:t>% breaches / </a:t>
            </a:r>
            <a:r>
              <a:rPr lang="en-GB" sz="1100" dirty="0">
                <a:solidFill>
                  <a:srgbClr val="FF0000"/>
                </a:solidFill>
                <a:effectLst/>
              </a:rPr>
              <a:t>% records</a:t>
            </a:r>
          </a:p>
          <a:p>
            <a:pPr>
              <a:lnSpc>
                <a:spcPct val="80000"/>
              </a:lnSpc>
            </a:pPr>
            <a:r>
              <a:rPr lang="en-GB" sz="1100" b="0" dirty="0">
                <a:solidFill>
                  <a:schemeClr val="bg1">
                    <a:lumMod val="65000"/>
                  </a:schemeClr>
                </a:solidFill>
                <a:effectLst/>
              </a:rPr>
              <a:t>Verizon – ‘11 Data Breach Investigations Report</a:t>
            </a:r>
            <a:endParaRPr lang="en-US" sz="1100" b="0" dirty="0">
              <a:solidFill>
                <a:schemeClr val="bg1">
                  <a:lumMod val="65000"/>
                </a:schemeClr>
              </a:solidFill>
              <a:effectLst/>
            </a:endParaRP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 r="-333" b="37546"/>
          <a:stretch/>
        </p:blipFill>
        <p:spPr bwMode="auto">
          <a:xfrm>
            <a:off x="5453085" y="3777343"/>
            <a:ext cx="4194364" cy="209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043" y="1073808"/>
            <a:ext cx="9466926" cy="314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9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2598" y="941760"/>
            <a:ext cx="8496001" cy="477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097917" y="2708787"/>
            <a:ext cx="4318226" cy="2943336"/>
            <a:chOff x="5521098" y="3222853"/>
            <a:chExt cx="3384777" cy="230709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3222853"/>
              <a:ext cx="10477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098" y="3548743"/>
              <a:ext cx="31527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2" y="906750"/>
            <a:ext cx="9905999" cy="5370652"/>
          </a:xfrm>
          <a:prstGeom prst="rect">
            <a:avLst/>
          </a:prstGeom>
          <a:solidFill>
            <a:schemeClr val="bg1">
              <a:alpha val="90000"/>
            </a:schemeClr>
          </a:solidFill>
        </p:spPr>
        <p:txBody>
          <a:bodyPr wrap="square" lIns="91429" tIns="45715" rIns="91429" bIns="45715" rtlCol="0" anchor="ctr">
            <a:noAutofit/>
          </a:bodyPr>
          <a:lstStyle/>
          <a:p>
            <a:endParaRPr lang="en-US" sz="2000" dirty="0">
              <a:solidFill>
                <a:schemeClr val="tx1"/>
              </a:solidFill>
              <a:effectLst/>
            </a:endParaRPr>
          </a:p>
        </p:txBody>
      </p:sp>
      <p:sp>
        <p:nvSpPr>
          <p:cNvPr id="4" name="Title 3"/>
          <p:cNvSpPr>
            <a:spLocks noGrp="1"/>
          </p:cNvSpPr>
          <p:nvPr>
            <p:ph type="title"/>
          </p:nvPr>
        </p:nvSpPr>
        <p:spPr/>
        <p:txBody>
          <a:bodyPr/>
          <a:lstStyle/>
          <a:p>
            <a:r>
              <a:rPr lang="en-US" dirty="0" smtClean="0"/>
              <a:t>APT Threats by Vertical market</a:t>
            </a:r>
            <a:endParaRPr lang="en-US" dirty="0"/>
          </a:p>
        </p:txBody>
      </p:sp>
      <p:sp>
        <p:nvSpPr>
          <p:cNvPr id="7" name="Content Placeholder 6"/>
          <p:cNvSpPr>
            <a:spLocks noGrp="1"/>
          </p:cNvSpPr>
          <p:nvPr>
            <p:ph idx="1"/>
          </p:nvPr>
        </p:nvSpPr>
        <p:spPr>
          <a:xfrm>
            <a:off x="146044" y="1031218"/>
            <a:ext cx="9544050" cy="4978327"/>
          </a:xfrm>
        </p:spPr>
        <p:txBody>
          <a:bodyPr/>
          <a:lstStyle/>
          <a:p>
            <a:r>
              <a:rPr lang="en-US" dirty="0" smtClean="0"/>
              <a:t>Gartner </a:t>
            </a:r>
            <a:r>
              <a:rPr lang="en-US" dirty="0"/>
              <a:t>estimates that the global market for dedicated NBA revenue will be approximately $80 million in 2010 and will grow to approximately $87 million in </a:t>
            </a:r>
            <a:r>
              <a:rPr lang="en-US" dirty="0" smtClean="0"/>
              <a:t>2011</a:t>
            </a:r>
            <a:endParaRPr lang="en-US" dirty="0"/>
          </a:p>
          <a:p>
            <a:pPr lvl="1"/>
            <a:r>
              <a:rPr lang="en-US" dirty="0" smtClean="0"/>
              <a:t>Gartner</a:t>
            </a:r>
            <a:endParaRPr lang="en-US" dirty="0"/>
          </a:p>
          <a:p>
            <a:r>
              <a:rPr lang="en-US" dirty="0" smtClean="0"/>
              <a:t>Collecting </a:t>
            </a:r>
            <a:r>
              <a:rPr lang="en-US" dirty="0"/>
              <a:t>“everything” is typically considered </a:t>
            </a:r>
            <a:r>
              <a:rPr lang="en-US" dirty="0" smtClean="0"/>
              <a:t>overkill.  Threat </a:t>
            </a:r>
            <a:r>
              <a:rPr lang="en-US" dirty="0"/>
              <a:t>Analysis at line speeds is expensive &amp; unrealistic – NetFlow analysis can scale to line speeds, &amp; detect attacks</a:t>
            </a:r>
          </a:p>
          <a:p>
            <a:pPr lvl="1"/>
            <a:r>
              <a:rPr lang="en-US" dirty="0" smtClean="0"/>
              <a:t>Cisco</a:t>
            </a:r>
          </a:p>
          <a:p>
            <a:r>
              <a:rPr lang="en-US" dirty="0"/>
              <a:t>“…attacks have moved from defacement and general annoyance to one-time attacks designed to steal as much data as possible.”</a:t>
            </a:r>
          </a:p>
          <a:p>
            <a:pPr lvl="1"/>
            <a:r>
              <a:rPr lang="en-US" dirty="0"/>
              <a:t>HP</a:t>
            </a:r>
          </a:p>
          <a:p>
            <a:pPr lvl="1"/>
            <a:endParaRPr lang="en-US" dirty="0"/>
          </a:p>
        </p:txBody>
      </p:sp>
      <p:sp>
        <p:nvSpPr>
          <p:cNvPr id="11" name="Rectangle 10"/>
          <p:cNvSpPr/>
          <p:nvPr/>
        </p:nvSpPr>
        <p:spPr>
          <a:xfrm>
            <a:off x="3240354" y="6608700"/>
            <a:ext cx="2551816" cy="169277"/>
          </a:xfrm>
          <a:prstGeom prst="rect">
            <a:avLst/>
          </a:prstGeom>
        </p:spPr>
        <p:txBody>
          <a:bodyPr wrap="square" lIns="0" tIns="0" rIns="35996" bIns="0" anchor="b">
            <a:spAutoFit/>
          </a:bodyPr>
          <a:lstStyle/>
          <a:p>
            <a:r>
              <a:rPr lang="en-US" sz="1100" b="0" dirty="0">
                <a:solidFill>
                  <a:schemeClr val="bg1">
                    <a:lumMod val="65000"/>
                  </a:schemeClr>
                </a:solidFill>
                <a:effectLst/>
              </a:rPr>
              <a:t>Cisco - Global Threat Report 2Q11 </a:t>
            </a:r>
          </a:p>
        </p:txBody>
      </p:sp>
      <p:sp>
        <p:nvSpPr>
          <p:cNvPr id="12" name="Rectangle 11"/>
          <p:cNvSpPr/>
          <p:nvPr/>
        </p:nvSpPr>
        <p:spPr>
          <a:xfrm>
            <a:off x="2577048" y="6407614"/>
            <a:ext cx="3878429" cy="261600"/>
          </a:xfrm>
          <a:prstGeom prst="rect">
            <a:avLst/>
          </a:prstGeom>
          <a:noFill/>
        </p:spPr>
        <p:txBody>
          <a:bodyPr wrap="square" lIns="91429" tIns="45715" rIns="91429" bIns="45715">
            <a:spAutoFit/>
          </a:bodyPr>
          <a:lstStyle/>
          <a:p>
            <a:r>
              <a:rPr lang="en-US" sz="1100" b="0" dirty="0">
                <a:solidFill>
                  <a:schemeClr val="bg1">
                    <a:lumMod val="65000"/>
                  </a:schemeClr>
                </a:solidFill>
                <a:effectLst/>
              </a:rPr>
              <a:t>Gartner - Network Behavior Analysis Market, Nov ’10 </a:t>
            </a:r>
          </a:p>
        </p:txBody>
      </p:sp>
      <p:sp>
        <p:nvSpPr>
          <p:cNvPr id="13" name="Rectangle 12"/>
          <p:cNvSpPr/>
          <p:nvPr/>
        </p:nvSpPr>
        <p:spPr>
          <a:xfrm>
            <a:off x="2212623" y="6279193"/>
            <a:ext cx="4607278" cy="227745"/>
          </a:xfrm>
          <a:prstGeom prst="rect">
            <a:avLst/>
          </a:prstGeom>
        </p:spPr>
        <p:txBody>
          <a:bodyPr lIns="91429" tIns="45715" rIns="91429" bIns="45715">
            <a:spAutoFit/>
          </a:bodyPr>
          <a:lstStyle/>
          <a:p>
            <a:pPr>
              <a:lnSpc>
                <a:spcPct val="80000"/>
              </a:lnSpc>
            </a:pPr>
            <a:r>
              <a:rPr lang="en-US" sz="1100" b="0" dirty="0">
                <a:solidFill>
                  <a:schemeClr val="bg1">
                    <a:lumMod val="65000"/>
                  </a:schemeClr>
                </a:solidFill>
                <a:effectLst/>
              </a:rPr>
              <a:t>HP – Cyber Security Risks Report (11.Sep)</a:t>
            </a:r>
          </a:p>
        </p:txBody>
      </p:sp>
    </p:spTree>
    <p:extLst>
      <p:ext uri="{BB962C8B-B14F-4D97-AF65-F5344CB8AC3E}">
        <p14:creationId xmlns:p14="http://schemas.microsoft.com/office/powerpoint/2010/main" val="384071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2598" y="941760"/>
            <a:ext cx="8496001" cy="477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097917" y="2708787"/>
            <a:ext cx="4318226" cy="2943336"/>
            <a:chOff x="5521098" y="3222853"/>
            <a:chExt cx="3384777" cy="230709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3222853"/>
              <a:ext cx="10477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098" y="3548743"/>
              <a:ext cx="31527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p:txBody>
          <a:bodyPr/>
          <a:lstStyle/>
          <a:p>
            <a:r>
              <a:rPr lang="en-US" dirty="0" smtClean="0"/>
              <a:t>APT Threats by Vertical market</a:t>
            </a:r>
            <a:endParaRPr lang="en-US" dirty="0"/>
          </a:p>
        </p:txBody>
      </p:sp>
      <p:sp>
        <p:nvSpPr>
          <p:cNvPr id="11" name="Rectangle 10"/>
          <p:cNvSpPr/>
          <p:nvPr/>
        </p:nvSpPr>
        <p:spPr>
          <a:xfrm>
            <a:off x="3240354" y="6608700"/>
            <a:ext cx="2551816" cy="169277"/>
          </a:xfrm>
          <a:prstGeom prst="rect">
            <a:avLst/>
          </a:prstGeom>
        </p:spPr>
        <p:txBody>
          <a:bodyPr wrap="square" lIns="0" tIns="0" rIns="35996" bIns="0" anchor="b">
            <a:spAutoFit/>
          </a:bodyPr>
          <a:lstStyle/>
          <a:p>
            <a:r>
              <a:rPr lang="en-US" sz="1100" b="0" dirty="0">
                <a:solidFill>
                  <a:schemeClr val="bg1">
                    <a:lumMod val="65000"/>
                  </a:schemeClr>
                </a:solidFill>
                <a:effectLst/>
              </a:rPr>
              <a:t>Cisco - Global Threat Report 2Q11 </a:t>
            </a:r>
          </a:p>
        </p:txBody>
      </p:sp>
      <p:sp>
        <p:nvSpPr>
          <p:cNvPr id="3" name="Rectangle 2"/>
          <p:cNvSpPr/>
          <p:nvPr/>
        </p:nvSpPr>
        <p:spPr>
          <a:xfrm>
            <a:off x="239484" y="968829"/>
            <a:ext cx="914400" cy="250371"/>
          </a:xfrm>
          <a:prstGeom prst="rect">
            <a:avLst/>
          </a:prstGeom>
          <a:solidFill>
            <a:schemeClr val="bg1"/>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Tree>
    <p:extLst>
      <p:ext uri="{BB962C8B-B14F-4D97-AF65-F5344CB8AC3E}">
        <p14:creationId xmlns:p14="http://schemas.microsoft.com/office/powerpoint/2010/main" val="80918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33983" y="866903"/>
            <a:ext cx="9366778" cy="502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APT by Vertical Market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13" y="4538853"/>
            <a:ext cx="1416071" cy="156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71682" y="6507850"/>
            <a:ext cx="3325236" cy="261600"/>
          </a:xfrm>
          <a:prstGeom prst="rect">
            <a:avLst/>
          </a:prstGeom>
        </p:spPr>
        <p:txBody>
          <a:bodyPr wrap="square" lIns="91429" tIns="45715" rIns="91429" bIns="45715">
            <a:spAutoFit/>
          </a:bodyPr>
          <a:lstStyle/>
          <a:p>
            <a:r>
              <a:rPr lang="en-US" sz="1100" b="0" dirty="0">
                <a:solidFill>
                  <a:schemeClr val="bg1">
                    <a:lumMod val="65000"/>
                  </a:schemeClr>
                </a:solidFill>
                <a:effectLst/>
              </a:rPr>
              <a:t>McAfee – Revealed, Operation Shady RAT</a:t>
            </a:r>
          </a:p>
        </p:txBody>
      </p:sp>
    </p:spTree>
    <p:extLst>
      <p:ext uri="{BB962C8B-B14F-4D97-AF65-F5344CB8AC3E}">
        <p14:creationId xmlns:p14="http://schemas.microsoft.com/office/powerpoint/2010/main" val="122152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Theft – Intellectual Property</a:t>
            </a:r>
            <a:endParaRPr lang="en-US" dirty="0"/>
          </a:p>
        </p:txBody>
      </p:sp>
      <p:sp>
        <p:nvSpPr>
          <p:cNvPr id="2" name="Rectangle 1"/>
          <p:cNvSpPr/>
          <p:nvPr/>
        </p:nvSpPr>
        <p:spPr>
          <a:xfrm>
            <a:off x="2212622" y="6437238"/>
            <a:ext cx="4607278" cy="363166"/>
          </a:xfrm>
          <a:prstGeom prst="rect">
            <a:avLst/>
          </a:prstGeom>
        </p:spPr>
        <p:txBody>
          <a:bodyPr lIns="91429" tIns="45715" rIns="91429" bIns="45715">
            <a:spAutoFit/>
          </a:bodyPr>
          <a:lstStyle/>
          <a:p>
            <a:pPr>
              <a:lnSpc>
                <a:spcPct val="80000"/>
              </a:lnSpc>
            </a:pPr>
            <a:r>
              <a:rPr lang="en-US" sz="1100" b="0" dirty="0">
                <a:solidFill>
                  <a:schemeClr val="bg1">
                    <a:lumMod val="65000"/>
                  </a:schemeClr>
                </a:solidFill>
                <a:effectLst/>
              </a:rPr>
              <a:t>http://dealbook.nytimes.com/2011/03/18/ex-goldman-programmer-sentenced-to-8-years-for-theft-of-trading-code/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17" y="1117989"/>
            <a:ext cx="5652205" cy="122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3" y="2524125"/>
            <a:ext cx="4923191" cy="308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157" y="1172105"/>
            <a:ext cx="2401182" cy="42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9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APT - </a:t>
            </a:r>
            <a:r>
              <a:rPr lang="en-US" dirty="0" smtClean="0"/>
              <a:t>Targets</a:t>
            </a:r>
            <a:endParaRPr lang="en-US" dirty="0"/>
          </a:p>
        </p:txBody>
      </p:sp>
      <p:graphicFrame>
        <p:nvGraphicFramePr>
          <p:cNvPr id="5" name="Diagram 4"/>
          <p:cNvGraphicFramePr/>
          <p:nvPr>
            <p:extLst>
              <p:ext uri="{D42A27DB-BD31-4B8C-83A1-F6EECF244321}">
                <p14:modId xmlns:p14="http://schemas.microsoft.com/office/powerpoint/2010/main" val="2411980772"/>
              </p:ext>
            </p:extLst>
          </p:nvPr>
        </p:nvGraphicFramePr>
        <p:xfrm>
          <a:off x="545909" y="1227666"/>
          <a:ext cx="8884694" cy="4777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207026" y="2538410"/>
            <a:ext cx="1588875" cy="461655"/>
          </a:xfrm>
          <a:prstGeom prst="rect">
            <a:avLst/>
          </a:prstGeom>
        </p:spPr>
        <p:txBody>
          <a:bodyPr wrap="none" lIns="91429" tIns="45715" rIns="91429" bIns="45715">
            <a:spAutoFit/>
          </a:bodyPr>
          <a:lstStyle/>
          <a:p>
            <a:pPr lvl="0"/>
            <a:r>
              <a:rPr lang="en-US" b="0" dirty="0" smtClean="0">
                <a:ln w="18415" cmpd="sng">
                  <a:solidFill>
                    <a:srgbClr val="FFFFFF"/>
                  </a:solidFill>
                  <a:prstDash val="solid"/>
                </a:ln>
                <a:solidFill>
                  <a:srgbClr val="FFFFFF"/>
                </a:solidFill>
                <a:effectLst>
                  <a:innerShdw blurRad="63500" dist="50800" dir="13500000">
                    <a:prstClr val="black">
                      <a:alpha val="50000"/>
                    </a:prstClr>
                  </a:innerShdw>
                </a:effectLst>
                <a:ea typeface="Segoe UI" pitchFamily="34" charset="0"/>
              </a:rPr>
              <a:t>Enterprise</a:t>
            </a:r>
            <a:endParaRPr lang="en-US" dirty="0">
              <a:effectLst>
                <a:innerShdw blurRad="63500" dist="50800" dir="13500000">
                  <a:prstClr val="black">
                    <a:alpha val="50000"/>
                  </a:prstClr>
                </a:innerShdw>
              </a:effectLst>
            </a:endParaRPr>
          </a:p>
        </p:txBody>
      </p:sp>
      <p:sp>
        <p:nvSpPr>
          <p:cNvPr id="6" name="Rectangle 5"/>
          <p:cNvSpPr/>
          <p:nvPr/>
        </p:nvSpPr>
        <p:spPr>
          <a:xfrm>
            <a:off x="4505115" y="2029120"/>
            <a:ext cx="1057831" cy="461655"/>
          </a:xfrm>
          <a:prstGeom prst="rect">
            <a:avLst/>
          </a:prstGeom>
        </p:spPr>
        <p:txBody>
          <a:bodyPr wrap="none" lIns="91429" tIns="45715" rIns="91429" bIns="45715">
            <a:spAutoFit/>
          </a:bodyPr>
          <a:lstStyle/>
          <a:p>
            <a:pPr lvl="0"/>
            <a:r>
              <a:rPr lang="en-US" b="0" dirty="0" smtClean="0">
                <a:ln w="18415" cmpd="sng">
                  <a:solidFill>
                    <a:srgbClr val="FFFFFF"/>
                  </a:solidFill>
                  <a:prstDash val="solid"/>
                </a:ln>
                <a:solidFill>
                  <a:srgbClr val="FFFFFF"/>
                </a:solidFill>
                <a:effectLst>
                  <a:innerShdw blurRad="63500" dist="50800" dir="13500000">
                    <a:prstClr val="black">
                      <a:alpha val="50000"/>
                    </a:prstClr>
                  </a:innerShdw>
                </a:effectLst>
                <a:ea typeface="Segoe UI" pitchFamily="34" charset="0"/>
              </a:rPr>
              <a:t>Telcos</a:t>
            </a:r>
            <a:endParaRPr lang="en-US" dirty="0">
              <a:effectLst>
                <a:innerShdw blurRad="63500" dist="50800" dir="13500000">
                  <a:prstClr val="black">
                    <a:alpha val="50000"/>
                  </a:prstClr>
                </a:innerShdw>
              </a:effectLst>
            </a:endParaRPr>
          </a:p>
        </p:txBody>
      </p:sp>
      <p:sp>
        <p:nvSpPr>
          <p:cNvPr id="7" name="Rectangle 6"/>
          <p:cNvSpPr/>
          <p:nvPr/>
        </p:nvSpPr>
        <p:spPr>
          <a:xfrm>
            <a:off x="7069216" y="1508264"/>
            <a:ext cx="1879018" cy="461655"/>
          </a:xfrm>
          <a:prstGeom prst="rect">
            <a:avLst/>
          </a:prstGeom>
        </p:spPr>
        <p:txBody>
          <a:bodyPr wrap="none" lIns="91429" tIns="45715" rIns="91429" bIns="45715">
            <a:spAutoFit/>
          </a:bodyPr>
          <a:lstStyle/>
          <a:p>
            <a:pPr lvl="0"/>
            <a:r>
              <a:rPr lang="en-US" b="0" dirty="0" smtClean="0">
                <a:ln w="18415" cmpd="sng">
                  <a:solidFill>
                    <a:srgbClr val="FFFFFF"/>
                  </a:solidFill>
                  <a:prstDash val="solid"/>
                </a:ln>
                <a:solidFill>
                  <a:srgbClr val="FFFFFF"/>
                </a:solidFill>
                <a:effectLst>
                  <a:innerShdw blurRad="63500" dist="50800" dir="13500000">
                    <a:prstClr val="black">
                      <a:alpha val="50000"/>
                    </a:prstClr>
                  </a:innerShdw>
                </a:effectLst>
                <a:ea typeface="Segoe UI" pitchFamily="34" charset="0"/>
              </a:rPr>
              <a:t>Government</a:t>
            </a:r>
            <a:endParaRPr lang="en-US"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24122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69D7FBF-D217-446A-96A3-323C13512930}"/>
                                            </p:graphicEl>
                                          </p:spTgt>
                                        </p:tgtEl>
                                        <p:attrNameLst>
                                          <p:attrName>style.visibility</p:attrName>
                                        </p:attrNameLst>
                                      </p:cBhvr>
                                      <p:to>
                                        <p:strVal val="visible"/>
                                      </p:to>
                                    </p:set>
                                    <p:animEffect transition="in" filter="fade">
                                      <p:cBhvr>
                                        <p:cTn id="7" dur="500"/>
                                        <p:tgtEl>
                                          <p:spTgt spid="5">
                                            <p:graphicEl>
                                              <a:dgm id="{F69D7FBF-D217-446A-96A3-323C1351293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7FB476F7-AA84-4F33-80DF-5C711CC6A3FF}"/>
                                            </p:graphicEl>
                                          </p:spTgt>
                                        </p:tgtEl>
                                        <p:attrNameLst>
                                          <p:attrName>style.visibility</p:attrName>
                                        </p:attrNameLst>
                                      </p:cBhvr>
                                      <p:to>
                                        <p:strVal val="visible"/>
                                      </p:to>
                                    </p:set>
                                    <p:animEffect transition="in" filter="fade">
                                      <p:cBhvr>
                                        <p:cTn id="11" dur="500"/>
                                        <p:tgtEl>
                                          <p:spTgt spid="5">
                                            <p:graphicEl>
                                              <a:dgm id="{7FB476F7-AA84-4F33-80DF-5C711CC6A3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DD3A49CB-5A71-438F-A2CB-18AB81786B6C}"/>
                                            </p:graphicEl>
                                          </p:spTgt>
                                        </p:tgtEl>
                                        <p:attrNameLst>
                                          <p:attrName>style.visibility</p:attrName>
                                        </p:attrNameLst>
                                      </p:cBhvr>
                                      <p:to>
                                        <p:strVal val="visible"/>
                                      </p:to>
                                    </p:set>
                                    <p:animEffect transition="in" filter="fade">
                                      <p:cBhvr>
                                        <p:cTn id="18" dur="500"/>
                                        <p:tgtEl>
                                          <p:spTgt spid="5">
                                            <p:graphicEl>
                                              <a:dgm id="{DD3A49CB-5A71-438F-A2CB-18AB81786B6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9D4C4CC7-418A-4F91-93D1-C92DB87E0191}"/>
                                            </p:graphicEl>
                                          </p:spTgt>
                                        </p:tgtEl>
                                        <p:attrNameLst>
                                          <p:attrName>style.visibility</p:attrName>
                                        </p:attrNameLst>
                                      </p:cBhvr>
                                      <p:to>
                                        <p:strVal val="visible"/>
                                      </p:to>
                                    </p:set>
                                    <p:animEffect transition="in" filter="fade">
                                      <p:cBhvr>
                                        <p:cTn id="23" dur="500"/>
                                        <p:tgtEl>
                                          <p:spTgt spid="5">
                                            <p:graphicEl>
                                              <a:dgm id="{9D4C4CC7-418A-4F91-93D1-C92DB87E019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3549BA07-6F8D-4D6A-A2C9-60D4CED26D6A}"/>
                                            </p:graphicEl>
                                          </p:spTgt>
                                        </p:tgtEl>
                                        <p:attrNameLst>
                                          <p:attrName>style.visibility</p:attrName>
                                        </p:attrNameLst>
                                      </p:cBhvr>
                                      <p:to>
                                        <p:strVal val="visible"/>
                                      </p:to>
                                    </p:set>
                                    <p:animEffect transition="in" filter="fade">
                                      <p:cBhvr>
                                        <p:cTn id="26" dur="500"/>
                                        <p:tgtEl>
                                          <p:spTgt spid="5">
                                            <p:graphicEl>
                                              <a:dgm id="{3549BA07-6F8D-4D6A-A2C9-60D4CED26D6A}"/>
                                            </p:graphic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dgm id="{236BBB3E-7C2B-47DD-99F9-67661E8F3654}"/>
                                            </p:graphicEl>
                                          </p:spTgt>
                                        </p:tgtEl>
                                        <p:attrNameLst>
                                          <p:attrName>style.visibility</p:attrName>
                                        </p:attrNameLst>
                                      </p:cBhvr>
                                      <p:to>
                                        <p:strVal val="visible"/>
                                      </p:to>
                                    </p:set>
                                    <p:animEffect transition="in" filter="fade">
                                      <p:cBhvr>
                                        <p:cTn id="35" dur="500"/>
                                        <p:tgtEl>
                                          <p:spTgt spid="5">
                                            <p:graphicEl>
                                              <a:dgm id="{236BBB3E-7C2B-47DD-99F9-67661E8F3654}"/>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73A43AA3-4CF9-46D6-B4F2-ACB3C960C8C1}"/>
                                            </p:graphicEl>
                                          </p:spTgt>
                                        </p:tgtEl>
                                        <p:attrNameLst>
                                          <p:attrName>style.visibility</p:attrName>
                                        </p:attrNameLst>
                                      </p:cBhvr>
                                      <p:to>
                                        <p:strVal val="visible"/>
                                      </p:to>
                                    </p:set>
                                    <p:animEffect transition="in" filter="fade">
                                      <p:cBhvr>
                                        <p:cTn id="38" dur="500"/>
                                        <p:tgtEl>
                                          <p:spTgt spid="5">
                                            <p:graphicEl>
                                              <a:dgm id="{73A43AA3-4CF9-46D6-B4F2-ACB3C960C8C1}"/>
                                            </p:graphic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title"/>
          </p:nvPr>
        </p:nvSpPr>
        <p:spPr/>
        <p:txBody>
          <a:bodyPr/>
          <a:lstStyle/>
          <a:p>
            <a:r>
              <a:rPr lang="en-US" dirty="0" smtClean="0"/>
              <a:t>Telco </a:t>
            </a:r>
            <a:r>
              <a:rPr lang="en-US" dirty="0" smtClean="0"/>
              <a:t>– </a:t>
            </a:r>
            <a:r>
              <a:rPr lang="en-US" dirty="0" smtClean="0"/>
              <a:t>Business Pains &amp; Needs</a:t>
            </a:r>
            <a:endParaRPr lang="en-US" dirty="0"/>
          </a:p>
        </p:txBody>
      </p:sp>
      <p:sp>
        <p:nvSpPr>
          <p:cNvPr id="4" name="Content Placeholder 3"/>
          <p:cNvSpPr>
            <a:spLocks noGrp="1"/>
          </p:cNvSpPr>
          <p:nvPr>
            <p:ph idx="1"/>
          </p:nvPr>
        </p:nvSpPr>
        <p:spPr/>
        <p:txBody>
          <a:bodyPr/>
          <a:lstStyle/>
          <a:p>
            <a:pPr lvl="3"/>
            <a:endParaRPr lang="en-US" dirty="0" smtClean="0"/>
          </a:p>
          <a:p>
            <a:r>
              <a:rPr lang="en-US" dirty="0" smtClean="0"/>
              <a:t>Challenges</a:t>
            </a:r>
          </a:p>
          <a:p>
            <a:pPr lvl="1"/>
            <a:r>
              <a:rPr lang="en-US" dirty="0" smtClean="0"/>
              <a:t>Integrate with SIEM</a:t>
            </a:r>
          </a:p>
          <a:p>
            <a:pPr lvl="1"/>
            <a:r>
              <a:rPr lang="en-US" dirty="0" smtClean="0"/>
              <a:t>Provide a way for automated blocking</a:t>
            </a:r>
          </a:p>
          <a:p>
            <a:pPr lvl="1"/>
            <a:r>
              <a:rPr lang="en-US" dirty="0" smtClean="0"/>
              <a:t>Handling of high bandwidth traffic</a:t>
            </a:r>
          </a:p>
          <a:p>
            <a:pPr lvl="1"/>
            <a:r>
              <a:rPr lang="en-US" dirty="0" smtClean="0"/>
              <a:t>Mapping IP addresses to subscribers</a:t>
            </a:r>
          </a:p>
          <a:p>
            <a:pPr lvl="1"/>
            <a:r>
              <a:rPr lang="en-US" dirty="0" smtClean="0"/>
              <a:t>Processing of incidents</a:t>
            </a:r>
          </a:p>
          <a:p>
            <a:pPr lvl="1"/>
            <a:r>
              <a:rPr lang="en-US" dirty="0" smtClean="0"/>
              <a:t>5x7 and 24x7 support</a:t>
            </a:r>
            <a:endParaRPr lang="en-US" dirty="0"/>
          </a:p>
          <a:p>
            <a:pPr lvl="1"/>
            <a:r>
              <a:rPr lang="en-US" dirty="0" smtClean="0"/>
              <a:t>Handling links with minimum latency</a:t>
            </a:r>
            <a:endParaRPr lang="en-US" dirty="0"/>
          </a:p>
          <a:p>
            <a:pPr lvl="1"/>
            <a:r>
              <a:rPr lang="en-US" dirty="0"/>
              <a:t>No additional point-of-failure</a:t>
            </a:r>
          </a:p>
          <a:p>
            <a:pPr lvl="1"/>
            <a:r>
              <a:rPr lang="en-US" dirty="0"/>
              <a:t>No modifications of the existing infrastructure</a:t>
            </a:r>
          </a:p>
          <a:p>
            <a:pPr lvl="1"/>
            <a:r>
              <a:rPr lang="en-US" dirty="0"/>
              <a:t>Integrate into the existing reporting</a:t>
            </a:r>
            <a:endParaRPr lang="en-US"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
          <a:stretch/>
        </p:blipFill>
        <p:spPr>
          <a:xfrm>
            <a:off x="6449284" y="1491344"/>
            <a:ext cx="2654324" cy="3797158"/>
          </a:xfrm>
          <a:prstGeom prst="rect">
            <a:avLst/>
          </a:prstGeom>
        </p:spPr>
      </p:pic>
    </p:spTree>
    <p:extLst>
      <p:ext uri="{BB962C8B-B14F-4D97-AF65-F5344CB8AC3E}">
        <p14:creationId xmlns:p14="http://schemas.microsoft.com/office/powerpoint/2010/main" val="38427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4">
                                            <p:txEl>
                                              <p:pRg st="4" end="4"/>
                                            </p:txEl>
                                          </p:spTgt>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500" fill="hold"/>
                                        <p:tgtEl>
                                          <p:spTgt spid="4">
                                            <p:txEl>
                                              <p:pRg st="8" end="8"/>
                                            </p:txEl>
                                          </p:spTgt>
                                        </p:tgtEl>
                                        <p:attrNameLst>
                                          <p:attrName>style.color</p:attrName>
                                        </p:attrNameLst>
                                      </p:cBhvr>
                                      <p:to>
                                        <a:srgbClr val="FF0000"/>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4">
                                            <p:txEl>
                                              <p:pRg st="10" end="1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title"/>
          </p:nvPr>
        </p:nvSpPr>
        <p:spPr/>
        <p:txBody>
          <a:bodyPr/>
          <a:lstStyle/>
          <a:p>
            <a:r>
              <a:rPr lang="en-US" dirty="0" smtClean="0"/>
              <a:t>Telco </a:t>
            </a:r>
            <a:r>
              <a:rPr lang="en-US" dirty="0"/>
              <a:t>- Threats</a:t>
            </a:r>
          </a:p>
        </p:txBody>
      </p:sp>
      <p:sp>
        <p:nvSpPr>
          <p:cNvPr id="4" name="Content Placeholder 3"/>
          <p:cNvSpPr>
            <a:spLocks noGrp="1"/>
          </p:cNvSpPr>
          <p:nvPr>
            <p:ph sz="half" idx="1"/>
          </p:nvPr>
        </p:nvSpPr>
        <p:spPr/>
        <p:txBody>
          <a:bodyPr/>
          <a:lstStyle/>
          <a:p>
            <a:r>
              <a:rPr lang="en-US" dirty="0" smtClean="0"/>
              <a:t>Protect critical network infrastructure</a:t>
            </a:r>
          </a:p>
          <a:p>
            <a:pPr lvl="1"/>
            <a:r>
              <a:rPr lang="en-US" dirty="0" smtClean="0"/>
              <a:t>Legacy network</a:t>
            </a:r>
          </a:p>
          <a:p>
            <a:pPr lvl="1"/>
            <a:r>
              <a:rPr lang="en-US" dirty="0" smtClean="0"/>
              <a:t>Traffic going to the Internet</a:t>
            </a:r>
          </a:p>
          <a:p>
            <a:pPr lvl="1"/>
            <a:r>
              <a:rPr lang="en-US" dirty="0" smtClean="0"/>
              <a:t>Internal VOIP traffic</a:t>
            </a:r>
            <a:endParaRPr lang="cs-CZ" dirty="0" smtClean="0"/>
          </a:p>
          <a:p>
            <a:r>
              <a:rPr lang="en-US" dirty="0"/>
              <a:t>Protect </a:t>
            </a:r>
            <a:r>
              <a:rPr lang="en-US" dirty="0" smtClean="0"/>
              <a:t>Cable &amp; GPRS</a:t>
            </a:r>
            <a:r>
              <a:rPr lang="cs-CZ" dirty="0" smtClean="0"/>
              <a:t> </a:t>
            </a:r>
            <a:r>
              <a:rPr lang="en-US" dirty="0" smtClean="0"/>
              <a:t>subscribers</a:t>
            </a:r>
            <a:endParaRPr lang="cs-CZ" dirty="0"/>
          </a:p>
          <a:p>
            <a:pPr lvl="1"/>
            <a:r>
              <a:rPr lang="en-US" dirty="0" smtClean="0"/>
              <a:t>Botnets</a:t>
            </a:r>
            <a:endParaRPr lang="cs-CZ" dirty="0"/>
          </a:p>
          <a:p>
            <a:pPr lvl="1"/>
            <a:r>
              <a:rPr lang="cs-CZ" dirty="0"/>
              <a:t>DNS attacks</a:t>
            </a:r>
          </a:p>
          <a:p>
            <a:pPr lvl="1"/>
            <a:r>
              <a:rPr lang="en-US" dirty="0"/>
              <a:t>Zero-day attacks</a:t>
            </a:r>
          </a:p>
          <a:p>
            <a:pPr lvl="1"/>
            <a:r>
              <a:rPr lang="en-US" dirty="0"/>
              <a:t>Low-profile attacks</a:t>
            </a:r>
          </a:p>
          <a:p>
            <a:pPr lvl="1"/>
            <a:r>
              <a:rPr lang="en-US" dirty="0"/>
              <a:t>SYN flood &amp; ICPM </a:t>
            </a:r>
            <a:r>
              <a:rPr lang="en-US" dirty="0" smtClean="0"/>
              <a:t>attacks</a:t>
            </a:r>
          </a:p>
          <a:p>
            <a:pPr lvl="1"/>
            <a:r>
              <a:rPr lang="en-US" dirty="0" smtClean="0"/>
              <a:t>Service misuse</a:t>
            </a:r>
          </a:p>
        </p:txBody>
      </p:sp>
      <p:sp>
        <p:nvSpPr>
          <p:cNvPr id="3" name="Content Placeholder 2"/>
          <p:cNvSpPr>
            <a:spLocks noGrp="1"/>
          </p:cNvSpPr>
          <p:nvPr>
            <p:ph sz="half" idx="2"/>
          </p:nvPr>
        </p:nvSpPr>
        <p:spPr/>
        <p:txBody>
          <a:bodyPr/>
          <a:lstStyle/>
          <a:p>
            <a:endParaRPr lang="en-US" dirty="0" smtClean="0"/>
          </a:p>
          <a:p>
            <a:endParaRPr lang="en-US" dirty="0"/>
          </a:p>
          <a:p>
            <a:endParaRPr lang="en-US" dirty="0" smtClean="0"/>
          </a:p>
          <a:p>
            <a:endParaRPr lang="en-US" dirty="0"/>
          </a:p>
          <a:p>
            <a:pPr lvl="1"/>
            <a:endParaRPr lang="en-US" dirty="0" smtClean="0"/>
          </a:p>
          <a:p>
            <a:pPr lvl="1"/>
            <a:endParaRPr lang="en-US" dirty="0" smtClean="0"/>
          </a:p>
          <a:p>
            <a:r>
              <a:rPr lang="en-US" dirty="0" smtClean="0"/>
              <a:t>Protection against</a:t>
            </a:r>
            <a:br>
              <a:rPr lang="en-US" dirty="0" smtClean="0"/>
            </a:br>
            <a:r>
              <a:rPr lang="en-US" dirty="0" smtClean="0">
                <a:solidFill>
                  <a:srgbClr val="FF0000"/>
                </a:solidFill>
              </a:rPr>
              <a:t>APT</a:t>
            </a:r>
            <a:r>
              <a:rPr lang="en-US" dirty="0">
                <a:solidFill>
                  <a:srgbClr val="FF0000"/>
                </a:solidFill>
              </a:rPr>
              <a:t>, zero-day attacks</a:t>
            </a:r>
            <a:r>
              <a:rPr lang="en-US" dirty="0" smtClean="0">
                <a:solidFill>
                  <a:srgbClr val="FF0000"/>
                </a:solidFill>
              </a:rPr>
              <a:t>, botnets </a:t>
            </a:r>
            <a:r>
              <a:rPr lang="en-US" dirty="0">
                <a:solidFill>
                  <a:srgbClr val="FF0000"/>
                </a:solidFill>
              </a:rPr>
              <a:t>and polymorphic </a:t>
            </a:r>
            <a:r>
              <a:rPr lang="en-US" dirty="0" smtClean="0">
                <a:solidFill>
                  <a:srgbClr val="FF0000"/>
                </a:solidFill>
              </a:rPr>
              <a:t>malware</a:t>
            </a:r>
            <a:endParaRPr lang="en-US"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333" y="1121385"/>
            <a:ext cx="4008831" cy="2675705"/>
          </a:xfrm>
          <a:prstGeom prst="rect">
            <a:avLst/>
          </a:prstGeom>
        </p:spPr>
      </p:pic>
    </p:spTree>
    <p:extLst>
      <p:ext uri="{BB962C8B-B14F-4D97-AF65-F5344CB8AC3E}">
        <p14:creationId xmlns:p14="http://schemas.microsoft.com/office/powerpoint/2010/main" val="32946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500" fill="hold"/>
                                        <p:tgtEl>
                                          <p:spTgt spid="4">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 </a:t>
            </a:r>
            <a:r>
              <a:rPr lang="en-US" dirty="0"/>
              <a:t>Business Pains &amp; Needs</a:t>
            </a:r>
            <a:endParaRPr lang="en-US" dirty="0"/>
          </a:p>
        </p:txBody>
      </p:sp>
      <p:sp>
        <p:nvSpPr>
          <p:cNvPr id="3" name="Content Placeholder 2"/>
          <p:cNvSpPr>
            <a:spLocks noGrp="1"/>
          </p:cNvSpPr>
          <p:nvPr>
            <p:ph sz="half" idx="1"/>
          </p:nvPr>
        </p:nvSpPr>
        <p:spPr/>
        <p:txBody>
          <a:bodyPr/>
          <a:lstStyle/>
          <a:p>
            <a:r>
              <a:rPr lang="en-US" dirty="0" smtClean="0"/>
              <a:t>Protection of design secrets</a:t>
            </a:r>
          </a:p>
          <a:p>
            <a:pPr lvl="1"/>
            <a:r>
              <a:rPr lang="en-US" dirty="0" smtClean="0"/>
              <a:t>Throughout the R&amp;D process</a:t>
            </a:r>
          </a:p>
          <a:p>
            <a:pPr lvl="1"/>
            <a:r>
              <a:rPr lang="en-US" dirty="0" smtClean="0"/>
              <a:t>High-end databases from theft</a:t>
            </a:r>
          </a:p>
          <a:p>
            <a:r>
              <a:rPr lang="en-US" dirty="0" smtClean="0"/>
              <a:t>Databases contain development &amp; testing of new compounds &amp; medicines.</a:t>
            </a:r>
          </a:p>
          <a:p>
            <a:pPr lvl="1"/>
            <a:r>
              <a:rPr lang="en-US" dirty="0" smtClean="0"/>
              <a:t>Theft of Intellectual Property</a:t>
            </a:r>
          </a:p>
          <a:p>
            <a:pPr lvl="1"/>
            <a:r>
              <a:rPr lang="en-US" dirty="0" smtClean="0"/>
              <a:t>Secrets lost to competitors or foreign governments</a:t>
            </a:r>
          </a:p>
          <a:p>
            <a:r>
              <a:rPr lang="en-US" dirty="0" smtClean="0"/>
              <a:t>Security is needed to protect Corporate Assets</a:t>
            </a:r>
          </a:p>
          <a:p>
            <a:pPr lvl="1"/>
            <a:r>
              <a:rPr lang="en-US" dirty="0" smtClean="0"/>
              <a:t>Sales Force Automation, Channel Management, CRM systems, Internet Marketing</a:t>
            </a:r>
          </a:p>
          <a:p>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01574" y="1128032"/>
            <a:ext cx="3200490" cy="4412798"/>
          </a:xfrm>
        </p:spPr>
      </p:pic>
      <p:sp>
        <p:nvSpPr>
          <p:cNvPr id="5" name="Rectangle 4"/>
          <p:cNvSpPr/>
          <p:nvPr/>
        </p:nvSpPr>
        <p:spPr>
          <a:xfrm>
            <a:off x="2620650" y="6404355"/>
            <a:ext cx="4084773" cy="498588"/>
          </a:xfrm>
          <a:prstGeom prst="rect">
            <a:avLst/>
          </a:prstGeom>
        </p:spPr>
        <p:txBody>
          <a:bodyPr lIns="91429" tIns="45715" rIns="91429" bIns="45715">
            <a:spAutoFit/>
          </a:bodyPr>
          <a:lstStyle/>
          <a:p>
            <a:pPr>
              <a:lnSpc>
                <a:spcPct val="80000"/>
              </a:lnSpc>
            </a:pPr>
            <a:r>
              <a:rPr lang="en-US" sz="1100" b="0" dirty="0">
                <a:solidFill>
                  <a:schemeClr val="bg1">
                    <a:lumMod val="65000"/>
                  </a:schemeClr>
                </a:solidFill>
                <a:effectLst/>
              </a:rPr>
              <a:t>C-T.P.A.T - Customs &amp; Trade Partnership Against Terrorism,</a:t>
            </a:r>
          </a:p>
          <a:p>
            <a:pPr>
              <a:lnSpc>
                <a:spcPct val="80000"/>
              </a:lnSpc>
            </a:pPr>
            <a:r>
              <a:rPr lang="en-US" sz="1100" b="0" dirty="0">
                <a:solidFill>
                  <a:schemeClr val="bg1">
                    <a:lumMod val="65000"/>
                  </a:schemeClr>
                </a:solidFill>
                <a:effectLst/>
              </a:rPr>
              <a:t>http://www.cbp.gov/xp/cgov/import/commercial_enforcement/ctpat/</a:t>
            </a:r>
          </a:p>
        </p:txBody>
      </p:sp>
    </p:spTree>
    <p:extLst>
      <p:ext uri="{BB962C8B-B14F-4D97-AF65-F5344CB8AC3E}">
        <p14:creationId xmlns:p14="http://schemas.microsoft.com/office/powerpoint/2010/main" val="4244172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 </a:t>
            </a:r>
            <a:r>
              <a:rPr lang="en-US" dirty="0"/>
              <a:t>Business Pains &amp; Needs</a:t>
            </a:r>
            <a:endParaRPr lang="en-US" dirty="0"/>
          </a:p>
        </p:txBody>
      </p:sp>
      <p:sp>
        <p:nvSpPr>
          <p:cNvPr id="3" name="Content Placeholder 2"/>
          <p:cNvSpPr>
            <a:spLocks noGrp="1"/>
          </p:cNvSpPr>
          <p:nvPr>
            <p:ph sz="half" idx="1"/>
          </p:nvPr>
        </p:nvSpPr>
        <p:spPr/>
        <p:txBody>
          <a:bodyPr/>
          <a:lstStyle/>
          <a:p>
            <a:r>
              <a:rPr lang="en-US" dirty="0" smtClean="0"/>
              <a:t>A Global Industry</a:t>
            </a:r>
          </a:p>
          <a:p>
            <a:pPr lvl="1"/>
            <a:r>
              <a:rPr lang="en-US" dirty="0"/>
              <a:t>Exposed to security </a:t>
            </a:r>
            <a:r>
              <a:rPr lang="en-US" dirty="0" smtClean="0"/>
              <a:t>risks from competitors or government sponsored attacks</a:t>
            </a:r>
          </a:p>
          <a:p>
            <a:r>
              <a:rPr lang="en-US" dirty="0"/>
              <a:t>Supply Chain Security</a:t>
            </a:r>
          </a:p>
          <a:p>
            <a:pPr lvl="1"/>
            <a:r>
              <a:rPr lang="en-US" dirty="0"/>
              <a:t>R&amp;D </a:t>
            </a:r>
            <a:r>
              <a:rPr lang="en-US" dirty="0" smtClean="0">
                <a:sym typeface="Wingdings"/>
              </a:rPr>
              <a:t></a:t>
            </a:r>
            <a:r>
              <a:rPr lang="en-US" dirty="0" smtClean="0"/>
              <a:t> </a:t>
            </a:r>
            <a:r>
              <a:rPr lang="en-US" dirty="0"/>
              <a:t>chemicals </a:t>
            </a:r>
            <a:r>
              <a:rPr lang="en-US" dirty="0">
                <a:sym typeface="Wingdings"/>
              </a:rPr>
              <a:t></a:t>
            </a:r>
            <a:r>
              <a:rPr lang="en-US" dirty="0" smtClean="0"/>
              <a:t> </a:t>
            </a:r>
            <a:r>
              <a:rPr lang="en-US" dirty="0"/>
              <a:t>production </a:t>
            </a:r>
            <a:r>
              <a:rPr lang="en-US" dirty="0">
                <a:sym typeface="Wingdings"/>
              </a:rPr>
              <a:t></a:t>
            </a:r>
            <a:r>
              <a:rPr lang="en-US" dirty="0" smtClean="0"/>
              <a:t> </a:t>
            </a:r>
            <a:r>
              <a:rPr lang="en-US" dirty="0"/>
              <a:t>sales channels</a:t>
            </a:r>
          </a:p>
          <a:p>
            <a:pPr lvl="1"/>
            <a:r>
              <a:rPr lang="en-US" dirty="0" smtClean="0"/>
              <a:t>Cross-Country </a:t>
            </a:r>
            <a:r>
              <a:rPr lang="en-US" dirty="0"/>
              <a:t>&amp; </a:t>
            </a:r>
            <a:r>
              <a:rPr lang="en-US" dirty="0" smtClean="0"/>
              <a:t>Cross-Company</a:t>
            </a:r>
            <a:endParaRPr lang="en-US" dirty="0"/>
          </a:p>
          <a:p>
            <a:pPr lvl="1"/>
            <a:r>
              <a:rPr lang="en-US" dirty="0" smtClean="0"/>
              <a:t>Indian &amp; Chinese emergence</a:t>
            </a:r>
            <a:endParaRPr lang="en-US" dirty="0"/>
          </a:p>
          <a:p>
            <a:pPr lvl="1"/>
            <a:r>
              <a:rPr lang="en-US" dirty="0"/>
              <a:t>C</a:t>
            </a:r>
            <a:r>
              <a:rPr lang="en-US" dirty="0" smtClean="0"/>
              <a:t>hemicals </a:t>
            </a:r>
            <a:r>
              <a:rPr lang="en-US" dirty="0"/>
              <a:t>used for </a:t>
            </a:r>
            <a:r>
              <a:rPr lang="en-US" dirty="0" smtClean="0"/>
              <a:t>terrorism</a:t>
            </a:r>
          </a:p>
          <a:p>
            <a:r>
              <a:rPr lang="en-US" dirty="0" smtClean="0"/>
              <a:t>Mandatory </a:t>
            </a:r>
            <a:r>
              <a:rPr lang="en-US" dirty="0"/>
              <a:t>retention of </a:t>
            </a:r>
            <a:r>
              <a:rPr lang="en-US" dirty="0" smtClean="0"/>
              <a:t>data</a:t>
            </a:r>
          </a:p>
          <a:p>
            <a:pPr lvl="1"/>
            <a:r>
              <a:rPr lang="en-US" dirty="0" smtClean="0"/>
              <a:t>Protection from APT attacks</a:t>
            </a:r>
          </a:p>
          <a:p>
            <a:pPr lvl="1"/>
            <a:r>
              <a:rPr lang="en-US" dirty="0" smtClean="0"/>
              <a:t>Unauthorized access </a:t>
            </a:r>
            <a:r>
              <a:rPr lang="en-US" dirty="0"/>
              <a:t>from both internal and external agents</a:t>
            </a:r>
            <a:endParaRPr lang="en-US" dirty="0" smtClean="0"/>
          </a:p>
          <a:p>
            <a:endParaRPr lang="en-US" dirty="0"/>
          </a:p>
          <a:p>
            <a:endParaRPr lang="en-US" dirty="0"/>
          </a:p>
        </p:txBody>
      </p:sp>
      <p:sp>
        <p:nvSpPr>
          <p:cNvPr id="4" name="Rectangle 3"/>
          <p:cNvSpPr/>
          <p:nvPr/>
        </p:nvSpPr>
        <p:spPr>
          <a:xfrm>
            <a:off x="2451909" y="6311760"/>
            <a:ext cx="4423454" cy="634010"/>
          </a:xfrm>
          <a:prstGeom prst="rect">
            <a:avLst/>
          </a:prstGeom>
        </p:spPr>
        <p:txBody>
          <a:bodyPr wrap="square" lIns="91429" tIns="45715" rIns="91429" bIns="45715">
            <a:spAutoFit/>
          </a:bodyPr>
          <a:lstStyle/>
          <a:p>
            <a:pPr>
              <a:lnSpc>
                <a:spcPct val="80000"/>
              </a:lnSpc>
            </a:pPr>
            <a:r>
              <a:rPr lang="en-US" sz="1100" b="0" dirty="0">
                <a:solidFill>
                  <a:schemeClr val="bg1">
                    <a:lumMod val="65000"/>
                  </a:schemeClr>
                </a:solidFill>
                <a:effectLst/>
              </a:rPr>
              <a:t>REACH - Registration, Evaluation, Authorization and Restriction of Chemicals is a European Union law, regulation 2006/1907 of 18 December 2006. - REACH covers the production and use of chemical substances</a:t>
            </a:r>
          </a:p>
        </p:txBody>
      </p:sp>
      <p:pic>
        <p:nvPicPr>
          <p:cNvPr id="10"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51477" y="1149803"/>
            <a:ext cx="3370060" cy="441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4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dirty="0" smtClean="0"/>
              <a:t>Threat Landscape - Paradigm Shift</a:t>
            </a:r>
          </a:p>
        </p:txBody>
      </p:sp>
      <p:sp>
        <p:nvSpPr>
          <p:cNvPr id="17411" name="Content Placeholder 2"/>
          <p:cNvSpPr>
            <a:spLocks noGrp="1"/>
          </p:cNvSpPr>
          <p:nvPr>
            <p:ph sz="half" idx="1"/>
          </p:nvPr>
        </p:nvSpPr>
        <p:spPr/>
        <p:txBody>
          <a:bodyPr>
            <a:normAutofit lnSpcReduction="10000"/>
          </a:bodyPr>
          <a:lstStyle/>
          <a:p>
            <a:r>
              <a:rPr lang="en-US" dirty="0" smtClean="0"/>
              <a:t>Old threats were IT Oriented</a:t>
            </a:r>
          </a:p>
          <a:p>
            <a:pPr lvl="1"/>
            <a:r>
              <a:rPr lang="en-US" dirty="0" smtClean="0"/>
              <a:t>Fame &amp; Politics</a:t>
            </a:r>
          </a:p>
          <a:p>
            <a:pPr lvl="1"/>
            <a:r>
              <a:rPr lang="en-US" dirty="0" smtClean="0"/>
              <a:t>Boredom &amp; Personal Challenge</a:t>
            </a:r>
          </a:p>
          <a:p>
            <a:endParaRPr lang="en-US" dirty="0" smtClean="0"/>
          </a:p>
          <a:p>
            <a:endParaRPr lang="en-US" dirty="0" smtClean="0"/>
          </a:p>
          <a:p>
            <a:endParaRPr lang="en-US" dirty="0" smtClean="0"/>
          </a:p>
          <a:p>
            <a:endParaRPr lang="en-US" dirty="0" smtClean="0"/>
          </a:p>
          <a:p>
            <a:r>
              <a:rPr lang="en-US" dirty="0" smtClean="0"/>
              <a:t>New threats focus </a:t>
            </a:r>
            <a:r>
              <a:rPr lang="en-US" dirty="0" smtClean="0"/>
              <a:t>on ROI</a:t>
            </a:r>
            <a:endParaRPr lang="en-US" dirty="0" smtClean="0"/>
          </a:p>
          <a:p>
            <a:pPr lvl="1"/>
            <a:r>
              <a:rPr lang="en-US" dirty="0" smtClean="0"/>
              <a:t>Fraud &amp; Theft </a:t>
            </a:r>
          </a:p>
          <a:p>
            <a:endParaRPr lang="en-US" dirty="0" smtClean="0"/>
          </a:p>
        </p:txBody>
      </p:sp>
      <p:sp>
        <p:nvSpPr>
          <p:cNvPr id="3" name="Content Placeholder 2"/>
          <p:cNvSpPr>
            <a:spLocks noGrp="1"/>
          </p:cNvSpPr>
          <p:nvPr>
            <p:ph sz="half" idx="2"/>
          </p:nvPr>
        </p:nvSpPr>
        <p:spPr/>
        <p:txBody>
          <a:bodyPr>
            <a:normAutofit lnSpcReduction="10000"/>
          </a:bodyPr>
          <a:lstStyle/>
          <a:p>
            <a:r>
              <a:rPr lang="en-US" dirty="0" smtClean="0"/>
              <a:t>Criminals now take a strategic  approach to cybercrime</a:t>
            </a:r>
          </a:p>
          <a:p>
            <a:pPr lvl="1"/>
            <a:r>
              <a:rPr lang="en-US" dirty="0" smtClean="0"/>
              <a:t>Companies now compensate by building higher walls</a:t>
            </a:r>
          </a:p>
          <a:p>
            <a:pPr lvl="1"/>
            <a:endParaRPr lang="en-US" dirty="0" smtClean="0"/>
          </a:p>
          <a:p>
            <a:pPr lvl="1"/>
            <a:endParaRPr lang="en-US" dirty="0"/>
          </a:p>
          <a:p>
            <a:pPr lvl="1"/>
            <a:endParaRPr lang="en-US" dirty="0" smtClean="0"/>
          </a:p>
          <a:p>
            <a:pPr lvl="1"/>
            <a:endParaRPr lang="en-US" dirty="0" smtClean="0"/>
          </a:p>
          <a:p>
            <a:pPr lvl="1"/>
            <a:endParaRPr lang="en-US" dirty="0" smtClean="0"/>
          </a:p>
          <a:p>
            <a:pPr marL="1586" lvl="1" indent="0">
              <a:buNone/>
            </a:pPr>
            <a:endParaRPr lang="en-US" dirty="0"/>
          </a:p>
          <a:p>
            <a:pPr lvl="1"/>
            <a:endParaRPr lang="en-US" dirty="0" smtClean="0"/>
          </a:p>
          <a:p>
            <a:pPr marL="1586" lvl="1" indent="0">
              <a:buNone/>
            </a:pPr>
            <a:endParaRPr lang="en-US" dirty="0" smtClean="0"/>
          </a:p>
          <a:p>
            <a:pPr lvl="1"/>
            <a:endParaRPr lang="en-US" dirty="0" smtClean="0"/>
          </a:p>
          <a:p>
            <a:r>
              <a:rPr lang="en-US" dirty="0" smtClean="0"/>
              <a:t>Battles may have been</a:t>
            </a:r>
            <a:br>
              <a:rPr lang="en-US" dirty="0" smtClean="0"/>
            </a:br>
            <a:r>
              <a:rPr lang="en-US" dirty="0" smtClean="0"/>
              <a:t>won &amp; lost on both </a:t>
            </a:r>
            <a:r>
              <a:rPr lang="en-US" dirty="0" smtClean="0"/>
              <a:t>sides…</a:t>
            </a:r>
            <a:endParaRPr lang="en-US" dirty="0" smtClean="0"/>
          </a:p>
          <a:p>
            <a:pPr marL="1587" lvl="1" indent="0">
              <a:buNone/>
            </a:pPr>
            <a:r>
              <a:rPr lang="en-US" dirty="0" smtClean="0"/>
              <a:t>…</a:t>
            </a:r>
            <a:r>
              <a:rPr lang="en-US" dirty="0" smtClean="0"/>
              <a:t>But </a:t>
            </a:r>
            <a:r>
              <a:rPr lang="en-US" dirty="0" smtClean="0"/>
              <a:t>the war is far from over.</a:t>
            </a:r>
          </a:p>
          <a:p>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73103" y="2460955"/>
            <a:ext cx="4081935" cy="1517565"/>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400102" y="2564841"/>
            <a:ext cx="3843051" cy="2054012"/>
          </a:xfrm>
          <a:prstGeom prst="rect">
            <a:avLst/>
          </a:prstGeom>
        </p:spPr>
      </p:pic>
    </p:spTree>
    <p:extLst>
      <p:ext uri="{BB962C8B-B14F-4D97-AF65-F5344CB8AC3E}">
        <p14:creationId xmlns:p14="http://schemas.microsoft.com/office/powerpoint/2010/main" val="16305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 Threats</a:t>
            </a:r>
            <a:endParaRPr lang="en-US" dirty="0"/>
          </a:p>
        </p:txBody>
      </p:sp>
      <p:sp>
        <p:nvSpPr>
          <p:cNvPr id="9" name="Content Placeholder 8"/>
          <p:cNvSpPr>
            <a:spLocks noGrp="1"/>
          </p:cNvSpPr>
          <p:nvPr>
            <p:ph idx="1"/>
          </p:nvPr>
        </p:nvSpPr>
        <p:spPr/>
        <p:txBody>
          <a:bodyPr/>
          <a:lstStyle/>
          <a:p>
            <a:r>
              <a:rPr lang="en-US" dirty="0"/>
              <a:t>Cybersquatting</a:t>
            </a:r>
            <a:endParaRPr lang="en-US" dirty="0" smtClean="0"/>
          </a:p>
          <a:p>
            <a:pPr lvl="1"/>
            <a:r>
              <a:rPr lang="en-US" dirty="0"/>
              <a:t>R</a:t>
            </a:r>
            <a:r>
              <a:rPr lang="en-US" dirty="0" smtClean="0"/>
              <a:t>egistration of domain</a:t>
            </a:r>
            <a:br>
              <a:rPr lang="en-US" dirty="0" smtClean="0"/>
            </a:br>
            <a:r>
              <a:rPr lang="en-US" dirty="0" smtClean="0"/>
              <a:t>names containing a brand,</a:t>
            </a:r>
            <a:br>
              <a:rPr lang="en-US" dirty="0" smtClean="0"/>
            </a:br>
            <a:r>
              <a:rPr lang="en-US" dirty="0" smtClean="0"/>
              <a:t>slogan or trademark to</a:t>
            </a:r>
            <a:br>
              <a:rPr lang="en-US" dirty="0" smtClean="0"/>
            </a:br>
            <a:r>
              <a:rPr lang="en-US" dirty="0" smtClean="0"/>
              <a:t>which the registrant has</a:t>
            </a:r>
            <a:br>
              <a:rPr lang="en-US" dirty="0" smtClean="0"/>
            </a:br>
            <a:r>
              <a:rPr lang="en-US" dirty="0" smtClean="0"/>
              <a:t>no rights</a:t>
            </a:r>
          </a:p>
          <a:p>
            <a:r>
              <a:rPr lang="en-US" dirty="0" smtClean="0">
                <a:solidFill>
                  <a:srgbClr val="FF0000"/>
                </a:solidFill>
              </a:rPr>
              <a:t>Understanding the</a:t>
            </a:r>
            <a:br>
              <a:rPr lang="en-US" dirty="0" smtClean="0">
                <a:solidFill>
                  <a:srgbClr val="FF0000"/>
                </a:solidFill>
              </a:rPr>
            </a:br>
            <a:r>
              <a:rPr lang="en-US" dirty="0" smtClean="0">
                <a:solidFill>
                  <a:srgbClr val="FF0000"/>
                </a:solidFill>
              </a:rPr>
              <a:t>topology across</a:t>
            </a:r>
            <a:br>
              <a:rPr lang="en-US" dirty="0" smtClean="0">
                <a:solidFill>
                  <a:srgbClr val="FF0000"/>
                </a:solidFill>
              </a:rPr>
            </a:br>
            <a:r>
              <a:rPr lang="en-US" dirty="0">
                <a:solidFill>
                  <a:srgbClr val="FF0000"/>
                </a:solidFill>
              </a:rPr>
              <a:t>the Supply Chain </a:t>
            </a:r>
            <a:r>
              <a:rPr lang="en-US" dirty="0" smtClean="0">
                <a:solidFill>
                  <a:srgbClr val="FF0000"/>
                </a:solidFill>
              </a:rPr>
              <a:t/>
            </a:r>
            <a:br>
              <a:rPr lang="en-US" dirty="0" smtClean="0">
                <a:solidFill>
                  <a:srgbClr val="FF0000"/>
                </a:solidFill>
              </a:rPr>
            </a:br>
            <a:r>
              <a:rPr lang="en-US" dirty="0" smtClean="0">
                <a:solidFill>
                  <a:srgbClr val="FF0000"/>
                </a:solidFill>
              </a:rPr>
              <a:t>can assist security</a:t>
            </a:r>
            <a:br>
              <a:rPr lang="en-US" dirty="0" smtClean="0">
                <a:solidFill>
                  <a:srgbClr val="FF0000"/>
                </a:solidFill>
              </a:rPr>
            </a:br>
            <a:r>
              <a:rPr lang="en-US" dirty="0" smtClean="0">
                <a:solidFill>
                  <a:srgbClr val="FF0000"/>
                </a:solidFill>
              </a:rPr>
              <a:t>experts in</a:t>
            </a:r>
            <a:br>
              <a:rPr lang="en-US" dirty="0" smtClean="0">
                <a:solidFill>
                  <a:srgbClr val="FF0000"/>
                </a:solidFill>
              </a:rPr>
            </a:br>
            <a:r>
              <a:rPr lang="en-US" dirty="0" smtClean="0">
                <a:solidFill>
                  <a:srgbClr val="FF0000"/>
                </a:solidFill>
              </a:rPr>
              <a:t>identifying potential</a:t>
            </a:r>
            <a:br>
              <a:rPr lang="en-US" dirty="0" smtClean="0">
                <a:solidFill>
                  <a:srgbClr val="FF0000"/>
                </a:solidFill>
              </a:rPr>
            </a:br>
            <a:r>
              <a:rPr lang="en-US" dirty="0" smtClean="0">
                <a:solidFill>
                  <a:srgbClr val="FF0000"/>
                </a:solidFill>
              </a:rPr>
              <a:t>weak spots</a:t>
            </a:r>
            <a:endParaRPr lang="en-US" dirty="0">
              <a:solidFill>
                <a:srgbClr val="FF0000"/>
              </a:solidFill>
            </a:endParaRPr>
          </a:p>
        </p:txBody>
      </p:sp>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16850" y="1379990"/>
            <a:ext cx="5046892" cy="3965416"/>
          </a:xfrm>
          <a:prstGeom prst="rect">
            <a:avLst/>
          </a:prstGeom>
        </p:spPr>
      </p:pic>
      <p:sp>
        <p:nvSpPr>
          <p:cNvPr id="8" name="Rectangle 7"/>
          <p:cNvSpPr/>
          <p:nvPr/>
        </p:nvSpPr>
        <p:spPr>
          <a:xfrm>
            <a:off x="2117749" y="6280253"/>
            <a:ext cx="4805566" cy="498588"/>
          </a:xfrm>
          <a:prstGeom prst="rect">
            <a:avLst/>
          </a:prstGeom>
        </p:spPr>
        <p:txBody>
          <a:bodyPr wrap="square" lIns="91429" tIns="45715" rIns="91429" bIns="45715">
            <a:spAutoFit/>
          </a:bodyPr>
          <a:lstStyle/>
          <a:p>
            <a:pPr>
              <a:lnSpc>
                <a:spcPct val="80000"/>
              </a:lnSpc>
            </a:pPr>
            <a:r>
              <a:rPr lang="en-US" sz="1100" b="0" dirty="0">
                <a:solidFill>
                  <a:schemeClr val="bg1">
                    <a:lumMod val="65000"/>
                  </a:schemeClr>
                </a:solidFill>
                <a:effectLst/>
              </a:rPr>
              <a:t>UKSPA - What are the top security threats facing the research sector? -http://www.ukspa.org.uk/news/content/2562/what_are_the_top_security_threats_facing_the_research_sector</a:t>
            </a:r>
          </a:p>
        </p:txBody>
      </p:sp>
    </p:spTree>
    <p:extLst>
      <p:ext uri="{BB962C8B-B14F-4D97-AF65-F5344CB8AC3E}">
        <p14:creationId xmlns:p14="http://schemas.microsoft.com/office/powerpoint/2010/main" val="399001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26" r="6764"/>
          <a:stretch/>
        </p:blipFill>
        <p:spPr>
          <a:xfrm>
            <a:off x="21776" y="0"/>
            <a:ext cx="9900000" cy="5660571"/>
          </a:xfrm>
          <a:prstGeom prst="rect">
            <a:avLst/>
          </a:prstGeom>
        </p:spPr>
      </p:pic>
      <p:sp>
        <p:nvSpPr>
          <p:cNvPr id="4" name="Rectangle 3"/>
          <p:cNvSpPr/>
          <p:nvPr/>
        </p:nvSpPr>
        <p:spPr>
          <a:xfrm>
            <a:off x="0" y="-1"/>
            <a:ext cx="9906000" cy="5660571"/>
          </a:xfrm>
          <a:prstGeom prst="rect">
            <a:avLst/>
          </a:prstGeom>
          <a:solidFill>
            <a:schemeClr val="bg1">
              <a:alpha val="60000"/>
            </a:schemeClr>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Preventative Solutions for APT Attacks</a:t>
            </a:r>
            <a:endParaRPr lang="en-US" dirty="0"/>
          </a:p>
        </p:txBody>
      </p:sp>
      <p:graphicFrame>
        <p:nvGraphicFramePr>
          <p:cNvPr id="5" name="Diagram 4"/>
          <p:cNvGraphicFramePr/>
          <p:nvPr>
            <p:extLst>
              <p:ext uri="{D42A27DB-BD31-4B8C-83A1-F6EECF244321}">
                <p14:modId xmlns:p14="http://schemas.microsoft.com/office/powerpoint/2010/main" val="1268836744"/>
              </p:ext>
            </p:extLst>
          </p:nvPr>
        </p:nvGraphicFramePr>
        <p:xfrm>
          <a:off x="327546" y="226002"/>
          <a:ext cx="9280478" cy="313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784778" y="6206870"/>
            <a:ext cx="3602374" cy="507831"/>
          </a:xfrm>
          <a:prstGeom prst="rect">
            <a:avLst/>
          </a:prstGeom>
        </p:spPr>
        <p:txBody>
          <a:bodyPr wrap="square" lIns="0" tIns="0" rIns="35996" bIns="0" anchor="b">
            <a:spAutoFit/>
          </a:bodyPr>
          <a:lstStyle/>
          <a:p>
            <a:pPr lvl="0"/>
            <a:r>
              <a:rPr lang="en-US" sz="1100" b="0" dirty="0">
                <a:solidFill>
                  <a:schemeClr val="bg1">
                    <a:lumMod val="65000"/>
                  </a:schemeClr>
                </a:solidFill>
                <a:effectLst/>
              </a:rPr>
              <a:t>IP = Internet Protocol, AS = Autonomous System, QoS = Quality of Service, SRMB = Security Risk Minimal Blocking</a:t>
            </a:r>
            <a:endParaRPr lang="en-US" sz="1100"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1493" y="3332897"/>
            <a:ext cx="1175984" cy="1202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720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APT – Preventative Strategies</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1587" lvl="1" indent="0">
              <a:buNone/>
            </a:pPr>
            <a:endParaRPr lang="en-US" dirty="0"/>
          </a:p>
          <a:p>
            <a:pPr algn="ctr"/>
            <a:r>
              <a:rPr lang="en-US" dirty="0" smtClean="0">
                <a:solidFill>
                  <a:srgbClr val="FF0000"/>
                </a:solidFill>
              </a:rPr>
              <a:t>Combining the above approaches can help security teams more quickly identify and remediate intrusions and help avoid potential losses.</a:t>
            </a:r>
            <a:endParaRPr lang="en-US" dirty="0">
              <a:solidFill>
                <a:srgbClr val="FF0000"/>
              </a:solidFill>
            </a:endParaRPr>
          </a:p>
        </p:txBody>
      </p:sp>
      <p:sp>
        <p:nvSpPr>
          <p:cNvPr id="6" name="Rectangle 5"/>
          <p:cNvSpPr/>
          <p:nvPr/>
        </p:nvSpPr>
        <p:spPr>
          <a:xfrm>
            <a:off x="2982281" y="6558637"/>
            <a:ext cx="2572143" cy="227745"/>
          </a:xfrm>
          <a:prstGeom prst="rect">
            <a:avLst/>
          </a:prstGeom>
        </p:spPr>
        <p:txBody>
          <a:bodyPr lIns="91429" tIns="45715" rIns="91429" bIns="45715">
            <a:spAutoFit/>
          </a:bodyPr>
          <a:lstStyle/>
          <a:p>
            <a:pPr>
              <a:lnSpc>
                <a:spcPct val="80000"/>
              </a:lnSpc>
            </a:pPr>
            <a:r>
              <a:rPr lang="en-US" sz="1100" b="0" dirty="0">
                <a:solidFill>
                  <a:schemeClr val="bg1">
                    <a:lumMod val="65000"/>
                  </a:schemeClr>
                </a:solidFill>
                <a:effectLst/>
              </a:rPr>
              <a:t>Cisco - Global Threat Report 2Q11 </a:t>
            </a:r>
          </a:p>
        </p:txBody>
      </p:sp>
      <p:graphicFrame>
        <p:nvGraphicFramePr>
          <p:cNvPr id="4" name="Diagram 3"/>
          <p:cNvGraphicFramePr/>
          <p:nvPr>
            <p:extLst>
              <p:ext uri="{D42A27DB-BD31-4B8C-83A1-F6EECF244321}">
                <p14:modId xmlns:p14="http://schemas.microsoft.com/office/powerpoint/2010/main" val="3809275103"/>
              </p:ext>
            </p:extLst>
          </p:nvPr>
        </p:nvGraphicFramePr>
        <p:xfrm>
          <a:off x="-289366" y="694951"/>
          <a:ext cx="10035251" cy="322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96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872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Synopsis - Breaking Down the Advanced Persistent Threat</a:t>
            </a:r>
            <a:br>
              <a:rPr lang="en-US" dirty="0"/>
            </a:br>
            <a:endParaRPr lang="en-US" dirty="0"/>
          </a:p>
        </p:txBody>
      </p:sp>
      <p:sp>
        <p:nvSpPr>
          <p:cNvPr id="5" name="Content Placeholder 4"/>
          <p:cNvSpPr>
            <a:spLocks noGrp="1"/>
          </p:cNvSpPr>
          <p:nvPr>
            <p:ph idx="1"/>
          </p:nvPr>
        </p:nvSpPr>
        <p:spPr/>
        <p:txBody>
          <a:bodyPr/>
          <a:lstStyle/>
          <a:p>
            <a:endParaRPr lang="en-US" dirty="0" smtClean="0"/>
          </a:p>
          <a:p>
            <a:r>
              <a:rPr lang="en-US" b="0" dirty="0" smtClean="0"/>
              <a:t>“</a:t>
            </a:r>
            <a:r>
              <a:rPr lang="en-US" b="0" dirty="0"/>
              <a:t>Advanced Persistent Threats</a:t>
            </a:r>
            <a:r>
              <a:rPr lang="en-US" b="0" dirty="0" smtClean="0"/>
              <a:t>”, or </a:t>
            </a:r>
            <a:r>
              <a:rPr lang="en-US" b="0" dirty="0" smtClean="0"/>
              <a:t>APTs, </a:t>
            </a:r>
            <a:r>
              <a:rPr lang="en-US" b="0" dirty="0"/>
              <a:t>refers </a:t>
            </a:r>
            <a:r>
              <a:rPr lang="en-US" b="0" dirty="0" smtClean="0"/>
              <a:t>low-level </a:t>
            </a:r>
            <a:r>
              <a:rPr lang="en-US" b="0" dirty="0"/>
              <a:t>attacks </a:t>
            </a:r>
            <a:r>
              <a:rPr lang="en-US" b="0" dirty="0" smtClean="0"/>
              <a:t>used </a:t>
            </a:r>
            <a:r>
              <a:rPr lang="en-US" b="0" dirty="0"/>
              <a:t>collectively to launch </a:t>
            </a:r>
            <a:r>
              <a:rPr lang="en-US" b="0" dirty="0" smtClean="0"/>
              <a:t>a targeted &amp; </a:t>
            </a:r>
            <a:r>
              <a:rPr lang="en-US" b="0" dirty="0"/>
              <a:t>prolonged </a:t>
            </a:r>
            <a:r>
              <a:rPr lang="en-US" b="0" dirty="0" smtClean="0"/>
              <a:t>attack. </a:t>
            </a:r>
            <a:r>
              <a:rPr lang="en-US" b="0" dirty="0"/>
              <a:t>The goal is to gain maximum </a:t>
            </a:r>
            <a:r>
              <a:rPr lang="en-US" b="0" dirty="0" smtClean="0"/>
              <a:t>control </a:t>
            </a:r>
            <a:r>
              <a:rPr lang="en-US" b="0" dirty="0"/>
              <a:t>into </a:t>
            </a:r>
            <a:r>
              <a:rPr lang="en-US" b="0" dirty="0" smtClean="0"/>
              <a:t>the target organization. APTs </a:t>
            </a:r>
            <a:r>
              <a:rPr lang="en-US" b="0" dirty="0"/>
              <a:t>pose serious </a:t>
            </a:r>
            <a:r>
              <a:rPr lang="en-US" b="0" dirty="0" smtClean="0"/>
              <a:t>concerns to a security management team, </a:t>
            </a:r>
            <a:r>
              <a:rPr lang="en-US" b="0" dirty="0"/>
              <a:t>especially </a:t>
            </a:r>
            <a:r>
              <a:rPr lang="en-US" b="0" dirty="0" smtClean="0"/>
              <a:t>as APT toolkits become commercially and globally available. Today’s </a:t>
            </a:r>
            <a:r>
              <a:rPr lang="en-US" b="0" dirty="0"/>
              <a:t>threats </a:t>
            </a:r>
            <a:r>
              <a:rPr lang="en-US" b="0" dirty="0" smtClean="0"/>
              <a:t>involve </a:t>
            </a:r>
            <a:r>
              <a:rPr lang="en-US" b="0" dirty="0"/>
              <a:t>p</a:t>
            </a:r>
            <a:r>
              <a:rPr lang="en-US" b="0" dirty="0" smtClean="0"/>
              <a:t>olymorphic </a:t>
            </a:r>
            <a:r>
              <a:rPr lang="en-US" b="0" dirty="0"/>
              <a:t>malware </a:t>
            </a:r>
            <a:r>
              <a:rPr lang="en-US" b="0" dirty="0" smtClean="0"/>
              <a:t>and other techniques that are </a:t>
            </a:r>
            <a:r>
              <a:rPr lang="en-US" b="0" dirty="0"/>
              <a:t>designed to evade </a:t>
            </a:r>
            <a:r>
              <a:rPr lang="en-US" b="0" dirty="0" smtClean="0"/>
              <a:t>traditional security measures. </a:t>
            </a:r>
            <a:r>
              <a:rPr lang="en-US" b="0" i="1" dirty="0" smtClean="0"/>
              <a:t>Best-in-class</a:t>
            </a:r>
            <a:r>
              <a:rPr lang="en-US" b="0" dirty="0" smtClean="0"/>
              <a:t> </a:t>
            </a:r>
            <a:r>
              <a:rPr lang="en-US" b="0" dirty="0"/>
              <a:t>security solutions </a:t>
            </a:r>
            <a:r>
              <a:rPr lang="en-US" b="0" dirty="0" smtClean="0"/>
              <a:t>now require controls that do not rely on signature-based detection, since </a:t>
            </a:r>
            <a:r>
              <a:rPr lang="en-US" b="0" dirty="0" smtClean="0"/>
              <a:t>APTs </a:t>
            </a:r>
            <a:r>
              <a:rPr lang="en-US" b="0" dirty="0" smtClean="0"/>
              <a:t>are “signature-aware”, and </a:t>
            </a:r>
            <a:r>
              <a:rPr lang="en-US" b="0" dirty="0" smtClean="0"/>
              <a:t>designed </a:t>
            </a:r>
            <a:r>
              <a:rPr lang="en-US" b="0" dirty="0" smtClean="0"/>
              <a:t>to bypass traditional security layers.  New methods are needed to combat these new </a:t>
            </a:r>
            <a:r>
              <a:rPr lang="en-US" b="0" dirty="0"/>
              <a:t>threats such as Behavioral </a:t>
            </a:r>
            <a:r>
              <a:rPr lang="en-US" b="0" dirty="0" smtClean="0"/>
              <a:t>Analysis. </a:t>
            </a:r>
            <a:r>
              <a:rPr lang="en-US" b="0" dirty="0" smtClean="0"/>
              <a:t>Network </a:t>
            </a:r>
            <a:r>
              <a:rPr lang="en-US" b="0" dirty="0" smtClean="0"/>
              <a:t>Behavior Analysis proactively detects </a:t>
            </a:r>
            <a:r>
              <a:rPr lang="en-US" b="0" dirty="0"/>
              <a:t>and </a:t>
            </a:r>
            <a:r>
              <a:rPr lang="en-US" b="0" dirty="0" smtClean="0"/>
              <a:t>blocks suspicious </a:t>
            </a:r>
            <a:r>
              <a:rPr lang="en-US" b="0" dirty="0"/>
              <a:t>behavior before </a:t>
            </a:r>
            <a:r>
              <a:rPr lang="en-US" b="0" dirty="0" smtClean="0"/>
              <a:t>significant </a:t>
            </a:r>
            <a:r>
              <a:rPr lang="en-US" b="0" dirty="0"/>
              <a:t>damage can be done by the perpetrator</a:t>
            </a:r>
            <a:r>
              <a:rPr lang="en-US" b="0" dirty="0" smtClean="0"/>
              <a:t>. </a:t>
            </a:r>
            <a:r>
              <a:rPr lang="en-US" b="0" dirty="0"/>
              <a:t>This presentation provides some valuable statistics in the growing threat of </a:t>
            </a:r>
            <a:r>
              <a:rPr lang="en-US" b="0" dirty="0" err="1" smtClean="0"/>
              <a:t>APTs</a:t>
            </a:r>
            <a:r>
              <a:rPr lang="en-US" b="0" dirty="0" err="1" smtClean="0"/>
              <a:t>.</a:t>
            </a:r>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175403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 </a:t>
            </a:r>
            <a:r>
              <a:rPr lang="en-US" dirty="0"/>
              <a:t>Breaking Down the Advanced Persistent Threat</a:t>
            </a:r>
            <a:br>
              <a:rPr lang="en-US" dirty="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Network </a:t>
            </a:r>
            <a:r>
              <a:rPr lang="en-US" dirty="0"/>
              <a:t>Behavior Analysis, NBA, Cyber Attacks, Forensics Analysis, Normal vs. Abnormal Behavior, Anomaly Detection, NetFlow, Incident Response, Security as a Service, SaaS, Managed Security Services, MSS, Monitoring &amp; Management, Advanced Persistent Threats, APT, Zero-Day attacks, </a:t>
            </a:r>
            <a:r>
              <a:rPr lang="en-US" dirty="0" smtClean="0"/>
              <a:t>Zero Day </a:t>
            </a:r>
            <a:r>
              <a:rPr lang="en-US" dirty="0"/>
              <a:t>attacks, </a:t>
            </a:r>
            <a:r>
              <a:rPr lang="en-US" dirty="0" smtClean="0"/>
              <a:t>polymorphic </a:t>
            </a:r>
            <a:r>
              <a:rPr lang="en-US" dirty="0"/>
              <a:t>malware, Modern Sophisticated Attacks, MSA, Non-Signature Detection, Artificial Intelligence, A.I., </a:t>
            </a:r>
            <a:r>
              <a:rPr lang="en-US" dirty="0" smtClean="0"/>
              <a:t>AI, Security </a:t>
            </a:r>
            <a:r>
              <a:rPr lang="en-US" dirty="0"/>
              <a:t>Innovation, Mobile security, Cognitive Security, Cognitive Analyst, Forensics </a:t>
            </a:r>
            <a:r>
              <a:rPr lang="en-US" dirty="0" smtClean="0"/>
              <a:t>analysis, Gabriel Dusil</a:t>
            </a:r>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9087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2"/>
          <p:cNvSpPr>
            <a:spLocks noGrp="1" noChangeArrowheads="1"/>
          </p:cNvSpPr>
          <p:nvPr>
            <p:ph type="title"/>
          </p:nvPr>
        </p:nvSpPr>
        <p:spPr/>
        <p:txBody>
          <a:bodyPr/>
          <a:lstStyle/>
          <a:p>
            <a:r>
              <a:rPr lang="en-GB" dirty="0" smtClean="0"/>
              <a:t>IT Security Challenges</a:t>
            </a:r>
          </a:p>
        </p:txBody>
      </p:sp>
      <p:sp>
        <p:nvSpPr>
          <p:cNvPr id="4422658" name="Slide Number Placeholder 3"/>
          <p:cNvSpPr>
            <a:spLocks noGrp="1"/>
          </p:cNvSpPr>
          <p:nvPr>
            <p:ph type="sldNum" sz="quarter" idx="4294967295"/>
          </p:nvPr>
        </p:nvSpPr>
        <p:spPr>
          <a:xfrm>
            <a:off x="0" y="6477000"/>
            <a:ext cx="2146300" cy="304800"/>
          </a:xfrm>
          <a:prstGeom prst="rect">
            <a:avLst/>
          </a:prstGeom>
          <a:noFill/>
        </p:spPr>
        <p:txBody>
          <a:bodyPr lIns="91429" tIns="45715" rIns="91429" bIns="45715"/>
          <a:lstStyle/>
          <a:p>
            <a:fld id="{A5BE7BF9-6D2D-4A32-B87B-747C9B3A5E77}" type="slidenum">
              <a:rPr lang="en-US"/>
              <a:pPr/>
              <a:t>4</a:t>
            </a:fld>
            <a:endParaRPr lang="en-US" dirty="0"/>
          </a:p>
        </p:txBody>
      </p:sp>
      <p:sp>
        <p:nvSpPr>
          <p:cNvPr id="4422659" name="Rectangle 3"/>
          <p:cNvSpPr>
            <a:spLocks noGrp="1" noChangeArrowheads="1"/>
          </p:cNvSpPr>
          <p:nvPr>
            <p:ph type="body" idx="4294967295"/>
          </p:nvPr>
        </p:nvSpPr>
        <p:spPr bwMode="auto">
          <a:xfrm>
            <a:off x="239486" y="885826"/>
            <a:ext cx="9371013" cy="4962525"/>
          </a:xfrm>
          <a:prstGeom prst="rect">
            <a:avLst/>
          </a:prstGeom>
          <a:noFill/>
          <a:ln>
            <a:miter lim="800000"/>
            <a:headEnd/>
            <a:tailEnd/>
          </a:ln>
        </p:spPr>
        <p:txBody>
          <a:bodyPr/>
          <a:lstStyle/>
          <a:p>
            <a:pPr algn="ctr" eaLnBrk="1" hangingPunct="1">
              <a:buFont typeface="Times" pitchFamily="18" charset="0"/>
              <a:buNone/>
            </a:pPr>
            <a:r>
              <a:rPr lang="en-GB" b="1" dirty="0" smtClean="0">
                <a:solidFill>
                  <a:srgbClr val="5279A9"/>
                </a:solidFill>
              </a:rPr>
              <a:t>People</a:t>
            </a:r>
            <a:r>
              <a:rPr lang="en-GB" dirty="0" smtClean="0"/>
              <a:t> </a:t>
            </a:r>
            <a:r>
              <a:rPr lang="en-GB" dirty="0" smtClean="0"/>
              <a:t>+ </a:t>
            </a:r>
            <a:r>
              <a:rPr lang="en-GB" b="1" dirty="0" smtClean="0">
                <a:solidFill>
                  <a:srgbClr val="FF6699"/>
                </a:solidFill>
              </a:rPr>
              <a:t>Process</a:t>
            </a:r>
            <a:r>
              <a:rPr lang="en-GB" dirty="0" smtClean="0"/>
              <a:t> + </a:t>
            </a:r>
            <a:r>
              <a:rPr lang="en-GB" b="1" dirty="0" smtClean="0">
                <a:solidFill>
                  <a:srgbClr val="008000"/>
                </a:solidFill>
              </a:rPr>
              <a:t>Technology</a:t>
            </a:r>
            <a:r>
              <a:rPr lang="en-GB" dirty="0" smtClean="0"/>
              <a:t> = </a:t>
            </a:r>
            <a:r>
              <a:rPr lang="en-GB" b="1" dirty="0" smtClean="0"/>
              <a:t>Business Challenges</a:t>
            </a:r>
            <a:endParaRPr lang="en-GB" b="1" dirty="0" smtClean="0"/>
          </a:p>
        </p:txBody>
      </p:sp>
      <p:pic>
        <p:nvPicPr>
          <p:cNvPr id="4422660" name="Picture 4" descr="OctahedronTrefoi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656" y="1432151"/>
            <a:ext cx="6411912" cy="4500563"/>
          </a:xfrm>
          <a:prstGeom prst="rect">
            <a:avLst/>
          </a:prstGeom>
          <a:noFill/>
          <a:ln w="9525">
            <a:noFill/>
            <a:miter lim="800000"/>
            <a:headEnd/>
            <a:tailEnd/>
          </a:ln>
        </p:spPr>
      </p:pic>
    </p:spTree>
    <p:extLst>
      <p:ext uri="{BB962C8B-B14F-4D97-AF65-F5344CB8AC3E}">
        <p14:creationId xmlns:p14="http://schemas.microsoft.com/office/powerpoint/2010/main" val="9744402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Definitions</a:t>
            </a:r>
            <a:endParaRPr lang="en-US"/>
          </a:p>
        </p:txBody>
      </p:sp>
      <p:graphicFrame>
        <p:nvGraphicFramePr>
          <p:cNvPr id="4" name="Diagram 3"/>
          <p:cNvGraphicFramePr/>
          <p:nvPr>
            <p:extLst>
              <p:ext uri="{D42A27DB-BD31-4B8C-83A1-F6EECF244321}">
                <p14:modId xmlns:p14="http://schemas.microsoft.com/office/powerpoint/2010/main" val="3709261805"/>
              </p:ext>
            </p:extLst>
          </p:nvPr>
        </p:nvGraphicFramePr>
        <p:xfrm>
          <a:off x="662858" y="873705"/>
          <a:ext cx="8776110" cy="502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7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CF3144-91A4-420D-88D3-F4F4C0CFFF3C}"/>
                                            </p:graphicEl>
                                          </p:spTgt>
                                        </p:tgtEl>
                                        <p:attrNameLst>
                                          <p:attrName>style.visibility</p:attrName>
                                        </p:attrNameLst>
                                      </p:cBhvr>
                                      <p:to>
                                        <p:strVal val="visible"/>
                                      </p:to>
                                    </p:set>
                                    <p:animEffect transition="in" filter="fade">
                                      <p:cBhvr>
                                        <p:cTn id="7" dur="500"/>
                                        <p:tgtEl>
                                          <p:spTgt spid="4">
                                            <p:graphicEl>
                                              <a:dgm id="{04CF3144-91A4-420D-88D3-F4F4C0CFFF3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5C8C9109-9F8E-4E05-A789-4B3541BBD09A}"/>
                                            </p:graphicEl>
                                          </p:spTgt>
                                        </p:tgtEl>
                                        <p:attrNameLst>
                                          <p:attrName>style.visibility</p:attrName>
                                        </p:attrNameLst>
                                      </p:cBhvr>
                                      <p:to>
                                        <p:strVal val="visible"/>
                                      </p:to>
                                    </p:set>
                                    <p:animEffect transition="in" filter="fade">
                                      <p:cBhvr>
                                        <p:cTn id="10" dur="500"/>
                                        <p:tgtEl>
                                          <p:spTgt spid="4">
                                            <p:graphicEl>
                                              <a:dgm id="{5C8C9109-9F8E-4E05-A789-4B3541BBD09A}"/>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29F9FD44-1DF1-4E40-89EC-3FACAE67E9B6}"/>
                                            </p:graphicEl>
                                          </p:spTgt>
                                        </p:tgtEl>
                                        <p:attrNameLst>
                                          <p:attrName>style.visibility</p:attrName>
                                        </p:attrNameLst>
                                      </p:cBhvr>
                                      <p:to>
                                        <p:strVal val="visible"/>
                                      </p:to>
                                    </p:set>
                                    <p:animEffect transition="in" filter="fade">
                                      <p:cBhvr>
                                        <p:cTn id="14" dur="500"/>
                                        <p:tgtEl>
                                          <p:spTgt spid="4">
                                            <p:graphicEl>
                                              <a:dgm id="{29F9FD44-1DF1-4E40-89EC-3FACAE67E9B6}"/>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274CB699-2864-49C0-BF11-4EE86869E83E}"/>
                                            </p:graphicEl>
                                          </p:spTgt>
                                        </p:tgtEl>
                                        <p:attrNameLst>
                                          <p:attrName>style.visibility</p:attrName>
                                        </p:attrNameLst>
                                      </p:cBhvr>
                                      <p:to>
                                        <p:strVal val="visible"/>
                                      </p:to>
                                    </p:set>
                                    <p:animEffect transition="in" filter="fade">
                                      <p:cBhvr>
                                        <p:cTn id="17" dur="500"/>
                                        <p:tgtEl>
                                          <p:spTgt spid="4">
                                            <p:graphicEl>
                                              <a:dgm id="{274CB699-2864-49C0-BF11-4EE86869E83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6F12E38-FC10-48A2-8EAC-FFEAF75CB5D3}"/>
                                            </p:graphicEl>
                                          </p:spTgt>
                                        </p:tgtEl>
                                        <p:attrNameLst>
                                          <p:attrName>style.visibility</p:attrName>
                                        </p:attrNameLst>
                                      </p:cBhvr>
                                      <p:to>
                                        <p:strVal val="visible"/>
                                      </p:to>
                                    </p:set>
                                    <p:animEffect transition="in" filter="fade">
                                      <p:cBhvr>
                                        <p:cTn id="22" dur="500"/>
                                        <p:tgtEl>
                                          <p:spTgt spid="4">
                                            <p:graphicEl>
                                              <a:dgm id="{16F12E38-FC10-48A2-8EAC-FFEAF75CB5D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F4120202-A754-41DB-95DF-0FABB0235888}"/>
                                            </p:graphicEl>
                                          </p:spTgt>
                                        </p:tgtEl>
                                        <p:attrNameLst>
                                          <p:attrName>style.visibility</p:attrName>
                                        </p:attrNameLst>
                                      </p:cBhvr>
                                      <p:to>
                                        <p:strVal val="visible"/>
                                      </p:to>
                                    </p:set>
                                    <p:animEffect transition="in" filter="fade">
                                      <p:cBhvr>
                                        <p:cTn id="25" dur="500"/>
                                        <p:tgtEl>
                                          <p:spTgt spid="4">
                                            <p:graphicEl>
                                              <a:dgm id="{F4120202-A754-41DB-95DF-0FABB0235888}"/>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364F5D4E-A31B-4973-9649-7BB9E186F8D5}"/>
                                            </p:graphicEl>
                                          </p:spTgt>
                                        </p:tgtEl>
                                        <p:attrNameLst>
                                          <p:attrName>style.visibility</p:attrName>
                                        </p:attrNameLst>
                                      </p:cBhvr>
                                      <p:to>
                                        <p:strVal val="visible"/>
                                      </p:to>
                                    </p:set>
                                    <p:animEffect transition="in" filter="fade">
                                      <p:cBhvr>
                                        <p:cTn id="29" dur="500"/>
                                        <p:tgtEl>
                                          <p:spTgt spid="4">
                                            <p:graphicEl>
                                              <a:dgm id="{364F5D4E-A31B-4973-9649-7BB9E186F8D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C8A69D10-935F-4E77-8BC8-2F116E29B023}"/>
                                            </p:graphicEl>
                                          </p:spTgt>
                                        </p:tgtEl>
                                        <p:attrNameLst>
                                          <p:attrName>style.visibility</p:attrName>
                                        </p:attrNameLst>
                                      </p:cBhvr>
                                      <p:to>
                                        <p:strVal val="visible"/>
                                      </p:to>
                                    </p:set>
                                    <p:animEffect transition="in" filter="fade">
                                      <p:cBhvr>
                                        <p:cTn id="32" dur="500"/>
                                        <p:tgtEl>
                                          <p:spTgt spid="4">
                                            <p:graphicEl>
                                              <a:dgm id="{C8A69D10-935F-4E77-8BC8-2F116E29B0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7B82ACC9-CE96-4698-86E6-2AD9888AE97E}"/>
                                            </p:graphicEl>
                                          </p:spTgt>
                                        </p:tgtEl>
                                        <p:attrNameLst>
                                          <p:attrName>style.visibility</p:attrName>
                                        </p:attrNameLst>
                                      </p:cBhvr>
                                      <p:to>
                                        <p:strVal val="visible"/>
                                      </p:to>
                                    </p:set>
                                    <p:animEffect transition="in" filter="fade">
                                      <p:cBhvr>
                                        <p:cTn id="37" dur="500"/>
                                        <p:tgtEl>
                                          <p:spTgt spid="4">
                                            <p:graphicEl>
                                              <a:dgm id="{7B82ACC9-CE96-4698-86E6-2AD9888AE97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30CA4AA4-43F4-4D96-8BC4-DCAF7AD6685C}"/>
                                            </p:graphicEl>
                                          </p:spTgt>
                                        </p:tgtEl>
                                        <p:attrNameLst>
                                          <p:attrName>style.visibility</p:attrName>
                                        </p:attrNameLst>
                                      </p:cBhvr>
                                      <p:to>
                                        <p:strVal val="visible"/>
                                      </p:to>
                                    </p:set>
                                    <p:animEffect transition="in" filter="fade">
                                      <p:cBhvr>
                                        <p:cTn id="40" dur="500"/>
                                        <p:tgtEl>
                                          <p:spTgt spid="4">
                                            <p:graphicEl>
                                              <a:dgm id="{30CA4AA4-43F4-4D96-8BC4-DCAF7AD6685C}"/>
                                            </p:graphic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
                                            <p:graphicEl>
                                              <a:dgm id="{CBFE7D8F-AC2B-41FD-8FCD-C0CCC0178639}"/>
                                            </p:graphicEl>
                                          </p:spTgt>
                                        </p:tgtEl>
                                        <p:attrNameLst>
                                          <p:attrName>style.visibility</p:attrName>
                                        </p:attrNameLst>
                                      </p:cBhvr>
                                      <p:to>
                                        <p:strVal val="visible"/>
                                      </p:to>
                                    </p:set>
                                    <p:animEffect transition="in" filter="fade">
                                      <p:cBhvr>
                                        <p:cTn id="44" dur="500"/>
                                        <p:tgtEl>
                                          <p:spTgt spid="4">
                                            <p:graphicEl>
                                              <a:dgm id="{CBFE7D8F-AC2B-41FD-8FCD-C0CCC017863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FA68136-FA8A-49F1-A4F5-9D6C2CE2E89A}"/>
                                            </p:graphicEl>
                                          </p:spTgt>
                                        </p:tgtEl>
                                        <p:attrNameLst>
                                          <p:attrName>style.visibility</p:attrName>
                                        </p:attrNameLst>
                                      </p:cBhvr>
                                      <p:to>
                                        <p:strVal val="visible"/>
                                      </p:to>
                                    </p:set>
                                    <p:animEffect transition="in" filter="fade">
                                      <p:cBhvr>
                                        <p:cTn id="47" dur="500"/>
                                        <p:tgtEl>
                                          <p:spTgt spid="4">
                                            <p:graphicEl>
                                              <a:dgm id="{EFA68136-FA8A-49F1-A4F5-9D6C2CE2E8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Anatomy of APT Attacks</a:t>
            </a:r>
            <a:endParaRPr lang="en-US" dirty="0"/>
          </a:p>
        </p:txBody>
      </p:sp>
      <p:graphicFrame>
        <p:nvGraphicFramePr>
          <p:cNvPr id="6" name="Diagram 5"/>
          <p:cNvGraphicFramePr/>
          <p:nvPr>
            <p:extLst>
              <p:ext uri="{D42A27DB-BD31-4B8C-83A1-F6EECF244321}">
                <p14:modId xmlns:p14="http://schemas.microsoft.com/office/powerpoint/2010/main" val="4213349487"/>
              </p:ext>
            </p:extLst>
          </p:nvPr>
        </p:nvGraphicFramePr>
        <p:xfrm>
          <a:off x="423081" y="1091188"/>
          <a:ext cx="9062113" cy="4777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7934" y="1155524"/>
            <a:ext cx="630072" cy="67098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0479" y="2772335"/>
            <a:ext cx="702338" cy="62777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2954" y="3602474"/>
            <a:ext cx="580032" cy="580032"/>
          </a:xfrm>
          <a:prstGeom prst="rect">
            <a:avLst/>
          </a:prstGeom>
        </p:spPr>
      </p:pic>
      <p:pic>
        <p:nvPicPr>
          <p:cNvPr id="10" name="Picture 9"/>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53344" y="2036721"/>
            <a:ext cx="766548" cy="481098"/>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2411" y="4309649"/>
            <a:ext cx="739254" cy="73925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53343" y="5172501"/>
            <a:ext cx="793844" cy="540367"/>
          </a:xfrm>
          <a:prstGeom prst="rect">
            <a:avLst/>
          </a:prstGeom>
        </p:spPr>
      </p:pic>
      <p:sp>
        <p:nvSpPr>
          <p:cNvPr id="15" name="Oval 4"/>
          <p:cNvSpPr/>
          <p:nvPr/>
        </p:nvSpPr>
        <p:spPr>
          <a:xfrm>
            <a:off x="7799064" y="1869318"/>
            <a:ext cx="1409317" cy="14093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kern="1200" dirty="0" smtClean="0">
              <a:latin typeface="Arial Unicode MS" pitchFamily="34" charset="-128"/>
            </a:endParaRPr>
          </a:p>
        </p:txBody>
      </p:sp>
    </p:spTree>
    <p:extLst>
      <p:ext uri="{BB962C8B-B14F-4D97-AF65-F5344CB8AC3E}">
        <p14:creationId xmlns:p14="http://schemas.microsoft.com/office/powerpoint/2010/main" val="247291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78BB8EAC-B2D1-45A7-81BD-BDC44A947ABA}"/>
                                            </p:graphicEl>
                                          </p:spTgt>
                                        </p:tgtEl>
                                        <p:attrNameLst>
                                          <p:attrName>style.visibility</p:attrName>
                                        </p:attrNameLst>
                                      </p:cBhvr>
                                      <p:to>
                                        <p:strVal val="visible"/>
                                      </p:to>
                                    </p:set>
                                    <p:animEffect transition="in" filter="fade">
                                      <p:cBhvr>
                                        <p:cTn id="7" dur="500"/>
                                        <p:tgtEl>
                                          <p:spTgt spid="6">
                                            <p:graphicEl>
                                              <a:dgm id="{78BB8EAC-B2D1-45A7-81BD-BDC44A947AB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9ABA830-DB80-4041-A087-B5D41C7436B2}"/>
                                            </p:graphicEl>
                                          </p:spTgt>
                                        </p:tgtEl>
                                        <p:attrNameLst>
                                          <p:attrName>style.visibility</p:attrName>
                                        </p:attrNameLst>
                                      </p:cBhvr>
                                      <p:to>
                                        <p:strVal val="visible"/>
                                      </p:to>
                                    </p:set>
                                    <p:animEffect transition="in" filter="fade">
                                      <p:cBhvr>
                                        <p:cTn id="10" dur="500"/>
                                        <p:tgtEl>
                                          <p:spTgt spid="6">
                                            <p:graphicEl>
                                              <a:dgm id="{E9ABA830-DB80-4041-A087-B5D41C7436B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504B3CE0-B911-4A73-B3E9-390E0C9BF33A}"/>
                                            </p:graphicEl>
                                          </p:spTgt>
                                        </p:tgtEl>
                                        <p:attrNameLst>
                                          <p:attrName>style.visibility</p:attrName>
                                        </p:attrNameLst>
                                      </p:cBhvr>
                                      <p:to>
                                        <p:strVal val="visible"/>
                                      </p:to>
                                    </p:set>
                                    <p:animEffect transition="in" filter="fade">
                                      <p:cBhvr>
                                        <p:cTn id="13" dur="500"/>
                                        <p:tgtEl>
                                          <p:spTgt spid="6">
                                            <p:graphicEl>
                                              <a:dgm id="{504B3CE0-B911-4A73-B3E9-390E0C9BF33A}"/>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graphicEl>
                                              <a:dgm id="{2BE96F17-D3EF-4485-9803-FD967C203A16}"/>
                                            </p:graphicEl>
                                          </p:spTgt>
                                        </p:tgtEl>
                                        <p:attrNameLst>
                                          <p:attrName>style.visibility</p:attrName>
                                        </p:attrNameLst>
                                      </p:cBhvr>
                                      <p:to>
                                        <p:strVal val="visible"/>
                                      </p:to>
                                    </p:set>
                                    <p:animEffect transition="in" filter="fade">
                                      <p:cBhvr>
                                        <p:cTn id="20" dur="500"/>
                                        <p:tgtEl>
                                          <p:spTgt spid="6">
                                            <p:graphicEl>
                                              <a:dgm id="{2BE96F17-D3EF-4485-9803-FD967C203A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35B9A70E-E22F-4733-80A2-1E64D2ED123D}"/>
                                            </p:graphicEl>
                                          </p:spTgt>
                                        </p:tgtEl>
                                        <p:attrNameLst>
                                          <p:attrName>style.visibility</p:attrName>
                                        </p:attrNameLst>
                                      </p:cBhvr>
                                      <p:to>
                                        <p:strVal val="visible"/>
                                      </p:to>
                                    </p:set>
                                    <p:animEffect transition="in" filter="fade">
                                      <p:cBhvr>
                                        <p:cTn id="23" dur="500"/>
                                        <p:tgtEl>
                                          <p:spTgt spid="6">
                                            <p:graphicEl>
                                              <a:dgm id="{35B9A70E-E22F-4733-80A2-1E64D2ED123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0E5732C7-86A1-41C8-AB8D-302295E10F45}"/>
                                            </p:graphicEl>
                                          </p:spTgt>
                                        </p:tgtEl>
                                        <p:attrNameLst>
                                          <p:attrName>style.visibility</p:attrName>
                                        </p:attrNameLst>
                                      </p:cBhvr>
                                      <p:to>
                                        <p:strVal val="visible"/>
                                      </p:to>
                                    </p:set>
                                    <p:animEffect transition="in" filter="fade">
                                      <p:cBhvr>
                                        <p:cTn id="26" dur="500"/>
                                        <p:tgtEl>
                                          <p:spTgt spid="6">
                                            <p:graphicEl>
                                              <a:dgm id="{0E5732C7-86A1-41C8-AB8D-302295E10F45}"/>
                                            </p:graphic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1E7125AA-0AC4-41E9-82ED-D1CC38AD076E}"/>
                                            </p:graphicEl>
                                          </p:spTgt>
                                        </p:tgtEl>
                                        <p:attrNameLst>
                                          <p:attrName>style.visibility</p:attrName>
                                        </p:attrNameLst>
                                      </p:cBhvr>
                                      <p:to>
                                        <p:strVal val="visible"/>
                                      </p:to>
                                    </p:set>
                                    <p:animEffect transition="in" filter="fade">
                                      <p:cBhvr>
                                        <p:cTn id="34" dur="500"/>
                                        <p:tgtEl>
                                          <p:spTgt spid="6">
                                            <p:graphicEl>
                                              <a:dgm id="{1E7125AA-0AC4-41E9-82ED-D1CC38AD076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F3519955-20EF-467C-84BD-0D3F02CCB2DC}"/>
                                            </p:graphicEl>
                                          </p:spTgt>
                                        </p:tgtEl>
                                        <p:attrNameLst>
                                          <p:attrName>style.visibility</p:attrName>
                                        </p:attrNameLst>
                                      </p:cBhvr>
                                      <p:to>
                                        <p:strVal val="visible"/>
                                      </p:to>
                                    </p:set>
                                    <p:animEffect transition="in" filter="fade">
                                      <p:cBhvr>
                                        <p:cTn id="37" dur="500"/>
                                        <p:tgtEl>
                                          <p:spTgt spid="6">
                                            <p:graphicEl>
                                              <a:dgm id="{F3519955-20EF-467C-84BD-0D3F02CCB2D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graphicEl>
                                              <a:dgm id="{1B2A839A-A53C-4B90-BA26-E6076A58CE7B}"/>
                                            </p:graphicEl>
                                          </p:spTgt>
                                        </p:tgtEl>
                                        <p:attrNameLst>
                                          <p:attrName>style.visibility</p:attrName>
                                        </p:attrNameLst>
                                      </p:cBhvr>
                                      <p:to>
                                        <p:strVal val="visible"/>
                                      </p:to>
                                    </p:set>
                                    <p:animEffect transition="in" filter="fade">
                                      <p:cBhvr>
                                        <p:cTn id="40" dur="500"/>
                                        <p:tgtEl>
                                          <p:spTgt spid="6">
                                            <p:graphicEl>
                                              <a:dgm id="{1B2A839A-A53C-4B90-BA26-E6076A58CE7B}"/>
                                            </p:graphic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BCC3EEB8-DB3F-405C-80D0-F3B007F95106}"/>
                                            </p:graphicEl>
                                          </p:spTgt>
                                        </p:tgtEl>
                                        <p:attrNameLst>
                                          <p:attrName>style.visibility</p:attrName>
                                        </p:attrNameLst>
                                      </p:cBhvr>
                                      <p:to>
                                        <p:strVal val="visible"/>
                                      </p:to>
                                    </p:set>
                                    <p:animEffect transition="in" filter="fade">
                                      <p:cBhvr>
                                        <p:cTn id="47" dur="500"/>
                                        <p:tgtEl>
                                          <p:spTgt spid="6">
                                            <p:graphicEl>
                                              <a:dgm id="{BCC3EEB8-DB3F-405C-80D0-F3B007F9510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D8345CA8-6396-44A3-B3D8-3F34AB9E3E23}"/>
                                            </p:graphicEl>
                                          </p:spTgt>
                                        </p:tgtEl>
                                        <p:attrNameLst>
                                          <p:attrName>style.visibility</p:attrName>
                                        </p:attrNameLst>
                                      </p:cBhvr>
                                      <p:to>
                                        <p:strVal val="visible"/>
                                      </p:to>
                                    </p:set>
                                    <p:animEffect transition="in" filter="fade">
                                      <p:cBhvr>
                                        <p:cTn id="50" dur="500"/>
                                        <p:tgtEl>
                                          <p:spTgt spid="6">
                                            <p:graphicEl>
                                              <a:dgm id="{D8345CA8-6396-44A3-B3D8-3F34AB9E3E23}"/>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3BA8FC29-493C-432D-988B-B96B42F28942}"/>
                                            </p:graphicEl>
                                          </p:spTgt>
                                        </p:tgtEl>
                                        <p:attrNameLst>
                                          <p:attrName>style.visibility</p:attrName>
                                        </p:attrNameLst>
                                      </p:cBhvr>
                                      <p:to>
                                        <p:strVal val="visible"/>
                                      </p:to>
                                    </p:set>
                                    <p:animEffect transition="in" filter="fade">
                                      <p:cBhvr>
                                        <p:cTn id="53" dur="500"/>
                                        <p:tgtEl>
                                          <p:spTgt spid="6">
                                            <p:graphicEl>
                                              <a:dgm id="{3BA8FC29-493C-432D-988B-B96B42F28942}"/>
                                            </p:graphic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graphicEl>
                                              <a:dgm id="{01D0B938-D0B2-4E98-B041-C99B942278BF}"/>
                                            </p:graphicEl>
                                          </p:spTgt>
                                        </p:tgtEl>
                                        <p:attrNameLst>
                                          <p:attrName>style.visibility</p:attrName>
                                        </p:attrNameLst>
                                      </p:cBhvr>
                                      <p:to>
                                        <p:strVal val="visible"/>
                                      </p:to>
                                    </p:set>
                                    <p:animEffect transition="in" filter="fade">
                                      <p:cBhvr>
                                        <p:cTn id="61" dur="500"/>
                                        <p:tgtEl>
                                          <p:spTgt spid="6">
                                            <p:graphicEl>
                                              <a:dgm id="{01D0B938-D0B2-4E98-B041-C99B942278B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graphicEl>
                                              <a:dgm id="{2D5F5386-97F3-4B4D-BD2D-D8F3352F82B5}"/>
                                            </p:graphicEl>
                                          </p:spTgt>
                                        </p:tgtEl>
                                        <p:attrNameLst>
                                          <p:attrName>style.visibility</p:attrName>
                                        </p:attrNameLst>
                                      </p:cBhvr>
                                      <p:to>
                                        <p:strVal val="visible"/>
                                      </p:to>
                                    </p:set>
                                    <p:animEffect transition="in" filter="fade">
                                      <p:cBhvr>
                                        <p:cTn id="64" dur="500"/>
                                        <p:tgtEl>
                                          <p:spTgt spid="6">
                                            <p:graphicEl>
                                              <a:dgm id="{2D5F5386-97F3-4B4D-BD2D-D8F3352F82B5}"/>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743D158B-458E-4F47-98E3-F15A3654B496}"/>
                                            </p:graphicEl>
                                          </p:spTgt>
                                        </p:tgtEl>
                                        <p:attrNameLst>
                                          <p:attrName>style.visibility</p:attrName>
                                        </p:attrNameLst>
                                      </p:cBhvr>
                                      <p:to>
                                        <p:strVal val="visible"/>
                                      </p:to>
                                    </p:set>
                                    <p:animEffect transition="in" filter="fade">
                                      <p:cBhvr>
                                        <p:cTn id="67" dur="500"/>
                                        <p:tgtEl>
                                          <p:spTgt spid="6">
                                            <p:graphicEl>
                                              <a:dgm id="{743D158B-458E-4F47-98E3-F15A3654B496}"/>
                                            </p:graphic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
                                            <p:graphicEl>
                                              <a:dgm id="{B90B83C3-5874-4647-A2CF-432D522EE9B2}"/>
                                            </p:graphicEl>
                                          </p:spTgt>
                                        </p:tgtEl>
                                        <p:attrNameLst>
                                          <p:attrName>style.visibility</p:attrName>
                                        </p:attrNameLst>
                                      </p:cBhvr>
                                      <p:to>
                                        <p:strVal val="visible"/>
                                      </p:to>
                                    </p:set>
                                    <p:animEffect transition="in" filter="fade">
                                      <p:cBhvr>
                                        <p:cTn id="74" dur="500"/>
                                        <p:tgtEl>
                                          <p:spTgt spid="6">
                                            <p:graphicEl>
                                              <a:dgm id="{B90B83C3-5874-4647-A2CF-432D522EE9B2}"/>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dgm id="{4D08C448-56E3-401A-874C-4D6F7FD148D1}"/>
                                            </p:graphicEl>
                                          </p:spTgt>
                                        </p:tgtEl>
                                        <p:attrNameLst>
                                          <p:attrName>style.visibility</p:attrName>
                                        </p:attrNameLst>
                                      </p:cBhvr>
                                      <p:to>
                                        <p:strVal val="visible"/>
                                      </p:to>
                                    </p:set>
                                    <p:animEffect transition="in" filter="fade">
                                      <p:cBhvr>
                                        <p:cTn id="77" dur="500"/>
                                        <p:tgtEl>
                                          <p:spTgt spid="6">
                                            <p:graphicEl>
                                              <a:dgm id="{4D08C448-56E3-401A-874C-4D6F7FD148D1}"/>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10E41DC2-42BC-4BC6-B8F6-102830443999}"/>
                                            </p:graphicEl>
                                          </p:spTgt>
                                        </p:tgtEl>
                                        <p:attrNameLst>
                                          <p:attrName>style.visibility</p:attrName>
                                        </p:attrNameLst>
                                      </p:cBhvr>
                                      <p:to>
                                        <p:strVal val="visible"/>
                                      </p:to>
                                    </p:set>
                                    <p:animEffect transition="in" filter="fade">
                                      <p:cBhvr>
                                        <p:cTn id="80" dur="500"/>
                                        <p:tgtEl>
                                          <p:spTgt spid="6">
                                            <p:graphicEl>
                                              <a:dgm id="{10E41DC2-42BC-4BC6-B8F6-102830443999}"/>
                                            </p:graphic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nodePh="1">
                                  <p:stCondLst>
                                    <p:cond delay="0"/>
                                  </p:stCondLst>
                                  <p:endCondLst>
                                    <p:cond evt="begin" delay="0">
                                      <p:tn val="86"/>
                                    </p:cond>
                                  </p:end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Anatomy of Advanced Persistent Threats</a:t>
            </a:r>
            <a:endParaRPr lang="en-US" dirty="0"/>
          </a:p>
        </p:txBody>
      </p:sp>
      <p:graphicFrame>
        <p:nvGraphicFramePr>
          <p:cNvPr id="6" name="Diagram 5"/>
          <p:cNvGraphicFramePr/>
          <p:nvPr>
            <p:extLst>
              <p:ext uri="{D42A27DB-BD31-4B8C-83A1-F6EECF244321}">
                <p14:modId xmlns:p14="http://schemas.microsoft.com/office/powerpoint/2010/main" val="115860354"/>
              </p:ext>
            </p:extLst>
          </p:nvPr>
        </p:nvGraphicFramePr>
        <p:xfrm>
          <a:off x="1008102" y="1101758"/>
          <a:ext cx="7716982" cy="498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0050" y="3784568"/>
            <a:ext cx="701702" cy="66526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8575" y="3760780"/>
            <a:ext cx="702338" cy="62777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6687" y="3949081"/>
            <a:ext cx="1261100" cy="861238"/>
          </a:xfrm>
          <a:prstGeom prst="rect">
            <a:avLst/>
          </a:prstGeom>
        </p:spPr>
      </p:pic>
    </p:spTree>
    <p:extLst>
      <p:ext uri="{BB962C8B-B14F-4D97-AF65-F5344CB8AC3E}">
        <p14:creationId xmlns:p14="http://schemas.microsoft.com/office/powerpoint/2010/main" val="59789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dgm id="{627EE4F1-99B5-4813-A1B7-41B8DC91E3F3}"/>
                                            </p:graphicEl>
                                          </p:spTgt>
                                        </p:tgtEl>
                                        <p:attrNameLst>
                                          <p:attrName>style.visibility</p:attrName>
                                        </p:attrNameLst>
                                      </p:cBhvr>
                                      <p:to>
                                        <p:strVal val="visible"/>
                                      </p:to>
                                    </p:set>
                                    <p:animEffect transition="in" filter="fade">
                                      <p:cBhvr>
                                        <p:cTn id="7" dur="500"/>
                                        <p:tgtEl>
                                          <p:spTgt spid="6">
                                            <p:graphicEl>
                                              <a:dgm id="{627EE4F1-99B5-4813-A1B7-41B8DC91E3F3}"/>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EAD71ED4-F7EB-4D05-9E1A-CCB1011233B0}"/>
                                            </p:graphicEl>
                                          </p:spTgt>
                                        </p:tgtEl>
                                        <p:attrNameLst>
                                          <p:attrName>style.visibility</p:attrName>
                                        </p:attrNameLst>
                                      </p:cBhvr>
                                      <p:to>
                                        <p:strVal val="visible"/>
                                      </p:to>
                                    </p:set>
                                    <p:animEffect transition="in" filter="fade">
                                      <p:cBhvr>
                                        <p:cTn id="24" dur="500"/>
                                        <p:tgtEl>
                                          <p:spTgt spid="6">
                                            <p:graphicEl>
                                              <a:dgm id="{EAD71ED4-F7EB-4D05-9E1A-CCB1011233B0}"/>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graphicEl>
                                              <a:dgm id="{4C80EE4B-6B7E-431A-8332-648C28062807}"/>
                                            </p:graphicEl>
                                          </p:spTgt>
                                        </p:tgtEl>
                                        <p:attrNameLst>
                                          <p:attrName>style.visibility</p:attrName>
                                        </p:attrNameLst>
                                      </p:cBhvr>
                                      <p:to>
                                        <p:strVal val="visible"/>
                                      </p:to>
                                    </p:set>
                                    <p:animEffect transition="in" filter="fade">
                                      <p:cBhvr>
                                        <p:cTn id="28" dur="500"/>
                                        <p:tgtEl>
                                          <p:spTgt spid="6">
                                            <p:graphicEl>
                                              <a:dgm id="{4C80EE4B-6B7E-431A-8332-648C28062807}"/>
                                            </p:graphic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graphicEl>
                                              <a:dgm id="{7DFD880A-AADF-44E0-B880-A41AEDD5DC69}"/>
                                            </p:graphicEl>
                                          </p:spTgt>
                                        </p:tgtEl>
                                        <p:attrNameLst>
                                          <p:attrName>style.visibility</p:attrName>
                                        </p:attrNameLst>
                                      </p:cBhvr>
                                      <p:to>
                                        <p:strVal val="visible"/>
                                      </p:to>
                                    </p:set>
                                    <p:animEffect transition="in" filter="fade">
                                      <p:cBhvr>
                                        <p:cTn id="32" dur="500"/>
                                        <p:tgtEl>
                                          <p:spTgt spid="6">
                                            <p:graphicEl>
                                              <a:dgm id="{7DFD880A-AADF-44E0-B880-A41AEDD5DC69}"/>
                                            </p:graphic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graphicEl>
                                              <a:dgm id="{BF666BC6-BEDE-4188-86BC-5F3C6D9EE17F}"/>
                                            </p:graphicEl>
                                          </p:spTgt>
                                        </p:tgtEl>
                                        <p:attrNameLst>
                                          <p:attrName>style.visibility</p:attrName>
                                        </p:attrNameLst>
                                      </p:cBhvr>
                                      <p:to>
                                        <p:strVal val="visible"/>
                                      </p:to>
                                    </p:set>
                                    <p:animEffect transition="in" filter="fade">
                                      <p:cBhvr>
                                        <p:cTn id="36" dur="500"/>
                                        <p:tgtEl>
                                          <p:spTgt spid="6">
                                            <p:graphicEl>
                                              <a:dgm id="{BF666BC6-BEDE-4188-86BC-5F3C6D9EE17F}"/>
                                            </p:graphic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graphicEl>
                                              <a:dgm id="{6178742C-D1C0-4C6E-896F-1BA3C10EF989}"/>
                                            </p:graphicEl>
                                          </p:spTgt>
                                        </p:tgtEl>
                                        <p:attrNameLst>
                                          <p:attrName>style.visibility</p:attrName>
                                        </p:attrNameLst>
                                      </p:cBhvr>
                                      <p:to>
                                        <p:strVal val="visible"/>
                                      </p:to>
                                    </p:set>
                                    <p:animEffect transition="in" filter="fade">
                                      <p:cBhvr>
                                        <p:cTn id="40" dur="500"/>
                                        <p:tgtEl>
                                          <p:spTgt spid="6">
                                            <p:graphicEl>
                                              <a:dgm id="{6178742C-D1C0-4C6E-896F-1BA3C10EF989}"/>
                                            </p:graphic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6">
                                            <p:graphicEl>
                                              <a:dgm id="{997915F4-CF21-47A3-B386-DB11B37DEB1C}"/>
                                            </p:graphicEl>
                                          </p:spTgt>
                                        </p:tgtEl>
                                        <p:attrNameLst>
                                          <p:attrName>style.visibility</p:attrName>
                                        </p:attrNameLst>
                                      </p:cBhvr>
                                      <p:to>
                                        <p:strVal val="visible"/>
                                      </p:to>
                                    </p:set>
                                    <p:animEffect transition="in" filter="fade">
                                      <p:cBhvr>
                                        <p:cTn id="44" dur="500"/>
                                        <p:tgtEl>
                                          <p:spTgt spid="6">
                                            <p:graphicEl>
                                              <a:dgm id="{997915F4-CF21-47A3-B386-DB11B37DEB1C}"/>
                                            </p:graphic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
                                            <p:graphicEl>
                                              <a:dgm id="{AC2F62D9-D4D2-460A-AB0D-AE368333819B}"/>
                                            </p:graphicEl>
                                          </p:spTgt>
                                        </p:tgtEl>
                                        <p:attrNameLst>
                                          <p:attrName>style.visibility</p:attrName>
                                        </p:attrNameLst>
                                      </p:cBhvr>
                                      <p:to>
                                        <p:strVal val="visible"/>
                                      </p:to>
                                    </p:set>
                                    <p:animEffect transition="in" filter="fade">
                                      <p:cBhvr>
                                        <p:cTn id="48" dur="500"/>
                                        <p:tgtEl>
                                          <p:spTgt spid="6">
                                            <p:graphicEl>
                                              <a:dgm id="{AC2F62D9-D4D2-460A-AB0D-AE368333819B}"/>
                                            </p:graphicEl>
                                          </p:spTgt>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6">
                                            <p:graphicEl>
                                              <a:dgm id="{7B77A6F2-0802-4032-9C0C-26B6CFB9A4E6}"/>
                                            </p:graphicEl>
                                          </p:spTgt>
                                        </p:tgtEl>
                                        <p:attrNameLst>
                                          <p:attrName>style.visibility</p:attrName>
                                        </p:attrNameLst>
                                      </p:cBhvr>
                                      <p:to>
                                        <p:strVal val="visible"/>
                                      </p:to>
                                    </p:set>
                                    <p:animEffect transition="in" filter="fade">
                                      <p:cBhvr>
                                        <p:cTn id="52" dur="500"/>
                                        <p:tgtEl>
                                          <p:spTgt spid="6">
                                            <p:graphicEl>
                                              <a:dgm id="{7B77A6F2-0802-4032-9C0C-26B6CFB9A4E6}"/>
                                            </p:graphic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6">
                                            <p:graphicEl>
                                              <a:dgm id="{656F422E-9B81-428D-A4DB-8CD6453FDB18}"/>
                                            </p:graphicEl>
                                          </p:spTgt>
                                        </p:tgtEl>
                                        <p:attrNameLst>
                                          <p:attrName>style.visibility</p:attrName>
                                        </p:attrNameLst>
                                      </p:cBhvr>
                                      <p:to>
                                        <p:strVal val="visible"/>
                                      </p:to>
                                    </p:set>
                                    <p:animEffect transition="in" filter="fade">
                                      <p:cBhvr>
                                        <p:cTn id="56" dur="500"/>
                                        <p:tgtEl>
                                          <p:spTgt spid="6">
                                            <p:graphicEl>
                                              <a:dgm id="{656F422E-9B81-428D-A4DB-8CD6453FDB18}"/>
                                            </p:graphicEl>
                                          </p:spTgt>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6">
                                            <p:graphicEl>
                                              <a:dgm id="{91641904-536C-4E17-9F16-E263C3DB2BC4}"/>
                                            </p:graphicEl>
                                          </p:spTgt>
                                        </p:tgtEl>
                                        <p:attrNameLst>
                                          <p:attrName>style.visibility</p:attrName>
                                        </p:attrNameLst>
                                      </p:cBhvr>
                                      <p:to>
                                        <p:strVal val="visible"/>
                                      </p:to>
                                    </p:set>
                                    <p:animEffect transition="in" filter="fade">
                                      <p:cBhvr>
                                        <p:cTn id="60" dur="500"/>
                                        <p:tgtEl>
                                          <p:spTgt spid="6">
                                            <p:graphicEl>
                                              <a:dgm id="{91641904-536C-4E17-9F16-E263C3DB2BC4}"/>
                                            </p:graphicEl>
                                          </p:spTgt>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6">
                                            <p:graphicEl>
                                              <a:dgm id="{687864ED-B393-4E0B-B4A3-99879DED107E}"/>
                                            </p:graphicEl>
                                          </p:spTgt>
                                        </p:tgtEl>
                                        <p:attrNameLst>
                                          <p:attrName>style.visibility</p:attrName>
                                        </p:attrNameLst>
                                      </p:cBhvr>
                                      <p:to>
                                        <p:strVal val="visible"/>
                                      </p:to>
                                    </p:set>
                                    <p:animEffect transition="in" filter="fade">
                                      <p:cBhvr>
                                        <p:cTn id="64" dur="500"/>
                                        <p:tgtEl>
                                          <p:spTgt spid="6">
                                            <p:graphicEl>
                                              <a:dgm id="{687864ED-B393-4E0B-B4A3-99879DED107E}"/>
                                            </p:graphicEl>
                                          </p:spTgt>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6">
                                            <p:graphicEl>
                                              <a:dgm id="{6E9126A0-19E7-4801-9246-F59A98E2595B}"/>
                                            </p:graphicEl>
                                          </p:spTgt>
                                        </p:tgtEl>
                                        <p:attrNameLst>
                                          <p:attrName>style.visibility</p:attrName>
                                        </p:attrNameLst>
                                      </p:cBhvr>
                                      <p:to>
                                        <p:strVal val="visible"/>
                                      </p:to>
                                    </p:set>
                                    <p:animEffect transition="in" filter="fade">
                                      <p:cBhvr>
                                        <p:cTn id="68" dur="500"/>
                                        <p:tgtEl>
                                          <p:spTgt spid="6">
                                            <p:graphicEl>
                                              <a:dgm id="{6E9126A0-19E7-4801-9246-F59A98E259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normAutofit/>
          </a:bodyPr>
          <a:lstStyle/>
          <a:p>
            <a:r>
              <a:rPr lang="en-US" dirty="0"/>
              <a:t>Application Security “Imbalance”</a:t>
            </a:r>
            <a:endParaRPr lang="en-US" dirty="0" smtClean="0"/>
          </a:p>
        </p:txBody>
      </p:sp>
      <p:sp>
        <p:nvSpPr>
          <p:cNvPr id="17" name="Content Placeholder 16"/>
          <p:cNvSpPr>
            <a:spLocks noGrp="1"/>
          </p:cNvSpPr>
          <p:nvPr>
            <p:ph idx="1"/>
          </p:nvPr>
        </p:nvSpPr>
        <p:spPr/>
        <p:txBody>
          <a:bodyPr>
            <a:normAutofit/>
          </a:bodyPr>
          <a:lstStyle/>
          <a:p>
            <a:r>
              <a:rPr lang="en-US" dirty="0" smtClean="0"/>
              <a:t>Web </a:t>
            </a:r>
            <a:r>
              <a:rPr lang="en-US" dirty="0" smtClean="0"/>
              <a:t>Browsers</a:t>
            </a:r>
          </a:p>
          <a:p>
            <a:pPr lvl="1"/>
            <a:r>
              <a:rPr lang="en-US" dirty="0" smtClean="0"/>
              <a:t>IE, Firefox, Opera,</a:t>
            </a:r>
            <a:br>
              <a:rPr lang="en-US" dirty="0" smtClean="0"/>
            </a:br>
            <a:r>
              <a:rPr lang="en-US" dirty="0" smtClean="0"/>
              <a:t>Safari, Plugins</a:t>
            </a:r>
          </a:p>
          <a:p>
            <a:r>
              <a:rPr lang="en-US" dirty="0" smtClean="0"/>
              <a:t>Applications</a:t>
            </a:r>
          </a:p>
          <a:p>
            <a:pPr lvl="1"/>
            <a:r>
              <a:rPr lang="en-US" dirty="0" smtClean="0"/>
              <a:t>Adobe Flash,</a:t>
            </a:r>
            <a:br>
              <a:rPr lang="en-US" dirty="0" smtClean="0"/>
            </a:br>
            <a:r>
              <a:rPr lang="en-US" dirty="0" smtClean="0"/>
              <a:t>Codecs,</a:t>
            </a:r>
            <a:br>
              <a:rPr lang="en-US" dirty="0" smtClean="0"/>
            </a:br>
            <a:r>
              <a:rPr lang="en-US" dirty="0" smtClean="0"/>
              <a:t>QuickTime</a:t>
            </a:r>
          </a:p>
          <a:p>
            <a:r>
              <a:rPr lang="en-US" dirty="0"/>
              <a:t>Rich Complex</a:t>
            </a:r>
            <a:br>
              <a:rPr lang="en-US" dirty="0"/>
            </a:br>
            <a:r>
              <a:rPr lang="en-US" dirty="0"/>
              <a:t>Environments</a:t>
            </a:r>
          </a:p>
          <a:p>
            <a:pPr lvl="1"/>
            <a:r>
              <a:rPr lang="en-US" dirty="0"/>
              <a:t>Java, Flash,</a:t>
            </a:r>
            <a:br>
              <a:rPr lang="en-US" dirty="0"/>
            </a:br>
            <a:r>
              <a:rPr lang="en-US" dirty="0"/>
              <a:t>Silverlight,</a:t>
            </a:r>
            <a:br>
              <a:rPr lang="en-US" dirty="0"/>
            </a:br>
            <a:r>
              <a:rPr lang="en-US" dirty="0"/>
              <a:t>.NET &amp; </a:t>
            </a:r>
            <a:r>
              <a:rPr lang="en-US" dirty="0" smtClean="0"/>
              <a:t>J2EE</a:t>
            </a:r>
            <a:endParaRPr lang="en-US" dirty="0"/>
          </a:p>
        </p:txBody>
      </p:sp>
      <p:sp>
        <p:nvSpPr>
          <p:cNvPr id="24" name="Rectangle 4"/>
          <p:cNvSpPr>
            <a:spLocks noChangeArrowheads="1"/>
          </p:cNvSpPr>
          <p:nvPr/>
        </p:nvSpPr>
        <p:spPr bwMode="black">
          <a:xfrm>
            <a:off x="7211199" y="4963882"/>
            <a:ext cx="1008200" cy="7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429" tIns="45715" rIns="91429" bIns="45715" anchor="ctr"/>
          <a:lstStyle/>
          <a:p>
            <a:pPr>
              <a:lnSpc>
                <a:spcPct val="76000"/>
              </a:lnSpc>
            </a:pPr>
            <a:r>
              <a:rPr lang="en-US" sz="1800" spc="-100" dirty="0">
                <a:solidFill>
                  <a:srgbClr val="C00000"/>
                </a:solidFill>
                <a:effectLst/>
              </a:rPr>
              <a:t>% </a:t>
            </a:r>
            <a:r>
              <a:rPr lang="en-US" sz="1800" spc="-100" dirty="0" smtClean="0">
                <a:solidFill>
                  <a:srgbClr val="C00000"/>
                </a:solidFill>
                <a:effectLst/>
              </a:rPr>
              <a:t>of</a:t>
            </a:r>
            <a:br>
              <a:rPr lang="en-US" sz="1800" spc="-100" dirty="0" smtClean="0">
                <a:solidFill>
                  <a:srgbClr val="C00000"/>
                </a:solidFill>
                <a:effectLst/>
              </a:rPr>
            </a:br>
            <a:r>
              <a:rPr lang="en-US" sz="1800" spc="-100" dirty="0" smtClean="0">
                <a:solidFill>
                  <a:srgbClr val="C00000"/>
                </a:solidFill>
                <a:effectLst/>
              </a:rPr>
              <a:t>Security</a:t>
            </a:r>
            <a:endParaRPr lang="en-US" sz="1800" spc="-100" dirty="0">
              <a:solidFill>
                <a:srgbClr val="C00000"/>
              </a:solidFill>
              <a:effectLst/>
            </a:endParaRPr>
          </a:p>
          <a:p>
            <a:pPr>
              <a:lnSpc>
                <a:spcPct val="76000"/>
              </a:lnSpc>
            </a:pPr>
            <a:r>
              <a:rPr lang="en-US" sz="1800" spc="-100" dirty="0">
                <a:solidFill>
                  <a:srgbClr val="C00000"/>
                </a:solidFill>
                <a:effectLst/>
              </a:rPr>
              <a:t>Attacks</a:t>
            </a:r>
          </a:p>
        </p:txBody>
      </p:sp>
      <p:sp>
        <p:nvSpPr>
          <p:cNvPr id="30" name="Rectangle 12"/>
          <p:cNvSpPr>
            <a:spLocks noChangeArrowheads="1"/>
          </p:cNvSpPr>
          <p:nvPr/>
        </p:nvSpPr>
        <p:spPr bwMode="black">
          <a:xfrm>
            <a:off x="8357597" y="4963882"/>
            <a:ext cx="1008199" cy="7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429" tIns="45715" rIns="91429" bIns="45715" anchor="ctr"/>
          <a:lstStyle/>
          <a:p>
            <a:pPr>
              <a:lnSpc>
                <a:spcPct val="76000"/>
              </a:lnSpc>
            </a:pPr>
            <a:r>
              <a:rPr lang="en-US" sz="1800" spc="-100" dirty="0">
                <a:solidFill>
                  <a:srgbClr val="C00000"/>
                </a:solidFill>
                <a:effectLst/>
              </a:rPr>
              <a:t>% of </a:t>
            </a:r>
            <a:r>
              <a:rPr lang="en-US" sz="1800" spc="-100" dirty="0" smtClean="0">
                <a:solidFill>
                  <a:srgbClr val="C00000"/>
                </a:solidFill>
                <a:effectLst/>
              </a:rPr>
              <a:t/>
            </a:r>
            <a:br>
              <a:rPr lang="en-US" sz="1800" spc="-100" dirty="0" smtClean="0">
                <a:solidFill>
                  <a:srgbClr val="C00000"/>
                </a:solidFill>
                <a:effectLst/>
              </a:rPr>
            </a:br>
            <a:r>
              <a:rPr lang="en-US" sz="1800" spc="-100" dirty="0" smtClean="0">
                <a:solidFill>
                  <a:srgbClr val="C00000"/>
                </a:solidFill>
                <a:effectLst/>
              </a:rPr>
              <a:t>Security</a:t>
            </a:r>
            <a:endParaRPr lang="en-US" sz="1800" spc="-100" dirty="0">
              <a:solidFill>
                <a:srgbClr val="C00000"/>
              </a:solidFill>
              <a:effectLst/>
            </a:endParaRPr>
          </a:p>
          <a:p>
            <a:pPr>
              <a:lnSpc>
                <a:spcPct val="76000"/>
              </a:lnSpc>
            </a:pPr>
            <a:r>
              <a:rPr lang="en-US" sz="1800" spc="-100" dirty="0">
                <a:solidFill>
                  <a:srgbClr val="C00000"/>
                </a:solidFill>
                <a:effectLst/>
              </a:rPr>
              <a:t>Spending</a:t>
            </a:r>
          </a:p>
        </p:txBody>
      </p:sp>
      <p:graphicFrame>
        <p:nvGraphicFramePr>
          <p:cNvPr id="79" name="Diagram 78"/>
          <p:cNvGraphicFramePr/>
          <p:nvPr>
            <p:extLst>
              <p:ext uri="{D42A27DB-BD31-4B8C-83A1-F6EECF244321}">
                <p14:modId xmlns:p14="http://schemas.microsoft.com/office/powerpoint/2010/main" val="3842993394"/>
              </p:ext>
            </p:extLst>
          </p:nvPr>
        </p:nvGraphicFramePr>
        <p:xfrm>
          <a:off x="2960072" y="1251857"/>
          <a:ext cx="3799954" cy="3668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7112904" y="1262742"/>
            <a:ext cx="1099458" cy="2895601"/>
          </a:xfrm>
          <a:prstGeom prst="rect">
            <a:avLst/>
          </a:prstGeom>
          <a:solidFill>
            <a:schemeClr val="accent2"/>
          </a:solidFill>
          <a:ln>
            <a:solidFill>
              <a:schemeClr val="accent1"/>
            </a:solidFill>
          </a:ln>
          <a:effectLst>
            <a:innerShdw blurRad="38100" dist="25400" dir="13500000">
              <a:prstClr val="black">
                <a:alpha val="80000"/>
              </a:prstClr>
            </a:innerShdw>
          </a:effectLst>
        </p:spPr>
        <p:txBody>
          <a:bodyPr vert="horz" wrap="square" lIns="0" tIns="72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76000"/>
              </a:lnSpc>
            </a:pPr>
            <a:r>
              <a:rPr lang="en-US" sz="1800" spc="-100" dirty="0">
                <a:solidFill>
                  <a:schemeClr val="bg1"/>
                </a:solidFill>
                <a:effectLst/>
                <a:latin typeface="Arial" pitchFamily="34" charset="0"/>
              </a:rPr>
              <a:t>80%</a:t>
            </a:r>
          </a:p>
          <a:p>
            <a:pPr>
              <a:lnSpc>
                <a:spcPct val="76000"/>
              </a:lnSpc>
            </a:pPr>
            <a:r>
              <a:rPr lang="en-GB" sz="1800" spc="-100" dirty="0" smtClean="0">
                <a:solidFill>
                  <a:schemeClr val="bg1"/>
                </a:solidFill>
                <a:effectLst/>
                <a:latin typeface="Arial" pitchFamily="34" charset="0"/>
              </a:rPr>
              <a:t>Apps</a:t>
            </a:r>
            <a:endParaRPr lang="en-US" sz="1800" spc="-100" dirty="0">
              <a:solidFill>
                <a:schemeClr val="bg1"/>
              </a:solidFill>
              <a:effectLst/>
              <a:latin typeface="Arial" pitchFamily="34" charset="0"/>
            </a:endParaRPr>
          </a:p>
        </p:txBody>
      </p:sp>
      <p:sp>
        <p:nvSpPr>
          <p:cNvPr id="16" name="Rectangle 15"/>
          <p:cNvSpPr/>
          <p:nvPr/>
        </p:nvSpPr>
        <p:spPr>
          <a:xfrm>
            <a:off x="8305799" y="1262744"/>
            <a:ext cx="1099458" cy="370114"/>
          </a:xfrm>
          <a:prstGeom prst="rect">
            <a:avLst/>
          </a:prstGeom>
          <a:solidFill>
            <a:schemeClr val="accent2"/>
          </a:solidFill>
          <a:ln>
            <a:solidFill>
              <a:schemeClr val="accent1"/>
            </a:solidFill>
          </a:ln>
          <a:effectLst>
            <a:innerShdw blurRad="38100" dist="25400" dir="13500000">
              <a:prstClr val="black">
                <a:alpha val="80000"/>
              </a:prstClr>
            </a:innerShdw>
          </a:effectLst>
        </p:spPr>
        <p:txBody>
          <a:bodyPr vert="horz" wrap="square" lIns="0" tIns="72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76000"/>
              </a:lnSpc>
            </a:pPr>
            <a:r>
              <a:rPr lang="en-US" sz="1800" spc="-100" dirty="0">
                <a:solidFill>
                  <a:schemeClr val="bg1"/>
                </a:solidFill>
                <a:effectLst/>
                <a:latin typeface="Arial" pitchFamily="34" charset="0"/>
              </a:rPr>
              <a:t>10% </a:t>
            </a:r>
            <a:r>
              <a:rPr lang="en-US" sz="1800" spc="-100" dirty="0" smtClean="0">
                <a:solidFill>
                  <a:schemeClr val="bg1"/>
                </a:solidFill>
                <a:effectLst/>
                <a:latin typeface="Arial" pitchFamily="34" charset="0"/>
              </a:rPr>
              <a:t>App</a:t>
            </a:r>
            <a:endParaRPr lang="en-US" sz="1800" spc="-100" dirty="0">
              <a:solidFill>
                <a:schemeClr val="bg1"/>
              </a:solidFill>
              <a:effectLst/>
              <a:latin typeface="Arial" pitchFamily="34" charset="0"/>
            </a:endParaRPr>
          </a:p>
        </p:txBody>
      </p:sp>
      <p:sp>
        <p:nvSpPr>
          <p:cNvPr id="18" name="Rectangle 17"/>
          <p:cNvSpPr/>
          <p:nvPr/>
        </p:nvSpPr>
        <p:spPr>
          <a:xfrm>
            <a:off x="8305799" y="1709057"/>
            <a:ext cx="1099458" cy="3189514"/>
          </a:xfrm>
          <a:prstGeom prst="rect">
            <a:avLst/>
          </a:prstGeom>
          <a:solidFill>
            <a:schemeClr val="accent1">
              <a:lumMod val="75000"/>
            </a:schemeClr>
          </a:solidFill>
          <a:ln>
            <a:solidFill>
              <a:schemeClr val="accent1"/>
            </a:solidFill>
          </a:ln>
          <a:effectLst>
            <a:innerShdw blurRad="38100" dist="25400" dir="13500000">
              <a:prstClr val="black">
                <a:alpha val="80000"/>
              </a:prstClr>
            </a:innerShdw>
          </a:effectLst>
        </p:spPr>
        <p:txBody>
          <a:bodyPr vert="horz" wrap="square" lIns="0" tIns="72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76000"/>
              </a:lnSpc>
            </a:pPr>
            <a:r>
              <a:rPr lang="en-US" sz="1800" spc="-100" dirty="0">
                <a:solidFill>
                  <a:schemeClr val="bg1"/>
                </a:solidFill>
                <a:effectLst/>
                <a:latin typeface="Arial" pitchFamily="34" charset="0"/>
              </a:rPr>
              <a:t>90%</a:t>
            </a:r>
          </a:p>
          <a:p>
            <a:pPr>
              <a:lnSpc>
                <a:spcPct val="76000"/>
              </a:lnSpc>
            </a:pPr>
            <a:r>
              <a:rPr lang="en-GB" sz="1800" spc="-100" dirty="0" smtClean="0">
                <a:solidFill>
                  <a:schemeClr val="bg1"/>
                </a:solidFill>
                <a:effectLst/>
                <a:latin typeface="Arial" pitchFamily="34" charset="0"/>
              </a:rPr>
              <a:t>Network</a:t>
            </a:r>
            <a:endParaRPr lang="en-US" sz="1800" spc="-100" dirty="0">
              <a:solidFill>
                <a:schemeClr val="bg1"/>
              </a:solidFill>
              <a:effectLst/>
              <a:latin typeface="Arial" pitchFamily="34" charset="0"/>
            </a:endParaRPr>
          </a:p>
        </p:txBody>
      </p:sp>
      <p:sp>
        <p:nvSpPr>
          <p:cNvPr id="19" name="Rectangle 18"/>
          <p:cNvSpPr/>
          <p:nvPr/>
        </p:nvSpPr>
        <p:spPr>
          <a:xfrm>
            <a:off x="7108369" y="4212771"/>
            <a:ext cx="1099458" cy="685800"/>
          </a:xfrm>
          <a:prstGeom prst="rect">
            <a:avLst/>
          </a:prstGeom>
          <a:solidFill>
            <a:schemeClr val="accent1">
              <a:lumMod val="75000"/>
            </a:schemeClr>
          </a:solidFill>
          <a:ln>
            <a:solidFill>
              <a:schemeClr val="accent1"/>
            </a:solidFill>
          </a:ln>
          <a:effectLst>
            <a:innerShdw blurRad="38100" dist="25400" dir="13500000">
              <a:prstClr val="black">
                <a:alpha val="80000"/>
              </a:prstClr>
            </a:innerShdw>
          </a:effectLst>
        </p:spPr>
        <p:txBody>
          <a:bodyPr vert="horz" wrap="square" lIns="0" tIns="7200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76000"/>
              </a:lnSpc>
            </a:pPr>
            <a:r>
              <a:rPr lang="en-US" sz="1800" spc="-100" dirty="0">
                <a:solidFill>
                  <a:schemeClr val="bg1"/>
                </a:solidFill>
                <a:effectLst/>
                <a:latin typeface="Arial" pitchFamily="34" charset="0"/>
              </a:rPr>
              <a:t>20%</a:t>
            </a:r>
          </a:p>
          <a:p>
            <a:pPr>
              <a:lnSpc>
                <a:spcPct val="76000"/>
              </a:lnSpc>
            </a:pPr>
            <a:r>
              <a:rPr lang="en-US" sz="1800" spc="-100" dirty="0" smtClean="0">
                <a:solidFill>
                  <a:schemeClr val="bg1"/>
                </a:solidFill>
                <a:effectLst/>
                <a:latin typeface="Arial" pitchFamily="34" charset="0"/>
              </a:rPr>
              <a:t>Network</a:t>
            </a:r>
            <a:endParaRPr lang="en-US" sz="1800" spc="-100" dirty="0">
              <a:solidFill>
                <a:schemeClr val="bg1"/>
              </a:solidFill>
              <a:effectLst/>
              <a:latin typeface="Arial" pitchFamily="34" charset="0"/>
            </a:endParaRPr>
          </a:p>
        </p:txBody>
      </p:sp>
      <p:pic>
        <p:nvPicPr>
          <p:cNvPr id="6149"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5640" y="1357627"/>
            <a:ext cx="447540" cy="44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64397" y="1373137"/>
            <a:ext cx="457556" cy="4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7289" y="1343032"/>
            <a:ext cx="482110" cy="4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6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Vulnerabilities by Category</a:t>
            </a:r>
            <a:endParaRPr lang="en-US" dirty="0"/>
          </a:p>
        </p:txBody>
      </p:sp>
      <p:pic>
        <p:nvPicPr>
          <p:cNvPr id="11266" name="Picture 2"/>
          <p:cNvPicPr>
            <a:picLocks noChangeAspect="1" noChangeArrowheads="1"/>
          </p:cNvPicPr>
          <p:nvPr/>
        </p:nvPicPr>
        <p:blipFill>
          <a:blip r:embed="rId2">
            <a:clrChange>
              <a:clrFrom>
                <a:srgbClr val="EFF2F5"/>
              </a:clrFrom>
              <a:clrTo>
                <a:srgbClr val="EFF2F5">
                  <a:alpha val="0"/>
                </a:srgbClr>
              </a:clrTo>
            </a:clrChange>
            <a:extLst>
              <a:ext uri="{28A0092B-C50C-407E-A947-70E740481C1C}">
                <a14:useLocalDpi xmlns:a14="http://schemas.microsoft.com/office/drawing/2010/main" val="0"/>
              </a:ext>
            </a:extLst>
          </a:blip>
          <a:srcRect/>
          <a:stretch>
            <a:fillRect/>
          </a:stretch>
        </p:blipFill>
        <p:spPr bwMode="auto">
          <a:xfrm>
            <a:off x="643248" y="1228635"/>
            <a:ext cx="8619506" cy="463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990" y="2026946"/>
            <a:ext cx="6385792" cy="26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58833" y="6584081"/>
            <a:ext cx="3494485" cy="153888"/>
          </a:xfrm>
          <a:prstGeom prst="rect">
            <a:avLst/>
          </a:prstGeom>
        </p:spPr>
        <p:txBody>
          <a:bodyPr wrap="square" lIns="0" tIns="0" rIns="35996" bIns="0" anchor="b">
            <a:spAutoFit/>
          </a:bodyPr>
          <a:lstStyle>
            <a:defPPr>
              <a:defRPr lang="en-US"/>
            </a:defPPr>
            <a:lvl1pPr>
              <a:defRPr sz="1000" b="0">
                <a:solidFill>
                  <a:schemeClr val="bg1">
                    <a:lumMod val="65000"/>
                  </a:schemeClr>
                </a:solidFill>
                <a:effectLst/>
                <a:latin typeface="DINPro-Regular" pitchFamily="50" charset="0"/>
                <a:cs typeface="Segoe UI" pitchFamily="34" charset="0"/>
              </a:defRPr>
            </a:lvl1pPr>
          </a:lstStyle>
          <a:p>
            <a:r>
              <a:rPr lang="en-US" dirty="0">
                <a:latin typeface="Arial" pitchFamily="34" charset="0"/>
                <a:cs typeface="Arial" pitchFamily="34" charset="0"/>
              </a:rPr>
              <a:t>IBM - X-Force (Mid-year Trend &amp; Risk Report </a:t>
            </a:r>
            <a:r>
              <a:rPr lang="en-US" dirty="0" smtClean="0">
                <a:latin typeface="Arial" pitchFamily="34" charset="0"/>
                <a:cs typeface="Arial" pitchFamily="34" charset="0"/>
              </a:rPr>
              <a:t>'11</a:t>
            </a:r>
            <a:endParaRPr lang="en-US" dirty="0">
              <a:latin typeface="Arial" pitchFamily="34" charset="0"/>
              <a:cs typeface="Arial" pitchFamily="34" charset="0"/>
            </a:endParaRPr>
          </a:p>
        </p:txBody>
      </p:sp>
    </p:spTree>
    <p:extLst>
      <p:ext uri="{BB962C8B-B14F-4D97-AF65-F5344CB8AC3E}">
        <p14:creationId xmlns:p14="http://schemas.microsoft.com/office/powerpoint/2010/main" val="2227901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gnitive Security">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vert270" wrap="square" lIns="0" tIns="0" rIns="0" bIns="0" rtlCol="0" anchor="ctr">
        <a:noAutofit/>
      </a:bodyPr>
      <a:lstStyle>
        <a:defPPr>
          <a:lnSpc>
            <a:spcPct val="90000"/>
          </a:lnSpc>
          <a:defRPr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DINPro-Medium" pitchFamily="50" charset="0"/>
            <a:ea typeface="Segoe UI" pitchFamily="34" charset="0"/>
            <a:cs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tx1"/>
            </a:solidFill>
            <a:effectLst/>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Security</Template>
  <TotalTime>50285</TotalTime>
  <Words>2077</Words>
  <Application>Microsoft Office PowerPoint</Application>
  <PresentationFormat>A4 Paper (210x297 mm)</PresentationFormat>
  <Paragraphs>304</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Cognitive Security</vt:lpstr>
      <vt:lpstr>Anatomy of Advanced Persistent Threats</vt:lpstr>
      <vt:lpstr>Download the Original Presentation</vt:lpstr>
      <vt:lpstr>Threat Landscape - Paradigm Shift</vt:lpstr>
      <vt:lpstr>IT Security Challenges</vt:lpstr>
      <vt:lpstr>Definitions</vt:lpstr>
      <vt:lpstr>Anatomy of APT Attacks</vt:lpstr>
      <vt:lpstr>Anatomy of Advanced Persistent Threats</vt:lpstr>
      <vt:lpstr>Application Security “Imbalance”</vt:lpstr>
      <vt:lpstr>Top Vulnerabilities by Category</vt:lpstr>
      <vt:lpstr>Vulnerabilities Affecting Multimedia Software</vt:lpstr>
      <vt:lpstr>Cisco - Cybercrime Techniques ‘11</vt:lpstr>
      <vt:lpstr>From Buffer Overflows to Code Executions</vt:lpstr>
      <vt:lpstr>Signature Detection – Not Good Enough</vt:lpstr>
      <vt:lpstr>Targeted Attack Types</vt:lpstr>
      <vt:lpstr>Origin of External Hackers</vt:lpstr>
      <vt:lpstr>Types of Hacking</vt:lpstr>
      <vt:lpstr>Password-stealing Trojans</vt:lpstr>
      <vt:lpstr>Botnet Statistics</vt:lpstr>
      <vt:lpstr>Overall Botnet Distribution by Country</vt:lpstr>
      <vt:lpstr>Malware Functionality</vt:lpstr>
      <vt:lpstr>APT Threats by Vertical market</vt:lpstr>
      <vt:lpstr>APT Threats by Vertical market</vt:lpstr>
      <vt:lpstr>APT by Vertical Market </vt:lpstr>
      <vt:lpstr>Theft – Intellectual Property</vt:lpstr>
      <vt:lpstr>APT - Targets</vt:lpstr>
      <vt:lpstr>Telco – Business Pains &amp; Needs</vt:lpstr>
      <vt:lpstr>Telco - Threats</vt:lpstr>
      <vt:lpstr>Pharmaceutical – Business Pains &amp; Needs</vt:lpstr>
      <vt:lpstr>Pharmaceutical – Business Pains &amp; Needs</vt:lpstr>
      <vt:lpstr>Pharmaceutical – Threats</vt:lpstr>
      <vt:lpstr>          Preventative Solutions for APT Attacks</vt:lpstr>
      <vt:lpstr>APT – Preventative Strategies</vt:lpstr>
      <vt:lpstr>PowerPoint Presentation</vt:lpstr>
      <vt:lpstr>Synopsis - Breaking Down the Advanced Persistent Threat </vt:lpstr>
      <vt:lpstr>Tags - Breaking Down the Advanced Persistent Threat </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Security Overview</dc:title>
  <dc:creator>Gabriel Dusil</dc:creator>
  <cp:lastModifiedBy>Gabriel Dusil</cp:lastModifiedBy>
  <cp:revision>5206</cp:revision>
  <cp:lastPrinted>2011-11-30T10:51:19Z</cp:lastPrinted>
  <dcterms:created xsi:type="dcterms:W3CDTF">2007-11-07T19:28:56Z</dcterms:created>
  <dcterms:modified xsi:type="dcterms:W3CDTF">2013-06-05T08:39:48Z</dcterms:modified>
  <cp:category>Marketing &amp; Sales</cp:category>
</cp:coreProperties>
</file>